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126.png" ContentType="image/png"/>
  <Override PartName="/ppt/media/image125.png" ContentType="image/png"/>
  <Override PartName="/ppt/media/image124.png" ContentType="image/png"/>
  <Override PartName="/ppt/media/image123.png" ContentType="image/png"/>
  <Override PartName="/ppt/media/image122.png" ContentType="image/png"/>
  <Override PartName="/ppt/media/image121.png" ContentType="image/png"/>
  <Override PartName="/ppt/media/image116.png" ContentType="image/png"/>
  <Override PartName="/ppt/media/image115.png" ContentType="image/png"/>
  <Override PartName="/ppt/media/image114.png" ContentType="image/png"/>
  <Override PartName="/ppt/media/image113.png" ContentType="image/png"/>
  <Override PartName="/ppt/media/image112.png" ContentType="image/png"/>
  <Override PartName="/ppt/media/image111.png" ContentType="image/png"/>
  <Override PartName="/ppt/media/image106.png" ContentType="image/png"/>
  <Override PartName="/ppt/media/image105.png" ContentType="image/png"/>
  <Override PartName="/ppt/media/image104.png" ContentType="image/png"/>
  <Override PartName="/ppt/media/image103.png" ContentType="image/png"/>
  <Override PartName="/ppt/media/image102.png" ContentType="image/png"/>
  <Override PartName="/ppt/media/image101.png" ContentType="image/png"/>
  <Override PartName="/ppt/media/image99.png" ContentType="image/png"/>
  <Override PartName="/ppt/media/image98.png" ContentType="image/png"/>
  <Override PartName="/ppt/media/image97.png" ContentType="image/png"/>
  <Override PartName="/ppt/media/image29.png" ContentType="image/png"/>
  <Override PartName="/ppt/media/image96.png" ContentType="image/png"/>
  <Override PartName="/ppt/media/image28.png" ContentType="image/png"/>
  <Override PartName="/ppt/media/image95.png" ContentType="image/png"/>
  <Override PartName="/ppt/media/image27.png" ContentType="image/png"/>
  <Override PartName="/ppt/media/image89.png" ContentType="image/png"/>
  <Override PartName="/ppt/media/image88.png" ContentType="image/png"/>
  <Override PartName="/ppt/media/image87.png" ContentType="image/png"/>
  <Override PartName="/ppt/media/image19.png" ContentType="image/png"/>
  <Override PartName="/ppt/media/image79.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70.png" ContentType="image/png"/>
  <Override PartName="/ppt/media/image120.png" ContentType="image/png"/>
  <Override PartName="/ppt/media/image69.png" ContentType="image/png"/>
  <Override PartName="/ppt/media/image38.png" ContentType="image/png"/>
  <Override PartName="/ppt/media/image8.png" ContentType="image/png"/>
  <Override PartName="/ppt/media/image30.png" ContentType="image/png"/>
  <Override PartName="/ppt/media/image127.png" ContentType="image/png"/>
  <Override PartName="/ppt/media/image1.png" ContentType="image/png"/>
  <Override PartName="/ppt/media/image153.png" ContentType="image/png"/>
  <Override PartName="/ppt/media/image39.png" ContentType="image/png"/>
  <Override PartName="/ppt/media/image50.png" ContentType="image/png"/>
  <Override PartName="/ppt/media/image147.png" ContentType="image/png"/>
  <Override PartName="/ppt/media/image51.png" ContentType="image/png"/>
  <Override PartName="/ppt/media/image148.png" ContentType="image/png"/>
  <Override PartName="/ppt/media/image52.png" ContentType="image/png"/>
  <Override PartName="/ppt/media/image149.png" ContentType="image/png"/>
  <Override PartName="/ppt/media/image53.png" ContentType="image/png"/>
  <Override PartName="/ppt/media/image128.png" ContentType="image/png"/>
  <Override PartName="/ppt/media/image129.png" ContentType="image/png"/>
  <Override PartName="/ppt/media/image32.png" ContentType="image/png"/>
  <Override PartName="/ppt/media/image133.png" ContentType="image/png"/>
  <Override PartName="/ppt/media/image160.png" ContentType="image/png"/>
  <Override PartName="/ppt/media/image161.png" ContentType="image/png"/>
  <Override PartName="/ppt/media/image150.png" ContentType="image/png"/>
  <Override PartName="/ppt/media/image162.png" ContentType="image/png"/>
  <Override PartName="/ppt/media/image109.png" ContentType="image/png"/>
  <Override PartName="/ppt/media/image151.png" ContentType="image/png"/>
  <Override PartName="/ppt/media/image40.png" ContentType="image/png"/>
  <Override PartName="/ppt/media/image137.png" ContentType="image/png"/>
  <Override PartName="/ppt/media/image163.png" ContentType="image/png"/>
  <Override PartName="/ppt/media/image152.png" ContentType="image/png"/>
  <Override PartName="/ppt/media/image41.png" ContentType="image/png"/>
  <Override PartName="/ppt/media/image138.png" ContentType="image/png"/>
  <Override PartName="/ppt/media/image164.png" ContentType="image/png"/>
  <Override PartName="/ppt/media/image42.png" ContentType="image/png"/>
  <Override PartName="/ppt/media/image139.png" ContentType="image/png"/>
  <Override PartName="/ppt/media/image165.png" ContentType="image/png"/>
  <Override PartName="/ppt/media/image43.png" ContentType="image/png"/>
  <Override PartName="/ppt/media/image166.png" ContentType="image/png"/>
  <Override PartName="/ppt/media/image44.png" ContentType="image/png"/>
  <Override PartName="/ppt/media/image130.png" ContentType="image/png"/>
  <Override PartName="/ppt/media/image167.png" ContentType="image/png"/>
  <Override PartName="/ppt/media/image45.png" ContentType="image/png"/>
  <Override PartName="/ppt/media/image131.png" ContentType="image/png"/>
  <Override PartName="/ppt/media/image168.png" ContentType="image/png"/>
  <Override PartName="/ppt/media/image46.png" ContentType="image/png"/>
  <Override PartName="/ppt/media/image132.png" ContentType="image/png"/>
  <Override PartName="/ppt/media/image169.png" ContentType="image/png"/>
  <Override PartName="/ppt/media/image134.png" ContentType="image/png"/>
  <Override PartName="/ppt/media/image146.png" ContentType="image/png"/>
  <Override PartName="/ppt/media/image145.png" ContentType="image/png"/>
  <Override PartName="/ppt/media/image144.png" ContentType="image/png"/>
  <Override PartName="/ppt/media/image143.png" ContentType="image/png"/>
  <Override PartName="/ppt/media/image56.png" ContentType="image/png"/>
  <Override PartName="/ppt/media/image142.png" ContentType="image/png"/>
  <Override PartName="/ppt/media/image55.png" ContentType="image/png"/>
  <Override PartName="/ppt/media/image141.png" ContentType="image/png"/>
  <Override PartName="/ppt/media/image54.png" ContentType="image/png"/>
  <Override PartName="/ppt/media/image140.png" ContentType="image/png"/>
  <Override PartName="/ppt/media/image100.png" ContentType="image/png"/>
  <Override PartName="/ppt/media/image49.png" ContentType="image/png"/>
  <Override PartName="/ppt/media/image136.png" ContentType="image/png"/>
  <Override PartName="/ppt/media/image135.png" ContentType="image/png"/>
  <Override PartName="/ppt/media/image37.png" ContentType="image/png"/>
  <Override PartName="/ppt/media/image62.png" ContentType="image/png"/>
  <Override PartName="/ppt/media/image159.png" ContentType="image/png"/>
  <Override PartName="/ppt/media/image7.png" ContentType="image/png"/>
  <Override PartName="/ppt/media/image48.png" ContentType="image/png"/>
  <Override PartName="/ppt/media/image11.png" ContentType="image/png"/>
  <Override PartName="/ppt/media/image108.png" ContentType="image/png"/>
  <Override PartName="/ppt/media/image36.png" ContentType="image/png"/>
  <Override PartName="/ppt/media/image61.png" ContentType="image/png"/>
  <Override PartName="/ppt/media/image158.png" ContentType="image/png"/>
  <Override PartName="/ppt/media/image6.png" ContentType="image/png"/>
  <Override PartName="/ppt/media/image18.png" ContentType="image/png"/>
  <Override PartName="/ppt/media/image86.png" ContentType="image/png"/>
  <Override PartName="/ppt/media/image31.png" ContentType="image/png"/>
  <Override PartName="/ppt/media/image9.png" ContentType="image/png"/>
  <Override PartName="/ppt/media/image47.png" ContentType="image/png"/>
  <Override PartName="/ppt/media/image10.png" ContentType="image/png"/>
  <Override PartName="/ppt/media/image107.png" ContentType="image/png"/>
  <Override PartName="/ppt/media/image35.png" ContentType="image/png"/>
  <Override PartName="/ppt/media/image60.png" ContentType="image/png"/>
  <Override PartName="/ppt/media/image157.png" ContentType="image/png"/>
  <Override PartName="/ppt/media/image5.png" ContentType="image/png"/>
  <Override PartName="/ppt/media/image85.png" ContentType="image/png"/>
  <Override PartName="/ppt/media/image17.png" ContentType="image/png"/>
  <Override PartName="/ppt/media/image34.png" ContentType="image/png"/>
  <Override PartName="/ppt/media/image156.png" ContentType="image/png"/>
  <Override PartName="/ppt/media/image4.png" ContentType="image/png"/>
  <Override PartName="/ppt/media/image84.png" ContentType="image/png"/>
  <Override PartName="/ppt/media/image16.png" ContentType="image/png"/>
  <Override PartName="/ppt/media/image13.png" ContentType="image/png"/>
  <Override PartName="/ppt/media/image81.png" ContentType="image/png"/>
  <Override PartName="/ppt/media/image33.png" ContentType="image/png"/>
  <Override PartName="/ppt/media/image155.png" ContentType="image/png"/>
  <Override PartName="/ppt/media/image3.png" ContentType="image/png"/>
  <Override PartName="/ppt/media/image83.png" ContentType="image/png"/>
  <Override PartName="/ppt/media/image15.png" ContentType="image/png"/>
  <Override PartName="/ppt/media/image12.png" ContentType="image/png"/>
  <Override PartName="/ppt/media/image80.png" ContentType="image/png"/>
  <Override PartName="/ppt/media/image94.png" ContentType="image/png"/>
  <Override PartName="/ppt/media/image26.png" ContentType="image/png"/>
  <Override PartName="/ppt/media/image154.png" ContentType="image/png"/>
  <Override PartName="/ppt/media/image2.png" ContentType="image/png"/>
  <Override PartName="/ppt/media/image82.png" ContentType="image/png"/>
  <Override PartName="/ppt/media/image14.png" ContentType="image/png"/>
  <Override PartName="/ppt/media/image93.png" ContentType="image/png"/>
  <Override PartName="/ppt/media/image25.png" ContentType="image/png"/>
  <Override PartName="/ppt/media/image92.png" ContentType="image/png"/>
  <Override PartName="/ppt/media/image24.png" ContentType="image/png"/>
  <Override PartName="/ppt/media/image57.png" ContentType="image/png"/>
  <Override PartName="/ppt/media/image20.png" ContentType="image/png"/>
  <Override PartName="/ppt/media/image117.png" ContentType="image/png"/>
  <Override PartName="/ppt/media/image58.png" ContentType="image/png"/>
  <Override PartName="/ppt/media/image21.png" ContentType="image/png"/>
  <Override PartName="/ppt/media/image118.png" ContentType="image/png"/>
  <Override PartName="/ppt/media/image59.png" ContentType="image/png"/>
  <Override PartName="/ppt/media/image110.png" ContentType="image/png"/>
  <Override PartName="/ppt/media/image90.png" ContentType="image/png"/>
  <Override PartName="/ppt/media/image22.png" ContentType="image/png"/>
  <Override PartName="/ppt/media/image119.png" ContentType="image/png"/>
  <Override PartName="/ppt/media/image91.png" ContentType="image/png"/>
  <Override PartName="/ppt/media/image23.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9.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3"/>
          </p:nvPr>
        </p:nvSpPr>
        <p:spPr/>
        <p:txBody>
          <a:bodyPr/>
          <a:p>
            <a:fld id="{921A48C3-7B93-4531-9165-727529261F73}" type="slidenum">
              <a:t>&lt;#&gt;</a:t>
            </a:fld>
          </a:p>
        </p:txBody>
      </p:sp>
      <p:sp>
        <p:nvSpPr>
          <p:cNvPr id="4" name="PlaceHolder 3"/>
          <p:cNvSpPr>
            <a:spLocks noGrp="1"/>
          </p:cNvSpPr>
          <p:nvPr>
            <p:ph type="dt" idx="2"/>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3"/>
          </p:nvPr>
        </p:nvSpPr>
        <p:spPr/>
        <p:txBody>
          <a:bodyPr/>
          <a:p>
            <a:fld id="{97DD0F72-FED0-4CE3-B6A4-7D2A9096337C}" type="slidenum">
              <a:t>&lt;#&gt;</a:t>
            </a:fld>
          </a:p>
        </p:txBody>
      </p:sp>
      <p:sp>
        <p:nvSpPr>
          <p:cNvPr id="7" name="PlaceHolder 6"/>
          <p:cNvSpPr>
            <a:spLocks noGrp="1"/>
          </p:cNvSpPr>
          <p:nvPr>
            <p:ph type="dt" idx="2"/>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3"/>
          </p:nvPr>
        </p:nvSpPr>
        <p:spPr/>
        <p:txBody>
          <a:bodyPr/>
          <a:p>
            <a:fld id="{403B1771-DC01-493A-B99F-089688B8879E}" type="slidenum">
              <a:t>&lt;#&gt;</a:t>
            </a:fld>
          </a:p>
        </p:txBody>
      </p:sp>
      <p:sp>
        <p:nvSpPr>
          <p:cNvPr id="9" name="PlaceHolder 8"/>
          <p:cNvSpPr>
            <a:spLocks noGrp="1"/>
          </p:cNvSpPr>
          <p:nvPr>
            <p:ph type="dt" idx="2"/>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3"/>
          </p:nvPr>
        </p:nvSpPr>
        <p:spPr/>
        <p:txBody>
          <a:bodyPr/>
          <a:p>
            <a:fld id="{2DBCC652-8A13-4BF6-8D25-C8981C5221EB}" type="slidenum">
              <a:t>&lt;#&gt;</a:t>
            </a:fld>
          </a:p>
        </p:txBody>
      </p:sp>
      <p:sp>
        <p:nvSpPr>
          <p:cNvPr id="11" name="PlaceHolder 10"/>
          <p:cNvSpPr>
            <a:spLocks noGrp="1"/>
          </p:cNvSpPr>
          <p:nvPr>
            <p:ph type="dt" idx="2"/>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6"/>
          </p:nvPr>
        </p:nvSpPr>
        <p:spPr/>
        <p:txBody>
          <a:bodyPr/>
          <a:p>
            <a:fld id="{72A62F23-E232-4E82-B956-3944939CCABA}" type="slidenum">
              <a:t>&lt;#&gt;</a:t>
            </a:fld>
          </a:p>
        </p:txBody>
      </p:sp>
      <p:sp>
        <p:nvSpPr>
          <p:cNvPr id="4" name="PlaceHolder 3"/>
          <p:cNvSpPr>
            <a:spLocks noGrp="1"/>
          </p:cNvSpPr>
          <p:nvPr>
            <p:ph type="dt" idx="5"/>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6"/>
          </p:nvPr>
        </p:nvSpPr>
        <p:spPr/>
        <p:txBody>
          <a:bodyPr/>
          <a:p>
            <a:fld id="{C2512AB8-2CDE-4D8B-9631-B53619A1D6BF}" type="slidenum">
              <a:t>&lt;#&gt;</a:t>
            </a:fld>
          </a:p>
        </p:txBody>
      </p:sp>
      <p:sp>
        <p:nvSpPr>
          <p:cNvPr id="6" name="PlaceHolder 5"/>
          <p:cNvSpPr>
            <a:spLocks noGrp="1"/>
          </p:cNvSpPr>
          <p:nvPr>
            <p:ph type="dt" idx="5"/>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1"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6"/>
          </p:nvPr>
        </p:nvSpPr>
        <p:spPr/>
        <p:txBody>
          <a:bodyPr/>
          <a:p>
            <a:fld id="{CD55C8F3-9CC4-4F4B-8C8F-B56861EB6E78}" type="slidenum">
              <a:t>&lt;#&gt;</a:t>
            </a:fld>
          </a:p>
        </p:txBody>
      </p:sp>
      <p:sp>
        <p:nvSpPr>
          <p:cNvPr id="6" name="PlaceHolder 5"/>
          <p:cNvSpPr>
            <a:spLocks noGrp="1"/>
          </p:cNvSpPr>
          <p:nvPr>
            <p:ph type="dt" idx="5"/>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3"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54"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6"/>
          </p:nvPr>
        </p:nvSpPr>
        <p:spPr/>
        <p:txBody>
          <a:bodyPr/>
          <a:p>
            <a:fld id="{5232B388-21F3-44EA-B951-52EFDC3846BA}" type="slidenum">
              <a:t>&lt;#&gt;</a:t>
            </a:fld>
          </a:p>
        </p:txBody>
      </p:sp>
      <p:sp>
        <p:nvSpPr>
          <p:cNvPr id="7" name="PlaceHolder 6"/>
          <p:cNvSpPr>
            <a:spLocks noGrp="1"/>
          </p:cNvSpPr>
          <p:nvPr>
            <p:ph type="dt" idx="5"/>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6"/>
          </p:nvPr>
        </p:nvSpPr>
        <p:spPr/>
        <p:txBody>
          <a:bodyPr/>
          <a:p>
            <a:fld id="{C8E615C9-E7AE-485A-B365-73496A2AD1FA}" type="slidenum">
              <a:t>&lt;#&gt;</a:t>
            </a:fld>
          </a:p>
        </p:txBody>
      </p:sp>
      <p:sp>
        <p:nvSpPr>
          <p:cNvPr id="5" name="PlaceHolder 4"/>
          <p:cNvSpPr>
            <a:spLocks noGrp="1"/>
          </p:cNvSpPr>
          <p:nvPr>
            <p:ph type="dt" idx="5"/>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4358160" y="3007080"/>
            <a:ext cx="9571320" cy="101455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6"/>
          </p:nvPr>
        </p:nvSpPr>
        <p:spPr/>
        <p:txBody>
          <a:bodyPr/>
          <a:p>
            <a:fld id="{9DC80A5A-8974-462B-BFC7-40C40500839F}" type="slidenum">
              <a:t>&lt;#&gt;</a:t>
            </a:fld>
          </a:p>
        </p:txBody>
      </p:sp>
      <p:sp>
        <p:nvSpPr>
          <p:cNvPr id="5" name="PlaceHolder 4"/>
          <p:cNvSpPr>
            <a:spLocks noGrp="1"/>
          </p:cNvSpPr>
          <p:nvPr>
            <p:ph type="dt" idx="5"/>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8"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59"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0"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6"/>
          </p:nvPr>
        </p:nvSpPr>
        <p:spPr/>
        <p:txBody>
          <a:bodyPr/>
          <a:p>
            <a:fld id="{A556B198-58A2-431F-AE53-41C7E7A21651}" type="slidenum">
              <a:t>&lt;#&gt;</a:t>
            </a:fld>
          </a:p>
        </p:txBody>
      </p:sp>
      <p:sp>
        <p:nvSpPr>
          <p:cNvPr id="8" name="PlaceHolder 7"/>
          <p:cNvSpPr>
            <a:spLocks noGrp="1"/>
          </p:cNvSpPr>
          <p:nvPr>
            <p:ph type="dt" idx="5"/>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3"/>
          </p:nvPr>
        </p:nvSpPr>
        <p:spPr/>
        <p:txBody>
          <a:bodyPr/>
          <a:p>
            <a:fld id="{3063BE46-8D1F-4F3D-B626-6D018C544ABC}" type="slidenum">
              <a:t>&lt;#&gt;</a:t>
            </a:fld>
          </a:p>
        </p:txBody>
      </p:sp>
      <p:sp>
        <p:nvSpPr>
          <p:cNvPr id="6" name="PlaceHolder 5"/>
          <p:cNvSpPr>
            <a:spLocks noGrp="1"/>
          </p:cNvSpPr>
          <p:nvPr>
            <p:ph type="dt" idx="2"/>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2"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3"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4"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6"/>
          </p:nvPr>
        </p:nvSpPr>
        <p:spPr/>
        <p:txBody>
          <a:bodyPr/>
          <a:p>
            <a:fld id="{741A8819-A2EB-4F4C-BD1C-9E3B5333F3EF}" type="slidenum">
              <a:t>&lt;#&gt;</a:t>
            </a:fld>
          </a:p>
        </p:txBody>
      </p:sp>
      <p:sp>
        <p:nvSpPr>
          <p:cNvPr id="8" name="PlaceHolder 7"/>
          <p:cNvSpPr>
            <a:spLocks noGrp="1"/>
          </p:cNvSpPr>
          <p:nvPr>
            <p:ph type="dt" idx="5"/>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6"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7"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8"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6"/>
          </p:nvPr>
        </p:nvSpPr>
        <p:spPr/>
        <p:txBody>
          <a:bodyPr/>
          <a:p>
            <a:fld id="{66E36C8C-54D5-45B6-BD51-41BDD6B5478B}" type="slidenum">
              <a:t>&lt;#&gt;</a:t>
            </a:fld>
          </a:p>
        </p:txBody>
      </p:sp>
      <p:sp>
        <p:nvSpPr>
          <p:cNvPr id="8" name="PlaceHolder 7"/>
          <p:cNvSpPr>
            <a:spLocks noGrp="1"/>
          </p:cNvSpPr>
          <p:nvPr>
            <p:ph type="dt" idx="5"/>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0"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71"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6"/>
          </p:nvPr>
        </p:nvSpPr>
        <p:spPr/>
        <p:txBody>
          <a:bodyPr/>
          <a:p>
            <a:fld id="{E1FCBCEC-B5F5-4505-9982-8C295C8E7399}" type="slidenum">
              <a:t>&lt;#&gt;</a:t>
            </a:fld>
          </a:p>
        </p:txBody>
      </p:sp>
      <p:sp>
        <p:nvSpPr>
          <p:cNvPr id="7" name="PlaceHolder 6"/>
          <p:cNvSpPr>
            <a:spLocks noGrp="1"/>
          </p:cNvSpPr>
          <p:nvPr>
            <p:ph type="dt" idx="5"/>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7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75"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76"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6"/>
          </p:nvPr>
        </p:nvSpPr>
        <p:spPr/>
        <p:txBody>
          <a:bodyPr/>
          <a:p>
            <a:fld id="{76294DD0-40C8-4248-9345-83AE62D9515A}" type="slidenum">
              <a:t>&lt;#&gt;</a:t>
            </a:fld>
          </a:p>
        </p:txBody>
      </p:sp>
      <p:sp>
        <p:nvSpPr>
          <p:cNvPr id="9" name="PlaceHolder 8"/>
          <p:cNvSpPr>
            <a:spLocks noGrp="1"/>
          </p:cNvSpPr>
          <p:nvPr>
            <p:ph type="dt" idx="5"/>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8"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79"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80"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81"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82"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83"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6"/>
          </p:nvPr>
        </p:nvSpPr>
        <p:spPr/>
        <p:txBody>
          <a:bodyPr/>
          <a:p>
            <a:fld id="{9CEDB6DE-86FE-44A1-848D-681CDE899DE9}" type="slidenum">
              <a:t>&lt;#&gt;</a:t>
            </a:fld>
          </a:p>
        </p:txBody>
      </p:sp>
      <p:sp>
        <p:nvSpPr>
          <p:cNvPr id="11" name="PlaceHolder 10"/>
          <p:cNvSpPr>
            <a:spLocks noGrp="1"/>
          </p:cNvSpPr>
          <p:nvPr>
            <p:ph type="dt" idx="5"/>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9"/>
          </p:nvPr>
        </p:nvSpPr>
        <p:spPr/>
        <p:txBody>
          <a:bodyPr/>
          <a:p>
            <a:fld id="{D4EFD1B6-845C-4B94-8A1E-267A65F1F8E5}" type="slidenum">
              <a:t>&lt;#&gt;</a:t>
            </a:fld>
          </a:p>
        </p:txBody>
      </p:sp>
      <p:sp>
        <p:nvSpPr>
          <p:cNvPr id="4" name="PlaceHolder 3"/>
          <p:cNvSpPr>
            <a:spLocks noGrp="1"/>
          </p:cNvSpPr>
          <p:nvPr>
            <p:ph type="dt" idx="8"/>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0"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9"/>
          </p:nvPr>
        </p:nvSpPr>
        <p:spPr/>
        <p:txBody>
          <a:bodyPr/>
          <a:p>
            <a:fld id="{40A12DA5-02B6-4E95-A1FD-BE7EB69761C4}" type="slidenum">
              <a:t>&lt;#&gt;</a:t>
            </a:fld>
          </a:p>
        </p:txBody>
      </p:sp>
      <p:sp>
        <p:nvSpPr>
          <p:cNvPr id="6" name="PlaceHolder 5"/>
          <p:cNvSpPr>
            <a:spLocks noGrp="1"/>
          </p:cNvSpPr>
          <p:nvPr>
            <p:ph type="dt" idx="8"/>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2"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9"/>
          </p:nvPr>
        </p:nvSpPr>
        <p:spPr/>
        <p:txBody>
          <a:bodyPr/>
          <a:p>
            <a:fld id="{F414F516-C447-43D3-81D8-B167EF139CF5}" type="slidenum">
              <a:t>&lt;#&gt;</a:t>
            </a:fld>
          </a:p>
        </p:txBody>
      </p:sp>
      <p:sp>
        <p:nvSpPr>
          <p:cNvPr id="6" name="PlaceHolder 5"/>
          <p:cNvSpPr>
            <a:spLocks noGrp="1"/>
          </p:cNvSpPr>
          <p:nvPr>
            <p:ph type="dt" idx="8"/>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4"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95"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9"/>
          </p:nvPr>
        </p:nvSpPr>
        <p:spPr/>
        <p:txBody>
          <a:bodyPr/>
          <a:p>
            <a:fld id="{02F54382-50C1-452E-8188-AEB4A956A04E}" type="slidenum">
              <a:t>&lt;#&gt;</a:t>
            </a:fld>
          </a:p>
        </p:txBody>
      </p:sp>
      <p:sp>
        <p:nvSpPr>
          <p:cNvPr id="7" name="PlaceHolder 6"/>
          <p:cNvSpPr>
            <a:spLocks noGrp="1"/>
          </p:cNvSpPr>
          <p:nvPr>
            <p:ph type="dt" idx="8"/>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9"/>
          </p:nvPr>
        </p:nvSpPr>
        <p:spPr/>
        <p:txBody>
          <a:bodyPr/>
          <a:p>
            <a:fld id="{0A9978F8-6BBB-4B57-A0BD-1907A7E3C308}" type="slidenum">
              <a:t>&lt;#&gt;</a:t>
            </a:fld>
          </a:p>
        </p:txBody>
      </p:sp>
      <p:sp>
        <p:nvSpPr>
          <p:cNvPr id="5" name="PlaceHolder 4"/>
          <p:cNvSpPr>
            <a:spLocks noGrp="1"/>
          </p:cNvSpPr>
          <p:nvPr>
            <p:ph type="dt" idx="8"/>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3"/>
          </p:nvPr>
        </p:nvSpPr>
        <p:spPr/>
        <p:txBody>
          <a:bodyPr/>
          <a:p>
            <a:fld id="{03FDE3F2-3F43-4DBD-AE0A-199F661B70A9}" type="slidenum">
              <a:t>&lt;#&gt;</a:t>
            </a:fld>
          </a:p>
        </p:txBody>
      </p:sp>
      <p:sp>
        <p:nvSpPr>
          <p:cNvPr id="6" name="PlaceHolder 5"/>
          <p:cNvSpPr>
            <a:spLocks noGrp="1"/>
          </p:cNvSpPr>
          <p:nvPr>
            <p:ph type="dt" idx="2"/>
          </p:nvPr>
        </p:nvSpPr>
        <p:spPr/>
        <p:txBody>
          <a:bodyPr/>
          <a:p>
            <a:r>
              <a:rPr lang="en-IN"/>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4358160" y="3007080"/>
            <a:ext cx="9571320" cy="101455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9"/>
          </p:nvPr>
        </p:nvSpPr>
        <p:spPr/>
        <p:txBody>
          <a:bodyPr/>
          <a:p>
            <a:fld id="{24FA0D8A-39B2-458B-918B-188B9A6E3FCB}" type="slidenum">
              <a:t>&lt;#&gt;</a:t>
            </a:fld>
          </a:p>
        </p:txBody>
      </p:sp>
      <p:sp>
        <p:nvSpPr>
          <p:cNvPr id="5" name="PlaceHolder 4"/>
          <p:cNvSpPr>
            <a:spLocks noGrp="1"/>
          </p:cNvSpPr>
          <p:nvPr>
            <p:ph type="dt" idx="8"/>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9"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00"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01"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9"/>
          </p:nvPr>
        </p:nvSpPr>
        <p:spPr/>
        <p:txBody>
          <a:bodyPr/>
          <a:p>
            <a:fld id="{7A8715C2-783A-4DCE-A18F-CA962355B622}" type="slidenum">
              <a:t>&lt;#&gt;</a:t>
            </a:fld>
          </a:p>
        </p:txBody>
      </p:sp>
      <p:sp>
        <p:nvSpPr>
          <p:cNvPr id="8" name="PlaceHolder 7"/>
          <p:cNvSpPr>
            <a:spLocks noGrp="1"/>
          </p:cNvSpPr>
          <p:nvPr>
            <p:ph type="dt" idx="8"/>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3"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0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05"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9"/>
          </p:nvPr>
        </p:nvSpPr>
        <p:spPr/>
        <p:txBody>
          <a:bodyPr/>
          <a:p>
            <a:fld id="{572B2D73-18BE-4468-A58A-B5C01E5E2741}" type="slidenum">
              <a:t>&lt;#&gt;</a:t>
            </a:fld>
          </a:p>
        </p:txBody>
      </p:sp>
      <p:sp>
        <p:nvSpPr>
          <p:cNvPr id="8" name="PlaceHolder 7"/>
          <p:cNvSpPr>
            <a:spLocks noGrp="1"/>
          </p:cNvSpPr>
          <p:nvPr>
            <p:ph type="dt" idx="8"/>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7"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08"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09"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9"/>
          </p:nvPr>
        </p:nvSpPr>
        <p:spPr/>
        <p:txBody>
          <a:bodyPr/>
          <a:p>
            <a:fld id="{A51D24E2-13D1-4BC9-B486-970800325379}" type="slidenum">
              <a:t>&lt;#&gt;</a:t>
            </a:fld>
          </a:p>
        </p:txBody>
      </p:sp>
      <p:sp>
        <p:nvSpPr>
          <p:cNvPr id="8" name="PlaceHolder 7"/>
          <p:cNvSpPr>
            <a:spLocks noGrp="1"/>
          </p:cNvSpPr>
          <p:nvPr>
            <p:ph type="dt" idx="8"/>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1"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12"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9"/>
          </p:nvPr>
        </p:nvSpPr>
        <p:spPr/>
        <p:txBody>
          <a:bodyPr/>
          <a:p>
            <a:fld id="{C28DA3F4-FC5C-43D7-BBF7-56822F1C7ACB}" type="slidenum">
              <a:t>&lt;#&gt;</a:t>
            </a:fld>
          </a:p>
        </p:txBody>
      </p:sp>
      <p:sp>
        <p:nvSpPr>
          <p:cNvPr id="7" name="PlaceHolder 6"/>
          <p:cNvSpPr>
            <a:spLocks noGrp="1"/>
          </p:cNvSpPr>
          <p:nvPr>
            <p:ph type="dt" idx="8"/>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4"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15"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16"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17"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9"/>
          </p:nvPr>
        </p:nvSpPr>
        <p:spPr/>
        <p:txBody>
          <a:bodyPr/>
          <a:p>
            <a:fld id="{7A14A8DB-FFE0-43CF-8FE5-ABF89A743263}" type="slidenum">
              <a:t>&lt;#&gt;</a:t>
            </a:fld>
          </a:p>
        </p:txBody>
      </p:sp>
      <p:sp>
        <p:nvSpPr>
          <p:cNvPr id="9" name="PlaceHolder 8"/>
          <p:cNvSpPr>
            <a:spLocks noGrp="1"/>
          </p:cNvSpPr>
          <p:nvPr>
            <p:ph type="dt" idx="8"/>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9"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20"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21"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22"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23"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24"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9"/>
          </p:nvPr>
        </p:nvSpPr>
        <p:spPr/>
        <p:txBody>
          <a:bodyPr/>
          <a:p>
            <a:fld id="{C9D0AD05-5CD3-48B4-B71B-894421319837}" type="slidenum">
              <a:t>&lt;#&gt;</a:t>
            </a:fld>
          </a:p>
        </p:txBody>
      </p:sp>
      <p:sp>
        <p:nvSpPr>
          <p:cNvPr id="11" name="PlaceHolder 10"/>
          <p:cNvSpPr>
            <a:spLocks noGrp="1"/>
          </p:cNvSpPr>
          <p:nvPr>
            <p:ph type="dt" idx="8"/>
          </p:nvPr>
        </p:nvSpPr>
        <p:spPr/>
        <p:txBody>
          <a:bodyPr/>
          <a:p>
            <a:r>
              <a:rPr lang="en-I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2"/>
          </p:nvPr>
        </p:nvSpPr>
        <p:spPr/>
        <p:txBody>
          <a:bodyPr/>
          <a:p>
            <a:fld id="{92303BE8-1FB0-4DCE-8447-E1927EFB9445}" type="slidenum">
              <a:t>&lt;#&gt;</a:t>
            </a:fld>
          </a:p>
        </p:txBody>
      </p:sp>
      <p:sp>
        <p:nvSpPr>
          <p:cNvPr id="4" name="PlaceHolder 3"/>
          <p:cNvSpPr>
            <a:spLocks noGrp="1"/>
          </p:cNvSpPr>
          <p:nvPr>
            <p:ph type="dt" idx="11"/>
          </p:nvPr>
        </p:nvSpPr>
        <p:spPr/>
        <p:txBody>
          <a:bodyPr/>
          <a:p>
            <a:r>
              <a:rPr lang="en-IN"/>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0"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1"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2"/>
          </p:nvPr>
        </p:nvSpPr>
        <p:spPr/>
        <p:txBody>
          <a:bodyPr/>
          <a:p>
            <a:fld id="{A5EDE838-7D24-45E3-917F-8C53828591E8}" type="slidenum">
              <a:t>&lt;#&gt;</a:t>
            </a:fld>
          </a:p>
        </p:txBody>
      </p:sp>
      <p:sp>
        <p:nvSpPr>
          <p:cNvPr id="6" name="PlaceHolder 5"/>
          <p:cNvSpPr>
            <a:spLocks noGrp="1"/>
          </p:cNvSpPr>
          <p:nvPr>
            <p:ph type="dt" idx="11"/>
          </p:nvPr>
        </p:nvSpPr>
        <p:spPr/>
        <p:txBody>
          <a:bodyPr/>
          <a:p>
            <a:r>
              <a:rPr lang="en-IN"/>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3"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2"/>
          </p:nvPr>
        </p:nvSpPr>
        <p:spPr/>
        <p:txBody>
          <a:bodyPr/>
          <a:p>
            <a:fld id="{4FD3F8E2-BF74-4877-B15D-09C52CB2A317}" type="slidenum">
              <a:t>&lt;#&gt;</a:t>
            </a:fld>
          </a:p>
        </p:txBody>
      </p:sp>
      <p:sp>
        <p:nvSpPr>
          <p:cNvPr id="6" name="PlaceHolder 5"/>
          <p:cNvSpPr>
            <a:spLocks noGrp="1"/>
          </p:cNvSpPr>
          <p:nvPr>
            <p:ph type="dt" idx="11"/>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3"/>
          </p:nvPr>
        </p:nvSpPr>
        <p:spPr/>
        <p:txBody>
          <a:bodyPr/>
          <a:p>
            <a:fld id="{C5ADBF1D-2A1D-4B69-9D27-4A70ACEAB032}" type="slidenum">
              <a:t>&lt;#&gt;</a:t>
            </a:fld>
          </a:p>
        </p:txBody>
      </p:sp>
      <p:sp>
        <p:nvSpPr>
          <p:cNvPr id="7" name="PlaceHolder 6"/>
          <p:cNvSpPr>
            <a:spLocks noGrp="1"/>
          </p:cNvSpPr>
          <p:nvPr>
            <p:ph type="dt" idx="2"/>
          </p:nvPr>
        </p:nvSpPr>
        <p:spPr/>
        <p:txBody>
          <a:bodyPr/>
          <a:p>
            <a:r>
              <a:rPr lang="en-IN"/>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5"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3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2"/>
          </p:nvPr>
        </p:nvSpPr>
        <p:spPr/>
        <p:txBody>
          <a:bodyPr/>
          <a:p>
            <a:fld id="{C03A8EDB-0E9B-4840-BCE0-618F4025BB35}" type="slidenum">
              <a:t>&lt;#&gt;</a:t>
            </a:fld>
          </a:p>
        </p:txBody>
      </p:sp>
      <p:sp>
        <p:nvSpPr>
          <p:cNvPr id="7" name="PlaceHolder 6"/>
          <p:cNvSpPr>
            <a:spLocks noGrp="1"/>
          </p:cNvSpPr>
          <p:nvPr>
            <p:ph type="dt" idx="11"/>
          </p:nvPr>
        </p:nvSpPr>
        <p:spPr/>
        <p:txBody>
          <a:bodyPr/>
          <a:p>
            <a:r>
              <a:rPr lang="en-IN"/>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7"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2"/>
          </p:nvPr>
        </p:nvSpPr>
        <p:spPr/>
        <p:txBody>
          <a:bodyPr/>
          <a:p>
            <a:fld id="{DB64A7C5-E373-4C71-B66D-5D80AA788286}" type="slidenum">
              <a:t>&lt;#&gt;</a:t>
            </a:fld>
          </a:p>
        </p:txBody>
      </p:sp>
      <p:sp>
        <p:nvSpPr>
          <p:cNvPr id="5" name="PlaceHolder 4"/>
          <p:cNvSpPr>
            <a:spLocks noGrp="1"/>
          </p:cNvSpPr>
          <p:nvPr>
            <p:ph type="dt" idx="11"/>
          </p:nvPr>
        </p:nvSpPr>
        <p:spPr/>
        <p:txBody>
          <a:bodyPr/>
          <a:p>
            <a:r>
              <a:rPr lang="en-IN"/>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8" name="PlaceHolder 1"/>
          <p:cNvSpPr>
            <a:spLocks noGrp="1"/>
          </p:cNvSpPr>
          <p:nvPr>
            <p:ph type="subTitle"/>
          </p:nvPr>
        </p:nvSpPr>
        <p:spPr>
          <a:xfrm>
            <a:off x="4358160" y="3007080"/>
            <a:ext cx="9571320" cy="101455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2"/>
          </p:nvPr>
        </p:nvSpPr>
        <p:spPr/>
        <p:txBody>
          <a:bodyPr/>
          <a:p>
            <a:fld id="{DEA7D1D2-26E2-42C6-A4DD-CDD20170883B}" type="slidenum">
              <a:t>&lt;#&gt;</a:t>
            </a:fld>
          </a:p>
        </p:txBody>
      </p:sp>
      <p:sp>
        <p:nvSpPr>
          <p:cNvPr id="5" name="PlaceHolder 4"/>
          <p:cNvSpPr>
            <a:spLocks noGrp="1"/>
          </p:cNvSpPr>
          <p:nvPr>
            <p:ph type="dt" idx="11"/>
          </p:nvPr>
        </p:nvSpPr>
        <p:spPr/>
        <p:txBody>
          <a:bodyPr/>
          <a:p>
            <a:r>
              <a:rPr lang="en-IN"/>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4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4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2"/>
          </p:nvPr>
        </p:nvSpPr>
        <p:spPr/>
        <p:txBody>
          <a:bodyPr/>
          <a:p>
            <a:fld id="{AC6DB096-5A0F-4659-9746-AD7FD6364E42}" type="slidenum">
              <a:t>&lt;#&gt;</a:t>
            </a:fld>
          </a:p>
        </p:txBody>
      </p:sp>
      <p:sp>
        <p:nvSpPr>
          <p:cNvPr id="8" name="PlaceHolder 7"/>
          <p:cNvSpPr>
            <a:spLocks noGrp="1"/>
          </p:cNvSpPr>
          <p:nvPr>
            <p:ph type="dt" idx="11"/>
          </p:nvPr>
        </p:nvSpPr>
        <p:spPr/>
        <p:txBody>
          <a:bodyPr/>
          <a:p>
            <a:r>
              <a:rPr lang="en-IN"/>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4"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45"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46"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2"/>
          </p:nvPr>
        </p:nvSpPr>
        <p:spPr/>
        <p:txBody>
          <a:bodyPr/>
          <a:p>
            <a:fld id="{329828A1-7FAC-4912-B4C1-6165B522394E}" type="slidenum">
              <a:t>&lt;#&gt;</a:t>
            </a:fld>
          </a:p>
        </p:txBody>
      </p:sp>
      <p:sp>
        <p:nvSpPr>
          <p:cNvPr id="8" name="PlaceHolder 7"/>
          <p:cNvSpPr>
            <a:spLocks noGrp="1"/>
          </p:cNvSpPr>
          <p:nvPr>
            <p:ph type="dt" idx="11"/>
          </p:nvPr>
        </p:nvSpPr>
        <p:spPr/>
        <p:txBody>
          <a:bodyPr/>
          <a:p>
            <a:r>
              <a:rPr lang="en-IN"/>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8"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49"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50"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2"/>
          </p:nvPr>
        </p:nvSpPr>
        <p:spPr/>
        <p:txBody>
          <a:bodyPr/>
          <a:p>
            <a:fld id="{1F96D92D-5533-49C1-B330-F2657CA794FF}" type="slidenum">
              <a:t>&lt;#&gt;</a:t>
            </a:fld>
          </a:p>
        </p:txBody>
      </p:sp>
      <p:sp>
        <p:nvSpPr>
          <p:cNvPr id="8" name="PlaceHolder 7"/>
          <p:cNvSpPr>
            <a:spLocks noGrp="1"/>
          </p:cNvSpPr>
          <p:nvPr>
            <p:ph type="dt" idx="11"/>
          </p:nvPr>
        </p:nvSpPr>
        <p:spPr/>
        <p:txBody>
          <a:bodyPr/>
          <a:p>
            <a:r>
              <a:rPr lang="en-IN"/>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2"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53"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2"/>
          </p:nvPr>
        </p:nvSpPr>
        <p:spPr/>
        <p:txBody>
          <a:bodyPr/>
          <a:p>
            <a:fld id="{C60A3DF8-19A4-459F-A5A0-EBBD3B012A53}" type="slidenum">
              <a:t>&lt;#&gt;</a:t>
            </a:fld>
          </a:p>
        </p:txBody>
      </p:sp>
      <p:sp>
        <p:nvSpPr>
          <p:cNvPr id="7" name="PlaceHolder 6"/>
          <p:cNvSpPr>
            <a:spLocks noGrp="1"/>
          </p:cNvSpPr>
          <p:nvPr>
            <p:ph type="dt" idx="11"/>
          </p:nvPr>
        </p:nvSpPr>
        <p:spPr/>
        <p:txBody>
          <a:bodyPr/>
          <a:p>
            <a:r>
              <a:rPr lang="en-IN"/>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56"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5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58"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2"/>
          </p:nvPr>
        </p:nvSpPr>
        <p:spPr/>
        <p:txBody>
          <a:bodyPr/>
          <a:p>
            <a:fld id="{DF5CADE5-498B-4473-B7A2-514C61B03C6B}" type="slidenum">
              <a:t>&lt;#&gt;</a:t>
            </a:fld>
          </a:p>
        </p:txBody>
      </p:sp>
      <p:sp>
        <p:nvSpPr>
          <p:cNvPr id="9" name="PlaceHolder 8"/>
          <p:cNvSpPr>
            <a:spLocks noGrp="1"/>
          </p:cNvSpPr>
          <p:nvPr>
            <p:ph type="dt" idx="11"/>
          </p:nvPr>
        </p:nvSpPr>
        <p:spPr/>
        <p:txBody>
          <a:bodyPr/>
          <a:p>
            <a:r>
              <a:rPr lang="en-IN"/>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60"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61"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62"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63"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64"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65"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2"/>
          </p:nvPr>
        </p:nvSpPr>
        <p:spPr/>
        <p:txBody>
          <a:bodyPr/>
          <a:p>
            <a:fld id="{2F6C09AC-7D1C-4C95-85A0-464CD48950DA}" type="slidenum">
              <a:t>&lt;#&gt;</a:t>
            </a:fld>
          </a:p>
        </p:txBody>
      </p:sp>
      <p:sp>
        <p:nvSpPr>
          <p:cNvPr id="11" name="PlaceHolder 10"/>
          <p:cNvSpPr>
            <a:spLocks noGrp="1"/>
          </p:cNvSpPr>
          <p:nvPr>
            <p:ph type="dt" idx="11"/>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3"/>
          </p:nvPr>
        </p:nvSpPr>
        <p:spPr/>
        <p:txBody>
          <a:bodyPr/>
          <a:p>
            <a:fld id="{ADA61402-E512-4E86-9C7B-8359A53FF176}" type="slidenum">
              <a:t>&lt;#&gt;</a:t>
            </a:fld>
          </a:p>
        </p:txBody>
      </p:sp>
      <p:sp>
        <p:nvSpPr>
          <p:cNvPr id="5" name="PlaceHolder 4"/>
          <p:cNvSpPr>
            <a:spLocks noGrp="1"/>
          </p:cNvSpPr>
          <p:nvPr>
            <p:ph type="dt" idx="2"/>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358160" y="3007080"/>
            <a:ext cx="9571320" cy="101455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3"/>
          </p:nvPr>
        </p:nvSpPr>
        <p:spPr/>
        <p:txBody>
          <a:bodyPr/>
          <a:p>
            <a:fld id="{10BF1197-E716-4527-8A4B-B603A7FA0C60}" type="slidenum">
              <a:t>&lt;#&gt;</a:t>
            </a:fld>
          </a:p>
        </p:txBody>
      </p:sp>
      <p:sp>
        <p:nvSpPr>
          <p:cNvPr id="5" name="PlaceHolder 4"/>
          <p:cNvSpPr>
            <a:spLocks noGrp="1"/>
          </p:cNvSpPr>
          <p:nvPr>
            <p:ph type="dt" idx="2"/>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3"/>
          </p:nvPr>
        </p:nvSpPr>
        <p:spPr/>
        <p:txBody>
          <a:bodyPr/>
          <a:p>
            <a:fld id="{93F3AFEB-7273-4645-A1C0-578F6B201B66}" type="slidenum">
              <a:t>&lt;#&gt;</a:t>
            </a:fld>
          </a:p>
        </p:txBody>
      </p:sp>
      <p:sp>
        <p:nvSpPr>
          <p:cNvPr id="8" name="PlaceHolder 7"/>
          <p:cNvSpPr>
            <a:spLocks noGrp="1"/>
          </p:cNvSpPr>
          <p:nvPr>
            <p:ph type="dt" idx="2"/>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3"/>
          </p:nvPr>
        </p:nvSpPr>
        <p:spPr/>
        <p:txBody>
          <a:bodyPr/>
          <a:p>
            <a:fld id="{144AEBE7-2552-427A-ADF3-C4A7B80A0BD6}" type="slidenum">
              <a:t>&lt;#&gt;</a:t>
            </a:fld>
          </a:p>
        </p:txBody>
      </p:sp>
      <p:sp>
        <p:nvSpPr>
          <p:cNvPr id="8" name="PlaceHolder 7"/>
          <p:cNvSpPr>
            <a:spLocks noGrp="1"/>
          </p:cNvSpPr>
          <p:nvPr>
            <p:ph type="dt" idx="2"/>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358160" y="3007080"/>
            <a:ext cx="9571320" cy="218844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3"/>
          </p:nvPr>
        </p:nvSpPr>
        <p:spPr/>
        <p:txBody>
          <a:bodyPr/>
          <a:p>
            <a:fld id="{0B5353A1-E847-48D2-8CB8-AF351A23E17A}" type="slidenum">
              <a:t>&lt;#&gt;</a:t>
            </a:fld>
          </a:p>
        </p:txBody>
      </p:sp>
      <p:sp>
        <p:nvSpPr>
          <p:cNvPr id="8" name="PlaceHolder 7"/>
          <p:cNvSpPr>
            <a:spLocks noGrp="1"/>
          </p:cNvSpPr>
          <p:nvPr>
            <p:ph type="dt" idx="2"/>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358160" y="3007080"/>
            <a:ext cx="9571320" cy="2188440"/>
          </a:xfrm>
          <a:prstGeom prst="rect">
            <a:avLst/>
          </a:prstGeom>
          <a:noFill/>
          <a:ln w="0">
            <a:noFill/>
          </a:ln>
        </p:spPr>
        <p:txBody>
          <a:bodyPr lIns="0" rIns="0" tIns="0" bIns="0" anchor="t">
            <a:noAutofit/>
          </a:bodyPr>
          <a:p>
            <a:r>
              <a:rPr b="0" lang="en-US" sz="14200" spc="-1" strike="noStrike">
                <a:solidFill>
                  <a:srgbClr val="000000"/>
                </a:solidFill>
                <a:latin typeface="Calibri"/>
              </a:rPr>
              <a:t>Click to edit the title text format</a:t>
            </a:r>
            <a:endParaRPr b="0" lang="en-US" sz="14200" spc="-1" strike="noStrike">
              <a:solidFill>
                <a:srgbClr val="000000"/>
              </a:solidFill>
              <a:latin typeface="Calibri"/>
            </a:endParaRPr>
          </a:p>
        </p:txBody>
      </p:sp>
      <p:sp>
        <p:nvSpPr>
          <p:cNvPr id="1" name="PlaceHolder 2"/>
          <p:cNvSpPr>
            <a:spLocks noGrp="1"/>
          </p:cNvSpPr>
          <p:nvPr>
            <p:ph type="body"/>
          </p:nvPr>
        </p:nvSpPr>
        <p:spPr>
          <a:xfrm>
            <a:off x="820440" y="3110400"/>
            <a:ext cx="16649280" cy="60818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Calibri"/>
              </a:rPr>
              <a:t>Click to edit the outline text format</a:t>
            </a:r>
            <a:endParaRPr b="0" lang="en-US" sz="1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Calibri"/>
              </a:rPr>
              <a:t>Second Outline Level</a:t>
            </a:r>
            <a:endParaRPr b="0" lang="en-US"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Calibri"/>
              </a:rPr>
              <a:t>Fifth Outline Level</a:t>
            </a:r>
            <a:endParaRPr b="0" lang="en-US" sz="18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Calibri"/>
              </a:rPr>
              <a:t>Sixth Outline Level</a:t>
            </a:r>
            <a:endParaRPr b="0" lang="en-US" sz="18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Calibri"/>
              </a:rPr>
              <a:t>Seventh Outline Level</a:t>
            </a:r>
            <a:endParaRPr b="0" lang="en-US" sz="1800" spc="-1" strike="noStrike">
              <a:solidFill>
                <a:srgbClr val="000000"/>
              </a:solidFill>
              <a:latin typeface="Calibri"/>
            </a:endParaRPr>
          </a:p>
        </p:txBody>
      </p:sp>
      <p:sp>
        <p:nvSpPr>
          <p:cNvPr id="2" name="PlaceHolder 3"/>
          <p:cNvSpPr>
            <a:spLocks noGrp="1"/>
          </p:cNvSpPr>
          <p:nvPr>
            <p:ph type="ftr" idx="1"/>
          </p:nvPr>
        </p:nvSpPr>
        <p:spPr>
          <a:xfrm>
            <a:off x="6217920" y="9567000"/>
            <a:ext cx="5851800" cy="514080"/>
          </a:xfrm>
          <a:prstGeom prst="rect">
            <a:avLst/>
          </a:prstGeom>
          <a:noFill/>
          <a:ln w="0">
            <a:noFill/>
          </a:ln>
        </p:spPr>
        <p:txBody>
          <a:bodyPr lIns="0" rIns="0" tIns="0" bIns="0" anchor="t">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3" name="PlaceHolder 4"/>
          <p:cNvSpPr>
            <a:spLocks noGrp="1"/>
          </p:cNvSpPr>
          <p:nvPr>
            <p:ph type="dt" idx="2"/>
          </p:nvPr>
        </p:nvSpPr>
        <p:spPr>
          <a:xfrm>
            <a:off x="914400" y="9567000"/>
            <a:ext cx="4205880" cy="514080"/>
          </a:xfrm>
          <a:prstGeom prst="rect">
            <a:avLst/>
          </a:prstGeom>
          <a:noFill/>
          <a:ln w="0">
            <a:noFill/>
          </a:ln>
        </p:spPr>
        <p:txBody>
          <a:bodyPr lIns="0" rIns="0" tIns="0" bIns="0" anchor="t">
            <a:noAutofit/>
          </a:bodyPr>
          <a:lstStyle>
            <a:lvl1pPr>
              <a:lnSpc>
                <a:spcPct val="100000"/>
              </a:lnSpc>
              <a:buNone/>
              <a:defRPr b="0" lang="en-US" sz="1800" spc="-1" strike="noStrike">
                <a:solidFill>
                  <a:srgbClr val="b2b2b2"/>
                </a:solidFill>
                <a:latin typeface="Calibri"/>
              </a:defRPr>
            </a:lvl1pPr>
          </a:lstStyle>
          <a:p>
            <a:pPr>
              <a:lnSpc>
                <a:spcPct val="100000"/>
              </a:lnSpc>
              <a:buNone/>
            </a:pPr>
            <a:r>
              <a:rPr b="0" lang="en-US" sz="1800" spc="-1" strike="noStrike">
                <a:solidFill>
                  <a:srgbClr val="b2b2b2"/>
                </a:solidFill>
                <a:latin typeface="Calibri"/>
              </a:rPr>
              <a:t>&lt;date/time&gt;</a:t>
            </a:r>
            <a:endParaRPr b="0" lang="en-IN" sz="1800" spc="-1" strike="noStrike">
              <a:latin typeface="Times New Roman"/>
            </a:endParaRPr>
          </a:p>
        </p:txBody>
      </p:sp>
      <p:sp>
        <p:nvSpPr>
          <p:cNvPr id="4" name="PlaceHolder 5"/>
          <p:cNvSpPr>
            <a:spLocks noGrp="1"/>
          </p:cNvSpPr>
          <p:nvPr>
            <p:ph type="sldNum" idx="3"/>
          </p:nvPr>
        </p:nvSpPr>
        <p:spPr>
          <a:xfrm>
            <a:off x="13167360" y="9567000"/>
            <a:ext cx="4205880" cy="514080"/>
          </a:xfrm>
          <a:prstGeom prst="rect">
            <a:avLst/>
          </a:prstGeom>
          <a:noFill/>
          <a:ln w="0">
            <a:noFill/>
          </a:ln>
        </p:spPr>
        <p:txBody>
          <a:bodyPr lIns="0" rIns="0" tIns="0" bIns="0" anchor="t">
            <a:noAutofit/>
          </a:bodyPr>
          <a:lstStyle>
            <a:lvl1pPr algn="r">
              <a:lnSpc>
                <a:spcPct val="100000"/>
              </a:lnSpc>
              <a:buNone/>
              <a:defRPr b="0" lang="en-US" sz="1800" spc="-1" strike="noStrike">
                <a:solidFill>
                  <a:srgbClr val="b2b2b2"/>
                </a:solidFill>
                <a:latin typeface="Calibri"/>
              </a:defRPr>
            </a:lvl1pPr>
          </a:lstStyle>
          <a:p>
            <a:pPr algn="r">
              <a:lnSpc>
                <a:spcPct val="100000"/>
              </a:lnSpc>
              <a:buNone/>
            </a:pPr>
            <a:fld id="{24A8768B-7346-4AE3-A1A9-CE5BE37564CC}" type="slidenum">
              <a:rPr b="0" lang="en-US" sz="1800" spc="-1" strike="noStrike">
                <a:solidFill>
                  <a:srgbClr val="b2b2b2"/>
                </a:solidFill>
                <a:latin typeface="Calibri"/>
              </a:rPr>
              <a:t>&lt;number&gt;</a:t>
            </a:fld>
            <a:endParaRPr b="0" lang="en-IN" sz="1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bg object 16"/>
          <p:cNvSpPr/>
          <p:nvPr/>
        </p:nvSpPr>
        <p:spPr>
          <a:xfrm>
            <a:off x="1028880" y="3023640"/>
            <a:ext cx="914040" cy="914040"/>
          </a:xfrm>
          <a:custGeom>
            <a:avLst/>
            <a:gdLst/>
            <a:ahLst/>
            <a:rect l="l" t="t" r="r" b="b"/>
            <a:pathLst>
              <a:path w="914400" h="914400">
                <a:moveTo>
                  <a:pt x="457199" y="914399"/>
                </a:moveTo>
                <a:lnTo>
                  <a:pt x="410453" y="912039"/>
                </a:lnTo>
                <a:lnTo>
                  <a:pt x="365058" y="905111"/>
                </a:lnTo>
                <a:lnTo>
                  <a:pt x="321242" y="893845"/>
                </a:lnTo>
                <a:lnTo>
                  <a:pt x="279237" y="878470"/>
                </a:lnTo>
                <a:lnTo>
                  <a:pt x="239271" y="859218"/>
                </a:lnTo>
                <a:lnTo>
                  <a:pt x="201575" y="836317"/>
                </a:lnTo>
                <a:lnTo>
                  <a:pt x="166378" y="809997"/>
                </a:lnTo>
                <a:lnTo>
                  <a:pt x="133910" y="780489"/>
                </a:lnTo>
                <a:lnTo>
                  <a:pt x="104402" y="748021"/>
                </a:lnTo>
                <a:lnTo>
                  <a:pt x="78082" y="712824"/>
                </a:lnTo>
                <a:lnTo>
                  <a:pt x="55181" y="675128"/>
                </a:lnTo>
                <a:lnTo>
                  <a:pt x="35929" y="635162"/>
                </a:lnTo>
                <a:lnTo>
                  <a:pt x="20554" y="593157"/>
                </a:lnTo>
                <a:lnTo>
                  <a:pt x="9288" y="549341"/>
                </a:lnTo>
                <a:lnTo>
                  <a:pt x="2360" y="503945"/>
                </a:lnTo>
                <a:lnTo>
                  <a:pt x="0" y="457199"/>
                </a:lnTo>
                <a:lnTo>
                  <a:pt x="2360" y="410453"/>
                </a:lnTo>
                <a:lnTo>
                  <a:pt x="9288" y="365058"/>
                </a:lnTo>
                <a:lnTo>
                  <a:pt x="20554" y="321242"/>
                </a:lnTo>
                <a:lnTo>
                  <a:pt x="35929" y="279237"/>
                </a:lnTo>
                <a:lnTo>
                  <a:pt x="55181" y="239271"/>
                </a:lnTo>
                <a:lnTo>
                  <a:pt x="78082" y="201575"/>
                </a:lnTo>
                <a:lnTo>
                  <a:pt x="104402" y="166378"/>
                </a:lnTo>
                <a:lnTo>
                  <a:pt x="133910" y="133910"/>
                </a:lnTo>
                <a:lnTo>
                  <a:pt x="166378" y="104402"/>
                </a:lnTo>
                <a:lnTo>
                  <a:pt x="201575" y="78082"/>
                </a:lnTo>
                <a:lnTo>
                  <a:pt x="239271" y="55181"/>
                </a:lnTo>
                <a:lnTo>
                  <a:pt x="279237" y="35929"/>
                </a:lnTo>
                <a:lnTo>
                  <a:pt x="321242" y="20554"/>
                </a:lnTo>
                <a:lnTo>
                  <a:pt x="365058" y="9288"/>
                </a:lnTo>
                <a:lnTo>
                  <a:pt x="410453" y="2360"/>
                </a:lnTo>
                <a:lnTo>
                  <a:pt x="457199" y="0"/>
                </a:lnTo>
                <a:lnTo>
                  <a:pt x="503945" y="2360"/>
                </a:lnTo>
                <a:lnTo>
                  <a:pt x="549341" y="9288"/>
                </a:lnTo>
                <a:lnTo>
                  <a:pt x="593157" y="20554"/>
                </a:lnTo>
                <a:lnTo>
                  <a:pt x="635162" y="35929"/>
                </a:lnTo>
                <a:lnTo>
                  <a:pt x="675128" y="55181"/>
                </a:lnTo>
                <a:lnTo>
                  <a:pt x="712824" y="78082"/>
                </a:lnTo>
                <a:lnTo>
                  <a:pt x="748021" y="104402"/>
                </a:lnTo>
                <a:lnTo>
                  <a:pt x="780489" y="133910"/>
                </a:lnTo>
                <a:lnTo>
                  <a:pt x="809997" y="166378"/>
                </a:lnTo>
                <a:lnTo>
                  <a:pt x="836317" y="201575"/>
                </a:lnTo>
                <a:lnTo>
                  <a:pt x="859218" y="239271"/>
                </a:lnTo>
                <a:lnTo>
                  <a:pt x="878470" y="279237"/>
                </a:lnTo>
                <a:lnTo>
                  <a:pt x="893845" y="321242"/>
                </a:lnTo>
                <a:lnTo>
                  <a:pt x="905111" y="365058"/>
                </a:lnTo>
                <a:lnTo>
                  <a:pt x="912039" y="410453"/>
                </a:lnTo>
                <a:lnTo>
                  <a:pt x="914399" y="457199"/>
                </a:lnTo>
                <a:lnTo>
                  <a:pt x="912039" y="503945"/>
                </a:lnTo>
                <a:lnTo>
                  <a:pt x="905111" y="549341"/>
                </a:lnTo>
                <a:lnTo>
                  <a:pt x="893845" y="593157"/>
                </a:lnTo>
                <a:lnTo>
                  <a:pt x="878470" y="635162"/>
                </a:lnTo>
                <a:lnTo>
                  <a:pt x="859218" y="675128"/>
                </a:lnTo>
                <a:lnTo>
                  <a:pt x="836317" y="712824"/>
                </a:lnTo>
                <a:lnTo>
                  <a:pt x="809997" y="748021"/>
                </a:lnTo>
                <a:lnTo>
                  <a:pt x="780489" y="780489"/>
                </a:lnTo>
                <a:lnTo>
                  <a:pt x="748021" y="809997"/>
                </a:lnTo>
                <a:lnTo>
                  <a:pt x="712824" y="836317"/>
                </a:lnTo>
                <a:lnTo>
                  <a:pt x="675128" y="859218"/>
                </a:lnTo>
                <a:lnTo>
                  <a:pt x="635162" y="878470"/>
                </a:lnTo>
                <a:lnTo>
                  <a:pt x="593157" y="893845"/>
                </a:lnTo>
                <a:lnTo>
                  <a:pt x="549341" y="905111"/>
                </a:lnTo>
                <a:lnTo>
                  <a:pt x="503945" y="912039"/>
                </a:lnTo>
                <a:lnTo>
                  <a:pt x="457199" y="914399"/>
                </a:lnTo>
                <a:close/>
              </a:path>
            </a:pathLst>
          </a:custGeom>
          <a:solidFill>
            <a:srgbClr val="3783fd"/>
          </a:solidFill>
          <a:ln w="0">
            <a:noFill/>
          </a:ln>
        </p:spPr>
        <p:style>
          <a:lnRef idx="0"/>
          <a:fillRef idx="0"/>
          <a:effectRef idx="0"/>
          <a:fontRef idx="minor"/>
        </p:style>
      </p:sp>
      <p:sp>
        <p:nvSpPr>
          <p:cNvPr id="42" name="PlaceHolder 1"/>
          <p:cNvSpPr>
            <a:spLocks noGrp="1"/>
          </p:cNvSpPr>
          <p:nvPr>
            <p:ph type="title"/>
          </p:nvPr>
        </p:nvSpPr>
        <p:spPr>
          <a:xfrm>
            <a:off x="4358160" y="3007080"/>
            <a:ext cx="9571320" cy="2188440"/>
          </a:xfrm>
          <a:prstGeom prst="rect">
            <a:avLst/>
          </a:prstGeom>
          <a:noFill/>
          <a:ln w="0">
            <a:noFill/>
          </a:ln>
        </p:spPr>
        <p:txBody>
          <a:bodyPr lIns="0" rIns="0" tIns="0" bIns="0" anchor="t">
            <a:noAutofit/>
          </a:bodyPr>
          <a:p>
            <a:r>
              <a:rPr b="0" lang="en-US" sz="14200" spc="-1" strike="noStrike">
                <a:solidFill>
                  <a:srgbClr val="000000"/>
                </a:solidFill>
                <a:latin typeface="Calibri"/>
              </a:rPr>
              <a:t>Click to edit the title text format</a:t>
            </a:r>
            <a:endParaRPr b="0" lang="en-US" sz="14200" spc="-1" strike="noStrike">
              <a:solidFill>
                <a:srgbClr val="000000"/>
              </a:solidFill>
              <a:latin typeface="Calibri"/>
            </a:endParaRPr>
          </a:p>
        </p:txBody>
      </p:sp>
      <p:sp>
        <p:nvSpPr>
          <p:cNvPr id="43" name="PlaceHolder 2"/>
          <p:cNvSpPr>
            <a:spLocks noGrp="1"/>
          </p:cNvSpPr>
          <p:nvPr>
            <p:ph type="body"/>
          </p:nvPr>
        </p:nvSpPr>
        <p:spPr>
          <a:xfrm>
            <a:off x="914400" y="2365920"/>
            <a:ext cx="7954920" cy="59662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Calibri"/>
              </a:rPr>
              <a:t>Click to edit the outline text format</a:t>
            </a:r>
            <a:endParaRPr b="0" lang="en-US" sz="1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Calibri"/>
              </a:rPr>
              <a:t>Second Outline Level</a:t>
            </a:r>
            <a:endParaRPr b="0" lang="en-US"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Calibri"/>
              </a:rPr>
              <a:t>Fifth Outline Level</a:t>
            </a:r>
            <a:endParaRPr b="0" lang="en-US" sz="18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Calibri"/>
              </a:rPr>
              <a:t>Sixth Outline Level</a:t>
            </a:r>
            <a:endParaRPr b="0" lang="en-US" sz="18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Calibri"/>
              </a:rPr>
              <a:t>Seventh Outline Level</a:t>
            </a:r>
            <a:endParaRPr b="0" lang="en-US" sz="1800" spc="-1" strike="noStrike">
              <a:solidFill>
                <a:srgbClr val="000000"/>
              </a:solidFill>
              <a:latin typeface="Calibri"/>
            </a:endParaRPr>
          </a:p>
        </p:txBody>
      </p:sp>
      <p:sp>
        <p:nvSpPr>
          <p:cNvPr id="44" name="PlaceHolder 3"/>
          <p:cNvSpPr>
            <a:spLocks noGrp="1"/>
          </p:cNvSpPr>
          <p:nvPr>
            <p:ph type="body"/>
          </p:nvPr>
        </p:nvSpPr>
        <p:spPr>
          <a:xfrm>
            <a:off x="9418320" y="2365920"/>
            <a:ext cx="7954920" cy="59662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Calibri"/>
              </a:rPr>
              <a:t>Click to edit the outline text format</a:t>
            </a:r>
            <a:endParaRPr b="0" lang="en-US" sz="1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Calibri"/>
              </a:rPr>
              <a:t>Second Outline Level</a:t>
            </a:r>
            <a:endParaRPr b="0" lang="en-US"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Calibri"/>
              </a:rPr>
              <a:t>Fifth Outline Level</a:t>
            </a:r>
            <a:endParaRPr b="0" lang="en-US" sz="18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Calibri"/>
              </a:rPr>
              <a:t>Sixth Outline Level</a:t>
            </a:r>
            <a:endParaRPr b="0" lang="en-US" sz="18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Calibri"/>
              </a:rPr>
              <a:t>Seventh Outline Level</a:t>
            </a:r>
            <a:endParaRPr b="0" lang="en-US" sz="1800" spc="-1" strike="noStrike">
              <a:solidFill>
                <a:srgbClr val="000000"/>
              </a:solidFill>
              <a:latin typeface="Calibri"/>
            </a:endParaRPr>
          </a:p>
        </p:txBody>
      </p:sp>
      <p:sp>
        <p:nvSpPr>
          <p:cNvPr id="45" name="PlaceHolder 4"/>
          <p:cNvSpPr>
            <a:spLocks noGrp="1"/>
          </p:cNvSpPr>
          <p:nvPr>
            <p:ph type="ftr" idx="4"/>
          </p:nvPr>
        </p:nvSpPr>
        <p:spPr>
          <a:xfrm>
            <a:off x="6217920" y="9567000"/>
            <a:ext cx="5851800" cy="514080"/>
          </a:xfrm>
          <a:prstGeom prst="rect">
            <a:avLst/>
          </a:prstGeom>
          <a:noFill/>
          <a:ln w="0">
            <a:noFill/>
          </a:ln>
        </p:spPr>
        <p:txBody>
          <a:bodyPr lIns="0" rIns="0" tIns="0" bIns="0" anchor="t">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46" name="PlaceHolder 5"/>
          <p:cNvSpPr>
            <a:spLocks noGrp="1"/>
          </p:cNvSpPr>
          <p:nvPr>
            <p:ph type="dt" idx="5"/>
          </p:nvPr>
        </p:nvSpPr>
        <p:spPr>
          <a:xfrm>
            <a:off x="914400" y="9567000"/>
            <a:ext cx="4205880" cy="514080"/>
          </a:xfrm>
          <a:prstGeom prst="rect">
            <a:avLst/>
          </a:prstGeom>
          <a:noFill/>
          <a:ln w="0">
            <a:noFill/>
          </a:ln>
        </p:spPr>
        <p:txBody>
          <a:bodyPr lIns="0" rIns="0" tIns="0" bIns="0" anchor="t">
            <a:noAutofit/>
          </a:bodyPr>
          <a:lstStyle>
            <a:lvl1pPr>
              <a:lnSpc>
                <a:spcPct val="100000"/>
              </a:lnSpc>
              <a:buNone/>
              <a:defRPr b="0" lang="en-US" sz="1800" spc="-1" strike="noStrike">
                <a:solidFill>
                  <a:srgbClr val="b2b2b2"/>
                </a:solidFill>
                <a:latin typeface="Calibri"/>
              </a:defRPr>
            </a:lvl1pPr>
          </a:lstStyle>
          <a:p>
            <a:pPr>
              <a:lnSpc>
                <a:spcPct val="100000"/>
              </a:lnSpc>
              <a:buNone/>
            </a:pPr>
            <a:r>
              <a:rPr b="0" lang="en-US" sz="1800" spc="-1" strike="noStrike">
                <a:solidFill>
                  <a:srgbClr val="b2b2b2"/>
                </a:solidFill>
                <a:latin typeface="Calibri"/>
              </a:rPr>
              <a:t>&lt;date/time&gt;</a:t>
            </a:r>
            <a:endParaRPr b="0" lang="en-IN" sz="1800" spc="-1" strike="noStrike">
              <a:latin typeface="Times New Roman"/>
            </a:endParaRPr>
          </a:p>
        </p:txBody>
      </p:sp>
      <p:sp>
        <p:nvSpPr>
          <p:cNvPr id="47" name="PlaceHolder 6"/>
          <p:cNvSpPr>
            <a:spLocks noGrp="1"/>
          </p:cNvSpPr>
          <p:nvPr>
            <p:ph type="sldNum" idx="6"/>
          </p:nvPr>
        </p:nvSpPr>
        <p:spPr>
          <a:xfrm>
            <a:off x="13167360" y="9567000"/>
            <a:ext cx="4205880" cy="514080"/>
          </a:xfrm>
          <a:prstGeom prst="rect">
            <a:avLst/>
          </a:prstGeom>
          <a:noFill/>
          <a:ln w="0">
            <a:noFill/>
          </a:ln>
        </p:spPr>
        <p:txBody>
          <a:bodyPr lIns="0" rIns="0" tIns="0" bIns="0" anchor="t">
            <a:noAutofit/>
          </a:bodyPr>
          <a:lstStyle>
            <a:lvl1pPr algn="r">
              <a:lnSpc>
                <a:spcPct val="100000"/>
              </a:lnSpc>
              <a:buNone/>
              <a:defRPr b="0" lang="en-US" sz="1800" spc="-1" strike="noStrike">
                <a:solidFill>
                  <a:srgbClr val="b2b2b2"/>
                </a:solidFill>
                <a:latin typeface="Calibri"/>
              </a:defRPr>
            </a:lvl1pPr>
          </a:lstStyle>
          <a:p>
            <a:pPr algn="r">
              <a:lnSpc>
                <a:spcPct val="100000"/>
              </a:lnSpc>
              <a:buNone/>
            </a:pPr>
            <a:fld id="{AE152C1D-6BB9-418D-871E-E9BA13DC96E8}" type="slidenum">
              <a:rPr b="0" lang="en-US" sz="1800" spc="-1" strike="noStrike">
                <a:solidFill>
                  <a:srgbClr val="b2b2b2"/>
                </a:solidFill>
                <a:latin typeface="Calibri"/>
              </a:rPr>
              <a:t>&lt;number&gt;</a:t>
            </a:fld>
            <a:endParaRPr b="0" lang="en-IN" sz="1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1015920" y="1090800"/>
            <a:ext cx="16255800" cy="4327560"/>
          </a:xfrm>
          <a:prstGeom prst="rect">
            <a:avLst/>
          </a:prstGeom>
          <a:noFill/>
          <a:ln w="0">
            <a:noFill/>
          </a:ln>
        </p:spPr>
        <p:txBody>
          <a:bodyPr lIns="0" rIns="0" tIns="0" bIns="0" anchor="t">
            <a:noAutofit/>
          </a:bodyPr>
          <a:p>
            <a:r>
              <a:rPr b="0" lang="en-US" sz="14200" spc="-1" strike="noStrike">
                <a:solidFill>
                  <a:srgbClr val="000000"/>
                </a:solidFill>
                <a:latin typeface="Calibri"/>
              </a:rPr>
              <a:t>Click to edit the title text format</a:t>
            </a:r>
            <a:endParaRPr b="0" lang="en-US" sz="14200" spc="-1" strike="noStrike">
              <a:solidFill>
                <a:srgbClr val="000000"/>
              </a:solidFill>
              <a:latin typeface="Calibri"/>
            </a:endParaRPr>
          </a:p>
        </p:txBody>
      </p:sp>
      <p:sp>
        <p:nvSpPr>
          <p:cNvPr id="85" name="PlaceHolder 2"/>
          <p:cNvSpPr>
            <a:spLocks noGrp="1"/>
          </p:cNvSpPr>
          <p:nvPr>
            <p:ph type="ftr" idx="7"/>
          </p:nvPr>
        </p:nvSpPr>
        <p:spPr>
          <a:xfrm>
            <a:off x="6217920" y="9567000"/>
            <a:ext cx="5851800" cy="514080"/>
          </a:xfrm>
          <a:prstGeom prst="rect">
            <a:avLst/>
          </a:prstGeom>
          <a:noFill/>
          <a:ln w="0">
            <a:noFill/>
          </a:ln>
        </p:spPr>
        <p:txBody>
          <a:bodyPr lIns="0" rIns="0" tIns="0" bIns="0" anchor="t">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86" name="PlaceHolder 3"/>
          <p:cNvSpPr>
            <a:spLocks noGrp="1"/>
          </p:cNvSpPr>
          <p:nvPr>
            <p:ph type="dt" idx="8"/>
          </p:nvPr>
        </p:nvSpPr>
        <p:spPr>
          <a:xfrm>
            <a:off x="914400" y="9567000"/>
            <a:ext cx="4205880" cy="514080"/>
          </a:xfrm>
          <a:prstGeom prst="rect">
            <a:avLst/>
          </a:prstGeom>
          <a:noFill/>
          <a:ln w="0">
            <a:noFill/>
          </a:ln>
        </p:spPr>
        <p:txBody>
          <a:bodyPr lIns="0" rIns="0" tIns="0" bIns="0" anchor="t">
            <a:noAutofit/>
          </a:bodyPr>
          <a:lstStyle>
            <a:lvl1pPr>
              <a:lnSpc>
                <a:spcPct val="100000"/>
              </a:lnSpc>
              <a:buNone/>
              <a:defRPr b="0" lang="en-US" sz="1800" spc="-1" strike="noStrike">
                <a:solidFill>
                  <a:srgbClr val="b2b2b2"/>
                </a:solidFill>
                <a:latin typeface="Calibri"/>
              </a:defRPr>
            </a:lvl1pPr>
          </a:lstStyle>
          <a:p>
            <a:pPr>
              <a:lnSpc>
                <a:spcPct val="100000"/>
              </a:lnSpc>
              <a:buNone/>
            </a:pPr>
            <a:r>
              <a:rPr b="0" lang="en-US" sz="1800" spc="-1" strike="noStrike">
                <a:solidFill>
                  <a:srgbClr val="b2b2b2"/>
                </a:solidFill>
                <a:latin typeface="Calibri"/>
              </a:rPr>
              <a:t>&lt;date/time&gt;</a:t>
            </a:r>
            <a:endParaRPr b="0" lang="en-IN" sz="1800" spc="-1" strike="noStrike">
              <a:latin typeface="Times New Roman"/>
            </a:endParaRPr>
          </a:p>
        </p:txBody>
      </p:sp>
      <p:sp>
        <p:nvSpPr>
          <p:cNvPr id="87" name="PlaceHolder 4"/>
          <p:cNvSpPr>
            <a:spLocks noGrp="1"/>
          </p:cNvSpPr>
          <p:nvPr>
            <p:ph type="sldNum" idx="9"/>
          </p:nvPr>
        </p:nvSpPr>
        <p:spPr>
          <a:xfrm>
            <a:off x="13167360" y="9567000"/>
            <a:ext cx="4205880" cy="514080"/>
          </a:xfrm>
          <a:prstGeom prst="rect">
            <a:avLst/>
          </a:prstGeom>
          <a:noFill/>
          <a:ln w="0">
            <a:noFill/>
          </a:ln>
        </p:spPr>
        <p:txBody>
          <a:bodyPr lIns="0" rIns="0" tIns="0" bIns="0" anchor="t">
            <a:noAutofit/>
          </a:bodyPr>
          <a:lstStyle>
            <a:lvl1pPr algn="r">
              <a:lnSpc>
                <a:spcPct val="100000"/>
              </a:lnSpc>
              <a:buNone/>
              <a:defRPr b="0" lang="en-US" sz="1800" spc="-1" strike="noStrike">
                <a:solidFill>
                  <a:srgbClr val="b2b2b2"/>
                </a:solidFill>
                <a:latin typeface="Calibri"/>
              </a:defRPr>
            </a:lvl1pPr>
          </a:lstStyle>
          <a:p>
            <a:pPr algn="r">
              <a:lnSpc>
                <a:spcPct val="100000"/>
              </a:lnSpc>
              <a:buNone/>
            </a:pPr>
            <a:fld id="{657317EC-DD6D-41CA-B1F4-04215F47A7A7}" type="slidenum">
              <a:rPr b="0" lang="en-US" sz="1800" spc="-1" strike="noStrike">
                <a:solidFill>
                  <a:srgbClr val="b2b2b2"/>
                </a:solidFill>
                <a:latin typeface="Calibri"/>
              </a:rPr>
              <a:t>&lt;number&gt;</a:t>
            </a:fld>
            <a:endParaRPr b="0" lang="en-IN" sz="1800" spc="-1" strike="noStrike">
              <a:latin typeface="Times New Roman"/>
            </a:endParaRPr>
          </a:p>
        </p:txBody>
      </p:sp>
      <p:sp>
        <p:nvSpPr>
          <p:cNvPr id="88"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Calibri"/>
              </a:rPr>
              <a:t>Click to edit the outline text format</a:t>
            </a:r>
            <a:endParaRPr b="0" lang="en-US" sz="1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Calibri"/>
              </a:rPr>
              <a:t>Second Outline Level</a:t>
            </a:r>
            <a:endParaRPr b="0" lang="en-US"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5" name="PlaceHolder 1"/>
          <p:cNvSpPr>
            <a:spLocks noGrp="1"/>
          </p:cNvSpPr>
          <p:nvPr>
            <p:ph type="title"/>
          </p:nvPr>
        </p:nvSpPr>
        <p:spPr>
          <a:xfrm>
            <a:off x="4358160" y="3007080"/>
            <a:ext cx="9571320" cy="2188440"/>
          </a:xfrm>
          <a:prstGeom prst="rect">
            <a:avLst/>
          </a:prstGeom>
          <a:noFill/>
          <a:ln w="0">
            <a:noFill/>
          </a:ln>
        </p:spPr>
        <p:txBody>
          <a:bodyPr lIns="0" rIns="0" tIns="0" bIns="0" anchor="t">
            <a:noAutofit/>
          </a:bodyPr>
          <a:p>
            <a:r>
              <a:rPr b="0" lang="en-US" sz="14200" spc="-1" strike="noStrike">
                <a:solidFill>
                  <a:srgbClr val="000000"/>
                </a:solidFill>
                <a:latin typeface="Calibri"/>
              </a:rPr>
              <a:t>Click to edit the title text format</a:t>
            </a:r>
            <a:endParaRPr b="0" lang="en-US" sz="14200" spc="-1" strike="noStrike">
              <a:solidFill>
                <a:srgbClr val="000000"/>
              </a:solidFill>
              <a:latin typeface="Calibri"/>
            </a:endParaRPr>
          </a:p>
        </p:txBody>
      </p:sp>
      <p:sp>
        <p:nvSpPr>
          <p:cNvPr id="126" name="PlaceHolder 2"/>
          <p:cNvSpPr>
            <a:spLocks noGrp="1"/>
          </p:cNvSpPr>
          <p:nvPr>
            <p:ph type="ftr" idx="10"/>
          </p:nvPr>
        </p:nvSpPr>
        <p:spPr>
          <a:xfrm>
            <a:off x="6217920" y="9567000"/>
            <a:ext cx="5851800" cy="514080"/>
          </a:xfrm>
          <a:prstGeom prst="rect">
            <a:avLst/>
          </a:prstGeom>
          <a:noFill/>
          <a:ln w="0">
            <a:noFill/>
          </a:ln>
        </p:spPr>
        <p:txBody>
          <a:bodyPr lIns="0" rIns="0" tIns="0" bIns="0" anchor="t">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127" name="PlaceHolder 3"/>
          <p:cNvSpPr>
            <a:spLocks noGrp="1"/>
          </p:cNvSpPr>
          <p:nvPr>
            <p:ph type="dt" idx="11"/>
          </p:nvPr>
        </p:nvSpPr>
        <p:spPr>
          <a:xfrm>
            <a:off x="914400" y="9567000"/>
            <a:ext cx="4205880" cy="514080"/>
          </a:xfrm>
          <a:prstGeom prst="rect">
            <a:avLst/>
          </a:prstGeom>
          <a:noFill/>
          <a:ln w="0">
            <a:noFill/>
          </a:ln>
        </p:spPr>
        <p:txBody>
          <a:bodyPr lIns="0" rIns="0" tIns="0" bIns="0" anchor="t">
            <a:noAutofit/>
          </a:bodyPr>
          <a:lstStyle>
            <a:lvl1pPr>
              <a:lnSpc>
                <a:spcPct val="100000"/>
              </a:lnSpc>
              <a:buNone/>
              <a:defRPr b="0" lang="en-US" sz="1800" spc="-1" strike="noStrike">
                <a:solidFill>
                  <a:srgbClr val="b2b2b2"/>
                </a:solidFill>
                <a:latin typeface="Calibri"/>
              </a:defRPr>
            </a:lvl1pPr>
          </a:lstStyle>
          <a:p>
            <a:pPr>
              <a:lnSpc>
                <a:spcPct val="100000"/>
              </a:lnSpc>
              <a:buNone/>
            </a:pPr>
            <a:r>
              <a:rPr b="0" lang="en-US" sz="1800" spc="-1" strike="noStrike">
                <a:solidFill>
                  <a:srgbClr val="b2b2b2"/>
                </a:solidFill>
                <a:latin typeface="Calibri"/>
              </a:rPr>
              <a:t>&lt;date/time&gt;</a:t>
            </a:r>
            <a:endParaRPr b="0" lang="en-IN" sz="1800" spc="-1" strike="noStrike">
              <a:latin typeface="Times New Roman"/>
            </a:endParaRPr>
          </a:p>
        </p:txBody>
      </p:sp>
      <p:sp>
        <p:nvSpPr>
          <p:cNvPr id="128" name="PlaceHolder 4"/>
          <p:cNvSpPr>
            <a:spLocks noGrp="1"/>
          </p:cNvSpPr>
          <p:nvPr>
            <p:ph type="sldNum" idx="12"/>
          </p:nvPr>
        </p:nvSpPr>
        <p:spPr>
          <a:xfrm>
            <a:off x="13167360" y="9567000"/>
            <a:ext cx="4205880" cy="514080"/>
          </a:xfrm>
          <a:prstGeom prst="rect">
            <a:avLst/>
          </a:prstGeom>
          <a:noFill/>
          <a:ln w="0">
            <a:noFill/>
          </a:ln>
        </p:spPr>
        <p:txBody>
          <a:bodyPr lIns="0" rIns="0" tIns="0" bIns="0" anchor="t">
            <a:noAutofit/>
          </a:bodyPr>
          <a:lstStyle>
            <a:lvl1pPr algn="r">
              <a:lnSpc>
                <a:spcPct val="100000"/>
              </a:lnSpc>
              <a:buNone/>
              <a:defRPr b="0" lang="en-US" sz="1800" spc="-1" strike="noStrike">
                <a:solidFill>
                  <a:srgbClr val="b2b2b2"/>
                </a:solidFill>
                <a:latin typeface="Calibri"/>
              </a:defRPr>
            </a:lvl1pPr>
          </a:lstStyle>
          <a:p>
            <a:pPr algn="r">
              <a:lnSpc>
                <a:spcPct val="100000"/>
              </a:lnSpc>
              <a:buNone/>
            </a:pPr>
            <a:fld id="{C84A9F7A-05D9-435E-9B02-200436C9069C}" type="slidenum">
              <a:rPr b="0" lang="en-US" sz="1800" spc="-1" strike="noStrike">
                <a:solidFill>
                  <a:srgbClr val="b2b2b2"/>
                </a:solidFill>
                <a:latin typeface="Calibri"/>
              </a:rPr>
              <a:t>&lt;number&gt;</a:t>
            </a:fld>
            <a:endParaRPr b="0" lang="en-IN" sz="1800" spc="-1" strike="noStrike">
              <a:latin typeface="Times New Roman"/>
            </a:endParaRPr>
          </a:p>
        </p:txBody>
      </p:sp>
      <p:sp>
        <p:nvSpPr>
          <p:cNvPr id="129"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Calibri"/>
              </a:rPr>
              <a:t>Click to edit the outline text format</a:t>
            </a:r>
            <a:endParaRPr b="0" lang="en-US" sz="1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Calibri"/>
              </a:rPr>
              <a:t>Second Outline Level</a:t>
            </a:r>
            <a:endParaRPr b="0" lang="en-US"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 Id="rId1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 Id="rId1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 Id="rId1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101.png"/><Relationship Id="rId9" Type="http://schemas.openxmlformats.org/officeDocument/2006/relationships/image" Target="../media/image102.png"/><Relationship Id="rId10" Type="http://schemas.openxmlformats.org/officeDocument/2006/relationships/image" Target="../media/image103.png"/><Relationship Id="rId1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6" Type="http://schemas.openxmlformats.org/officeDocument/2006/relationships/image" Target="../media/image109.png"/><Relationship Id="rId7" Type="http://schemas.openxmlformats.org/officeDocument/2006/relationships/image" Target="../media/image110.png"/><Relationship Id="rId8" Type="http://schemas.openxmlformats.org/officeDocument/2006/relationships/image" Target="../media/image111.png"/><Relationship Id="rId9" Type="http://schemas.openxmlformats.org/officeDocument/2006/relationships/image" Target="../media/image112.png"/><Relationship Id="rId10" Type="http://schemas.openxmlformats.org/officeDocument/2006/relationships/image" Target="../media/image113.png"/><Relationship Id="rId11"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21.png"/><Relationship Id="rId9" Type="http://schemas.openxmlformats.org/officeDocument/2006/relationships/image" Target="../media/image122.png"/><Relationship Id="rId10" Type="http://schemas.openxmlformats.org/officeDocument/2006/relationships/image" Target="../media/image123.png"/><Relationship Id="rId1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31.png"/><Relationship Id="rId9" Type="http://schemas.openxmlformats.org/officeDocument/2006/relationships/image" Target="../media/image132.png"/><Relationship Id="rId10" Type="http://schemas.openxmlformats.org/officeDocument/2006/relationships/image" Target="../media/image133.png"/><Relationship Id="rId1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38.png"/><Relationship Id="rId6" Type="http://schemas.openxmlformats.org/officeDocument/2006/relationships/image" Target="../media/image139.png"/><Relationship Id="rId7" Type="http://schemas.openxmlformats.org/officeDocument/2006/relationships/image" Target="../media/image140.png"/><Relationship Id="rId8" Type="http://schemas.openxmlformats.org/officeDocument/2006/relationships/image" Target="../media/image141.png"/><Relationship Id="rId9" Type="http://schemas.openxmlformats.org/officeDocument/2006/relationships/image" Target="../media/image142.png"/><Relationship Id="rId10" Type="http://schemas.openxmlformats.org/officeDocument/2006/relationships/image" Target="../media/image143.png"/><Relationship Id="rId11"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image" Target="../media/image145.png"/><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48.png"/><Relationship Id="rId6" Type="http://schemas.openxmlformats.org/officeDocument/2006/relationships/image" Target="../media/image149.png"/><Relationship Id="rId7" Type="http://schemas.openxmlformats.org/officeDocument/2006/relationships/image" Target="../media/image150.png"/><Relationship Id="rId8" Type="http://schemas.openxmlformats.org/officeDocument/2006/relationships/image" Target="../media/image151.png"/><Relationship Id="rId9" Type="http://schemas.openxmlformats.org/officeDocument/2006/relationships/image" Target="../media/image152.png"/><Relationship Id="rId10" Type="http://schemas.openxmlformats.org/officeDocument/2006/relationships/image" Target="../media/image153.png"/><Relationship Id="rId11"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image" Target="../media/image156.png"/><Relationship Id="rId3" Type="http://schemas.openxmlformats.org/officeDocument/2006/relationships/image" Target="../media/image157.png"/><Relationship Id="rId4" Type="http://schemas.openxmlformats.org/officeDocument/2006/relationships/image" Target="../media/image158.png"/><Relationship Id="rId5" Type="http://schemas.openxmlformats.org/officeDocument/2006/relationships/image" Target="../media/image159.png"/><Relationship Id="rId6" Type="http://schemas.openxmlformats.org/officeDocument/2006/relationships/image" Target="../media/image160.png"/><Relationship Id="rId7" Type="http://schemas.openxmlformats.org/officeDocument/2006/relationships/image" Target="../media/image161.png"/><Relationship Id="rId8" Type="http://schemas.openxmlformats.org/officeDocument/2006/relationships/image" Target="../media/image162.png"/><Relationship Id="rId9" Type="http://schemas.openxmlformats.org/officeDocument/2006/relationships/image" Target="../media/image163.png"/><Relationship Id="rId10"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image" Target="../media/image165.png"/><Relationship Id="rId3" Type="http://schemas.openxmlformats.org/officeDocument/2006/relationships/image" Target="../media/image166.png"/><Relationship Id="rId4" Type="http://schemas.openxmlformats.org/officeDocument/2006/relationships/image" Target="../media/image167.png"/><Relationship Id="rId5" Type="http://schemas.openxmlformats.org/officeDocument/2006/relationships/image" Target="../media/image168.png"/><Relationship Id="rId6"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 Id="rId1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53.png"/><Relationship Id="rId1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3.png"/><Relationship Id="rId1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66" name="Picture 12" descr=""/>
          <p:cNvPicPr/>
          <p:nvPr/>
        </p:nvPicPr>
        <p:blipFill>
          <a:blip r:embed="rId1"/>
          <a:srcRect l="6643" t="0" r="5437" b="8221"/>
          <a:stretch/>
        </p:blipFill>
        <p:spPr>
          <a:xfrm>
            <a:off x="5361120" y="1874520"/>
            <a:ext cx="8506800" cy="4526640"/>
          </a:xfrm>
          <a:prstGeom prst="rect">
            <a:avLst/>
          </a:prstGeom>
          <a:ln w="0">
            <a:noFill/>
          </a:ln>
        </p:spPr>
      </p:pic>
      <p:sp>
        <p:nvSpPr>
          <p:cNvPr id="167" name="object 6"/>
          <p:cNvSpPr/>
          <p:nvPr/>
        </p:nvSpPr>
        <p:spPr>
          <a:xfrm>
            <a:off x="331560" y="1527120"/>
            <a:ext cx="5029560" cy="16920"/>
          </a:xfrm>
          <a:custGeom>
            <a:avLst/>
            <a:gdLst/>
            <a:ahLst/>
            <a:rect l="l" t="t" r="r" b="b"/>
            <a:pathLst>
              <a:path w="5029835" h="17144">
                <a:moveTo>
                  <a:pt x="0" y="16627"/>
                </a:moveTo>
                <a:lnTo>
                  <a:pt x="5029269" y="0"/>
                </a:lnTo>
              </a:path>
            </a:pathLst>
          </a:custGeom>
          <a:noFill/>
          <a:ln w="47624">
            <a:solidFill>
              <a:srgbClr val="2095f2"/>
            </a:solidFill>
            <a:round/>
          </a:ln>
        </p:spPr>
        <p:style>
          <a:lnRef idx="0"/>
          <a:fillRef idx="0"/>
          <a:effectRef idx="0"/>
          <a:fontRef idx="minor"/>
        </p:style>
      </p:sp>
      <p:grpSp>
        <p:nvGrpSpPr>
          <p:cNvPr id="168" name="object 7"/>
          <p:cNvGrpSpPr/>
          <p:nvPr/>
        </p:nvGrpSpPr>
        <p:grpSpPr>
          <a:xfrm>
            <a:off x="12465720" y="7652520"/>
            <a:ext cx="2276280" cy="2435760"/>
            <a:chOff x="12465720" y="7652520"/>
            <a:chExt cx="2276280" cy="2435760"/>
          </a:xfrm>
        </p:grpSpPr>
        <p:sp>
          <p:nvSpPr>
            <p:cNvPr id="169" name="object 8"/>
            <p:cNvSpPr/>
            <p:nvPr/>
          </p:nvSpPr>
          <p:spPr>
            <a:xfrm>
              <a:off x="12465720" y="7652520"/>
              <a:ext cx="2276280" cy="2435760"/>
            </a:xfrm>
            <a:prstGeom prst="rect">
              <a:avLst/>
            </a:prstGeom>
            <a:blipFill rotWithShape="0">
              <a:blip r:embed="rId2"/>
              <a:srcRect/>
              <a:stretch/>
            </a:blipFill>
            <a:ln w="0">
              <a:noFill/>
            </a:ln>
          </p:spPr>
          <p:style>
            <a:lnRef idx="0"/>
            <a:fillRef idx="0"/>
            <a:effectRef idx="0"/>
            <a:fontRef idx="minor"/>
          </p:style>
        </p:sp>
        <p:sp>
          <p:nvSpPr>
            <p:cNvPr id="170" name="object 9"/>
            <p:cNvSpPr/>
            <p:nvPr/>
          </p:nvSpPr>
          <p:spPr>
            <a:xfrm>
              <a:off x="12920760" y="7983000"/>
              <a:ext cx="1460160" cy="1811160"/>
            </a:xfrm>
            <a:prstGeom prst="rect">
              <a:avLst/>
            </a:prstGeom>
            <a:blipFill rotWithShape="0">
              <a:blip r:embed="rId3"/>
              <a:srcRect/>
              <a:stretch/>
            </a:blipFill>
            <a:ln w="0">
              <a:noFill/>
            </a:ln>
          </p:spPr>
          <p:style>
            <a:lnRef idx="0"/>
            <a:fillRef idx="0"/>
            <a:effectRef idx="0"/>
            <a:fontRef idx="minor"/>
          </p:style>
        </p:sp>
      </p:grpSp>
      <p:sp>
        <p:nvSpPr>
          <p:cNvPr id="171" name="object 10"/>
          <p:cNvSpPr/>
          <p:nvPr/>
        </p:nvSpPr>
        <p:spPr>
          <a:xfrm>
            <a:off x="4020120" y="6395400"/>
            <a:ext cx="9861840" cy="1078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buNone/>
            </a:pPr>
            <a:r>
              <a:rPr b="1" lang="en-US" sz="7000" spc="-1" strike="noStrike">
                <a:solidFill>
                  <a:srgbClr val="0070c0"/>
                </a:solidFill>
                <a:latin typeface="Arial"/>
              </a:rPr>
              <a:t>Online Voting System</a:t>
            </a:r>
            <a:endParaRPr b="0" lang="en-IN" sz="7000" spc="-1" strike="noStrike">
              <a:latin typeface="Arial"/>
            </a:endParaRPr>
          </a:p>
        </p:txBody>
      </p:sp>
      <p:sp>
        <p:nvSpPr>
          <p:cNvPr id="172" name="object 11"/>
          <p:cNvSpPr/>
          <p:nvPr/>
        </p:nvSpPr>
        <p:spPr>
          <a:xfrm>
            <a:off x="15043680" y="8234280"/>
            <a:ext cx="2840040" cy="776520"/>
          </a:xfrm>
          <a:prstGeom prst="rect">
            <a:avLst/>
          </a:prstGeom>
          <a:noFill/>
          <a:ln w="0">
            <a:noFill/>
          </a:ln>
        </p:spPr>
        <p:style>
          <a:lnRef idx="0"/>
          <a:fillRef idx="0"/>
          <a:effectRef idx="0"/>
          <a:fontRef idx="minor"/>
        </p:style>
        <p:txBody>
          <a:bodyPr lIns="0" rIns="0" tIns="11520" bIns="0" anchor="t">
            <a:spAutoFit/>
          </a:bodyPr>
          <a:p>
            <a:pPr marL="12600">
              <a:lnSpc>
                <a:spcPct val="117000"/>
              </a:lnSpc>
              <a:spcBef>
                <a:spcPts val="91"/>
              </a:spcBef>
              <a:buNone/>
            </a:pPr>
            <a:r>
              <a:rPr b="1" lang="en-US" sz="2150" spc="-26" strike="noStrike">
                <a:solidFill>
                  <a:srgbClr val="3783fd"/>
                </a:solidFill>
                <a:latin typeface="Arial"/>
              </a:rPr>
              <a:t>Presented </a:t>
            </a:r>
            <a:r>
              <a:rPr b="1" lang="en-US" sz="2150" spc="-1" strike="noStrike">
                <a:solidFill>
                  <a:srgbClr val="3783fd"/>
                </a:solidFill>
                <a:latin typeface="Arial"/>
              </a:rPr>
              <a:t>by:-  Shounak Dighe</a:t>
            </a:r>
            <a:endParaRPr b="0" lang="en-IN" sz="2150" spc="-1" strike="noStrike">
              <a:latin typeface="Arial"/>
            </a:endParaRPr>
          </a:p>
        </p:txBody>
      </p:sp>
      <p:sp>
        <p:nvSpPr>
          <p:cNvPr id="173" name="PlaceHolder 1"/>
          <p:cNvSpPr>
            <a:spLocks noGrp="1"/>
          </p:cNvSpPr>
          <p:nvPr>
            <p:ph type="title"/>
          </p:nvPr>
        </p:nvSpPr>
        <p:spPr>
          <a:xfrm>
            <a:off x="294840" y="416880"/>
            <a:ext cx="5065920" cy="2039760"/>
          </a:xfrm>
          <a:prstGeom prst="rect">
            <a:avLst/>
          </a:prstGeom>
          <a:noFill/>
          <a:ln w="0">
            <a:noFill/>
          </a:ln>
        </p:spPr>
        <p:txBody>
          <a:bodyPr lIns="0" rIns="0" tIns="12600" bIns="0" anchor="t">
            <a:noAutofit/>
          </a:bodyPr>
          <a:p>
            <a:pPr marL="12600">
              <a:lnSpc>
                <a:spcPct val="100000"/>
              </a:lnSpc>
              <a:spcBef>
                <a:spcPts val="99"/>
              </a:spcBef>
              <a:buNone/>
            </a:pPr>
            <a:r>
              <a:rPr b="1" lang="en-US" sz="6650" spc="-165" strike="noStrike">
                <a:solidFill>
                  <a:srgbClr val="243761"/>
                </a:solidFill>
                <a:latin typeface="Arial"/>
              </a:rPr>
              <a:t>M</a:t>
            </a:r>
            <a:r>
              <a:rPr b="1" lang="en-US" sz="6650" spc="-165" strike="noStrike">
                <a:solidFill>
                  <a:srgbClr val="243761"/>
                </a:solidFill>
                <a:latin typeface="Arial"/>
              </a:rPr>
              <a:t>icro</a:t>
            </a:r>
            <a:r>
              <a:rPr b="1" lang="en-US" sz="6650" spc="-256" strike="noStrike">
                <a:solidFill>
                  <a:srgbClr val="243761"/>
                </a:solidFill>
                <a:latin typeface="Arial"/>
              </a:rPr>
              <a:t> </a:t>
            </a:r>
            <a:r>
              <a:rPr b="1" lang="en-US" sz="6650" spc="-185" strike="noStrike">
                <a:solidFill>
                  <a:srgbClr val="243761"/>
                </a:solidFill>
                <a:latin typeface="Arial"/>
              </a:rPr>
              <a:t>Project</a:t>
            </a:r>
            <a:endParaRPr b="0" lang="en-US" sz="66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59" name="object 2"/>
          <p:cNvSpPr/>
          <p:nvPr/>
        </p:nvSpPr>
        <p:spPr>
          <a:xfrm>
            <a:off x="1052640" y="2257560"/>
            <a:ext cx="6781320" cy="56160"/>
          </a:xfrm>
          <a:custGeom>
            <a:avLst/>
            <a:gdLst/>
            <a:ahLst/>
            <a:rect l="l" t="t" r="r" b="b"/>
            <a:pathLst>
              <a:path w="6781800" h="56514">
                <a:moveTo>
                  <a:pt x="0" y="56308"/>
                </a:moveTo>
                <a:lnTo>
                  <a:pt x="6781588" y="0"/>
                </a:lnTo>
              </a:path>
            </a:pathLst>
          </a:custGeom>
          <a:noFill/>
          <a:ln w="47625">
            <a:solidFill>
              <a:srgbClr val="2095f2"/>
            </a:solidFill>
            <a:round/>
          </a:ln>
        </p:spPr>
        <p:style>
          <a:lnRef idx="0"/>
          <a:fillRef idx="0"/>
          <a:effectRef idx="0"/>
          <a:fontRef idx="minor"/>
        </p:style>
      </p:sp>
      <p:grpSp>
        <p:nvGrpSpPr>
          <p:cNvPr id="360" name="object 3"/>
          <p:cNvGrpSpPr/>
          <p:nvPr/>
        </p:nvGrpSpPr>
        <p:grpSpPr>
          <a:xfrm>
            <a:off x="5163840" y="2597400"/>
            <a:ext cx="12406680" cy="6810120"/>
            <a:chOff x="5163840" y="2597400"/>
            <a:chExt cx="12406680" cy="6810120"/>
          </a:xfrm>
        </p:grpSpPr>
        <p:sp>
          <p:nvSpPr>
            <p:cNvPr id="361" name="object 4"/>
            <p:cNvSpPr/>
            <p:nvPr/>
          </p:nvSpPr>
          <p:spPr>
            <a:xfrm>
              <a:off x="5730480" y="3001320"/>
              <a:ext cx="11840040" cy="6406200"/>
            </a:xfrm>
            <a:custGeom>
              <a:avLst/>
              <a:gdLst/>
              <a:ahLst/>
              <a:rect l="l" t="t" r="r" b="b"/>
              <a:pathLst>
                <a:path w="8426450" h="6406515">
                  <a:moveTo>
                    <a:pt x="8426272" y="0"/>
                  </a:moveTo>
                  <a:lnTo>
                    <a:pt x="8022971" y="0"/>
                  </a:lnTo>
                  <a:lnTo>
                    <a:pt x="8022971" y="6002388"/>
                  </a:lnTo>
                  <a:lnTo>
                    <a:pt x="0" y="6002388"/>
                  </a:lnTo>
                  <a:lnTo>
                    <a:pt x="0" y="6406362"/>
                  </a:lnTo>
                  <a:lnTo>
                    <a:pt x="8426272" y="6406362"/>
                  </a:lnTo>
                  <a:lnTo>
                    <a:pt x="8426272" y="6002388"/>
                  </a:lnTo>
                  <a:lnTo>
                    <a:pt x="8426272" y="0"/>
                  </a:lnTo>
                  <a:close/>
                </a:path>
              </a:pathLst>
            </a:custGeom>
            <a:solidFill>
              <a:srgbClr val="243761"/>
            </a:solidFill>
            <a:ln w="0">
              <a:noFill/>
            </a:ln>
          </p:spPr>
          <p:style>
            <a:lnRef idx="0"/>
            <a:fillRef idx="0"/>
            <a:effectRef idx="0"/>
            <a:fontRef idx="minor"/>
          </p:style>
        </p:sp>
        <p:sp>
          <p:nvSpPr>
            <p:cNvPr id="362" name="object 5"/>
            <p:cNvSpPr/>
            <p:nvPr/>
          </p:nvSpPr>
          <p:spPr>
            <a:xfrm>
              <a:off x="5163840" y="2597400"/>
              <a:ext cx="11840040" cy="6406920"/>
            </a:xfrm>
            <a:custGeom>
              <a:avLst/>
              <a:gdLst/>
              <a:ahLst/>
              <a:rect l="l" t="t" r="r" b="b"/>
              <a:pathLst>
                <a:path w="8426450" h="6407150">
                  <a:moveTo>
                    <a:pt x="8426270" y="6406848"/>
                  </a:moveTo>
                  <a:lnTo>
                    <a:pt x="0" y="6406848"/>
                  </a:lnTo>
                  <a:lnTo>
                    <a:pt x="0" y="0"/>
                  </a:lnTo>
                  <a:lnTo>
                    <a:pt x="8426270" y="0"/>
                  </a:lnTo>
                  <a:lnTo>
                    <a:pt x="8426270" y="6406848"/>
                  </a:lnTo>
                  <a:close/>
                </a:path>
              </a:pathLst>
            </a:custGeom>
            <a:solidFill>
              <a:srgbClr val="2095f2"/>
            </a:solidFill>
            <a:ln w="0">
              <a:noFill/>
            </a:ln>
          </p:spPr>
          <p:style>
            <a:lnRef idx="0"/>
            <a:fillRef idx="0"/>
            <a:effectRef idx="0"/>
            <a:fontRef idx="minor"/>
          </p:style>
        </p:sp>
      </p:grpSp>
      <p:grpSp>
        <p:nvGrpSpPr>
          <p:cNvPr id="363" name="object 6"/>
          <p:cNvGrpSpPr/>
          <p:nvPr/>
        </p:nvGrpSpPr>
        <p:grpSpPr>
          <a:xfrm>
            <a:off x="1030680" y="6475680"/>
            <a:ext cx="3387960" cy="2781360"/>
            <a:chOff x="1030680" y="6475680"/>
            <a:chExt cx="3387960" cy="2781360"/>
          </a:xfrm>
        </p:grpSpPr>
        <p:sp>
          <p:nvSpPr>
            <p:cNvPr id="364" name="object 7"/>
            <p:cNvSpPr/>
            <p:nvPr/>
          </p:nvSpPr>
          <p:spPr>
            <a:xfrm>
              <a:off x="1068480" y="6602040"/>
              <a:ext cx="3240720" cy="2655000"/>
            </a:xfrm>
            <a:prstGeom prst="rect">
              <a:avLst/>
            </a:prstGeom>
            <a:blipFill rotWithShape="0">
              <a:blip r:embed="rId1"/>
              <a:srcRect/>
              <a:stretch/>
            </a:blipFill>
            <a:ln w="0">
              <a:noFill/>
            </a:ln>
          </p:spPr>
          <p:style>
            <a:lnRef idx="0"/>
            <a:fillRef idx="0"/>
            <a:effectRef idx="0"/>
            <a:fontRef idx="minor"/>
          </p:style>
        </p:sp>
        <p:sp>
          <p:nvSpPr>
            <p:cNvPr id="365" name="object 8"/>
            <p:cNvSpPr/>
            <p:nvPr/>
          </p:nvSpPr>
          <p:spPr>
            <a:xfrm>
              <a:off x="2621520" y="6586560"/>
              <a:ext cx="385920" cy="431280"/>
            </a:xfrm>
            <a:prstGeom prst="rect">
              <a:avLst/>
            </a:prstGeom>
            <a:blipFill rotWithShape="0">
              <a:blip r:embed="rId2"/>
              <a:srcRect/>
              <a:stretch/>
            </a:blipFill>
            <a:ln w="0">
              <a:noFill/>
            </a:ln>
          </p:spPr>
          <p:style>
            <a:lnRef idx="0"/>
            <a:fillRef idx="0"/>
            <a:effectRef idx="0"/>
            <a:fontRef idx="minor"/>
          </p:style>
        </p:sp>
        <p:sp>
          <p:nvSpPr>
            <p:cNvPr id="366" name="object 9"/>
            <p:cNvSpPr/>
            <p:nvPr/>
          </p:nvSpPr>
          <p:spPr>
            <a:xfrm>
              <a:off x="2613240" y="6619680"/>
              <a:ext cx="318600" cy="399960"/>
            </a:xfrm>
            <a:custGeom>
              <a:avLst/>
              <a:gdLst/>
              <a:ahLst/>
              <a:rect l="l" t="t" r="r" b="b"/>
              <a:pathLst>
                <a:path w="431800" h="709929">
                  <a:moveTo>
                    <a:pt x="412032" y="709929"/>
                  </a:moveTo>
                  <a:lnTo>
                    <a:pt x="44156" y="502919"/>
                  </a:lnTo>
                  <a:lnTo>
                    <a:pt x="11031" y="471169"/>
                  </a:lnTo>
                  <a:lnTo>
                    <a:pt x="0" y="426719"/>
                  </a:lnTo>
                  <a:lnTo>
                    <a:pt x="0" y="34289"/>
                  </a:lnTo>
                  <a:lnTo>
                    <a:pt x="17672" y="0"/>
                  </a:lnTo>
                  <a:lnTo>
                    <a:pt x="25107" y="0"/>
                  </a:lnTo>
                  <a:lnTo>
                    <a:pt x="33935" y="2539"/>
                  </a:lnTo>
                  <a:lnTo>
                    <a:pt x="44156" y="7619"/>
                  </a:lnTo>
                  <a:lnTo>
                    <a:pt x="179001" y="86359"/>
                  </a:lnTo>
                  <a:lnTo>
                    <a:pt x="181103" y="86359"/>
                  </a:lnTo>
                  <a:lnTo>
                    <a:pt x="210534" y="104139"/>
                  </a:lnTo>
                  <a:lnTo>
                    <a:pt x="217155" y="107949"/>
                  </a:lnTo>
                  <a:lnTo>
                    <a:pt x="82471" y="107949"/>
                  </a:lnTo>
                  <a:lnTo>
                    <a:pt x="75854" y="111759"/>
                  </a:lnTo>
                  <a:lnTo>
                    <a:pt x="69600" y="116839"/>
                  </a:lnTo>
                  <a:lnTo>
                    <a:pt x="63718" y="120649"/>
                  </a:lnTo>
                  <a:lnTo>
                    <a:pt x="58214" y="124459"/>
                  </a:lnTo>
                  <a:lnTo>
                    <a:pt x="70343" y="147319"/>
                  </a:lnTo>
                  <a:lnTo>
                    <a:pt x="66209" y="157479"/>
                  </a:lnTo>
                  <a:lnTo>
                    <a:pt x="42176" y="157479"/>
                  </a:lnTo>
                  <a:lnTo>
                    <a:pt x="42298" y="177799"/>
                  </a:lnTo>
                  <a:lnTo>
                    <a:pt x="42671" y="203199"/>
                  </a:lnTo>
                  <a:lnTo>
                    <a:pt x="64996" y="218439"/>
                  </a:lnTo>
                  <a:lnTo>
                    <a:pt x="69353" y="238759"/>
                  </a:lnTo>
                  <a:lnTo>
                    <a:pt x="68412" y="241299"/>
                  </a:lnTo>
                  <a:lnTo>
                    <a:pt x="66782" y="245109"/>
                  </a:lnTo>
                  <a:lnTo>
                    <a:pt x="64502" y="248919"/>
                  </a:lnTo>
                  <a:lnTo>
                    <a:pt x="62872" y="252729"/>
                  </a:lnTo>
                  <a:lnTo>
                    <a:pt x="62076" y="256539"/>
                  </a:lnTo>
                  <a:lnTo>
                    <a:pt x="62076" y="260349"/>
                  </a:lnTo>
                  <a:lnTo>
                    <a:pt x="64852" y="265429"/>
                  </a:lnTo>
                  <a:lnTo>
                    <a:pt x="69253" y="274319"/>
                  </a:lnTo>
                  <a:lnTo>
                    <a:pt x="75289" y="285749"/>
                  </a:lnTo>
                  <a:lnTo>
                    <a:pt x="82965" y="298449"/>
                  </a:lnTo>
                  <a:lnTo>
                    <a:pt x="105408" y="298449"/>
                  </a:lnTo>
                  <a:lnTo>
                    <a:pt x="118360" y="312419"/>
                  </a:lnTo>
                  <a:lnTo>
                    <a:pt x="124647" y="342899"/>
                  </a:lnTo>
                  <a:lnTo>
                    <a:pt x="158160" y="361949"/>
                  </a:lnTo>
                  <a:lnTo>
                    <a:pt x="197574" y="361949"/>
                  </a:lnTo>
                  <a:lnTo>
                    <a:pt x="200336" y="365759"/>
                  </a:lnTo>
                  <a:lnTo>
                    <a:pt x="234421" y="365759"/>
                  </a:lnTo>
                  <a:lnTo>
                    <a:pt x="233723" y="367029"/>
                  </a:lnTo>
                  <a:lnTo>
                    <a:pt x="123211" y="367029"/>
                  </a:lnTo>
                  <a:lnTo>
                    <a:pt x="124332" y="374649"/>
                  </a:lnTo>
                  <a:lnTo>
                    <a:pt x="124717" y="380999"/>
                  </a:lnTo>
                  <a:lnTo>
                    <a:pt x="124629" y="387349"/>
                  </a:lnTo>
                  <a:lnTo>
                    <a:pt x="124588" y="388619"/>
                  </a:lnTo>
                  <a:lnTo>
                    <a:pt x="123706" y="393699"/>
                  </a:lnTo>
                  <a:lnTo>
                    <a:pt x="121775" y="401319"/>
                  </a:lnTo>
                  <a:lnTo>
                    <a:pt x="119175" y="402589"/>
                  </a:lnTo>
                  <a:lnTo>
                    <a:pt x="108163" y="402589"/>
                  </a:lnTo>
                  <a:lnTo>
                    <a:pt x="108502" y="407669"/>
                  </a:lnTo>
                  <a:lnTo>
                    <a:pt x="110288" y="414019"/>
                  </a:lnTo>
                  <a:lnTo>
                    <a:pt x="113509" y="422909"/>
                  </a:lnTo>
                  <a:lnTo>
                    <a:pt x="115139" y="426719"/>
                  </a:lnTo>
                  <a:lnTo>
                    <a:pt x="117865" y="434339"/>
                  </a:lnTo>
                  <a:lnTo>
                    <a:pt x="121775" y="443229"/>
                  </a:lnTo>
                  <a:lnTo>
                    <a:pt x="124788" y="461009"/>
                  </a:lnTo>
                  <a:lnTo>
                    <a:pt x="129052" y="485139"/>
                  </a:lnTo>
                  <a:lnTo>
                    <a:pt x="157665" y="494029"/>
                  </a:lnTo>
                  <a:lnTo>
                    <a:pt x="162021" y="518159"/>
                  </a:lnTo>
                  <a:lnTo>
                    <a:pt x="179990" y="529589"/>
                  </a:lnTo>
                  <a:lnTo>
                    <a:pt x="210104" y="529589"/>
                  </a:lnTo>
                  <a:lnTo>
                    <a:pt x="216821" y="534669"/>
                  </a:lnTo>
                  <a:lnTo>
                    <a:pt x="431760" y="534669"/>
                  </a:lnTo>
                  <a:lnTo>
                    <a:pt x="431760" y="676909"/>
                  </a:lnTo>
                  <a:lnTo>
                    <a:pt x="431242" y="685799"/>
                  </a:lnTo>
                  <a:lnTo>
                    <a:pt x="420428" y="708659"/>
                  </a:lnTo>
                  <a:lnTo>
                    <a:pt x="418148" y="708659"/>
                  </a:lnTo>
                  <a:lnTo>
                    <a:pt x="412032" y="709929"/>
                  </a:lnTo>
                  <a:close/>
                </a:path>
                <a:path w="431800" h="709929">
                  <a:moveTo>
                    <a:pt x="181103" y="86359"/>
                  </a:moveTo>
                  <a:lnTo>
                    <a:pt x="179001" y="86359"/>
                  </a:lnTo>
                  <a:lnTo>
                    <a:pt x="179001" y="85089"/>
                  </a:lnTo>
                  <a:lnTo>
                    <a:pt x="181103" y="86359"/>
                  </a:lnTo>
                  <a:close/>
                </a:path>
                <a:path w="431800" h="709929">
                  <a:moveTo>
                    <a:pt x="121281" y="130809"/>
                  </a:moveTo>
                  <a:lnTo>
                    <a:pt x="101381" y="130809"/>
                  </a:lnTo>
                  <a:lnTo>
                    <a:pt x="82471" y="107949"/>
                  </a:lnTo>
                  <a:lnTo>
                    <a:pt x="217155" y="107949"/>
                  </a:lnTo>
                  <a:lnTo>
                    <a:pt x="223777" y="111759"/>
                  </a:lnTo>
                  <a:lnTo>
                    <a:pt x="124647" y="111759"/>
                  </a:lnTo>
                  <a:lnTo>
                    <a:pt x="121281" y="130809"/>
                  </a:lnTo>
                  <a:close/>
                </a:path>
                <a:path w="431800" h="709929">
                  <a:moveTo>
                    <a:pt x="184842" y="177799"/>
                  </a:moveTo>
                  <a:lnTo>
                    <a:pt x="165883" y="161289"/>
                  </a:lnTo>
                  <a:lnTo>
                    <a:pt x="158606" y="130809"/>
                  </a:lnTo>
                  <a:lnTo>
                    <a:pt x="124647" y="111759"/>
                  </a:lnTo>
                  <a:lnTo>
                    <a:pt x="223777" y="111759"/>
                  </a:lnTo>
                  <a:lnTo>
                    <a:pt x="331929" y="173989"/>
                  </a:lnTo>
                  <a:lnTo>
                    <a:pt x="200336" y="173989"/>
                  </a:lnTo>
                  <a:lnTo>
                    <a:pt x="184842" y="177799"/>
                  </a:lnTo>
                  <a:close/>
                </a:path>
                <a:path w="431800" h="709929">
                  <a:moveTo>
                    <a:pt x="62076" y="167639"/>
                  </a:moveTo>
                  <a:lnTo>
                    <a:pt x="42176" y="157479"/>
                  </a:lnTo>
                  <a:lnTo>
                    <a:pt x="66209" y="157479"/>
                  </a:lnTo>
                  <a:lnTo>
                    <a:pt x="62076" y="167639"/>
                  </a:lnTo>
                  <a:close/>
                </a:path>
                <a:path w="431800" h="709929">
                  <a:moveTo>
                    <a:pt x="431760" y="312419"/>
                  </a:moveTo>
                  <a:lnTo>
                    <a:pt x="243998" y="312419"/>
                  </a:lnTo>
                  <a:lnTo>
                    <a:pt x="243357" y="303529"/>
                  </a:lnTo>
                  <a:lnTo>
                    <a:pt x="242901" y="298449"/>
                  </a:lnTo>
                  <a:lnTo>
                    <a:pt x="234860" y="269239"/>
                  </a:lnTo>
                  <a:lnTo>
                    <a:pt x="230190" y="264159"/>
                  </a:lnTo>
                  <a:lnTo>
                    <a:pt x="225641" y="259079"/>
                  </a:lnTo>
                  <a:lnTo>
                    <a:pt x="221226" y="253999"/>
                  </a:lnTo>
                  <a:lnTo>
                    <a:pt x="215880" y="233679"/>
                  </a:lnTo>
                  <a:lnTo>
                    <a:pt x="218111" y="229869"/>
                  </a:lnTo>
                  <a:lnTo>
                    <a:pt x="220236" y="222249"/>
                  </a:lnTo>
                  <a:lnTo>
                    <a:pt x="222167" y="213359"/>
                  </a:lnTo>
                  <a:lnTo>
                    <a:pt x="219596" y="208279"/>
                  </a:lnTo>
                  <a:lnTo>
                    <a:pt x="216025" y="201929"/>
                  </a:lnTo>
                  <a:lnTo>
                    <a:pt x="211523" y="194309"/>
                  </a:lnTo>
                  <a:lnTo>
                    <a:pt x="206672" y="185419"/>
                  </a:lnTo>
                  <a:lnTo>
                    <a:pt x="202956" y="179069"/>
                  </a:lnTo>
                  <a:lnTo>
                    <a:pt x="200336" y="173989"/>
                  </a:lnTo>
                  <a:lnTo>
                    <a:pt x="331929" y="173989"/>
                  </a:lnTo>
                  <a:lnTo>
                    <a:pt x="387109" y="205739"/>
                  </a:lnTo>
                  <a:lnTo>
                    <a:pt x="420594" y="238759"/>
                  </a:lnTo>
                  <a:lnTo>
                    <a:pt x="431760" y="283209"/>
                  </a:lnTo>
                  <a:lnTo>
                    <a:pt x="431760" y="312419"/>
                  </a:lnTo>
                  <a:close/>
                </a:path>
                <a:path w="431800" h="709929">
                  <a:moveTo>
                    <a:pt x="161032" y="283209"/>
                  </a:moveTo>
                  <a:lnTo>
                    <a:pt x="153308" y="283209"/>
                  </a:lnTo>
                  <a:lnTo>
                    <a:pt x="144547" y="278129"/>
                  </a:lnTo>
                  <a:lnTo>
                    <a:pt x="136769" y="274319"/>
                  </a:lnTo>
                  <a:lnTo>
                    <a:pt x="110988" y="237489"/>
                  </a:lnTo>
                  <a:lnTo>
                    <a:pt x="106385" y="218439"/>
                  </a:lnTo>
                  <a:lnTo>
                    <a:pt x="106727" y="209549"/>
                  </a:lnTo>
                  <a:lnTo>
                    <a:pt x="122571" y="189229"/>
                  </a:lnTo>
                  <a:lnTo>
                    <a:pt x="128063" y="190499"/>
                  </a:lnTo>
                  <a:lnTo>
                    <a:pt x="136399" y="190499"/>
                  </a:lnTo>
                  <a:lnTo>
                    <a:pt x="170201" y="226059"/>
                  </a:lnTo>
                  <a:lnTo>
                    <a:pt x="178011" y="269239"/>
                  </a:lnTo>
                  <a:lnTo>
                    <a:pt x="174644" y="275589"/>
                  </a:lnTo>
                  <a:lnTo>
                    <a:pt x="167862" y="280669"/>
                  </a:lnTo>
                  <a:lnTo>
                    <a:pt x="161032" y="283209"/>
                  </a:lnTo>
                  <a:close/>
                </a:path>
                <a:path w="431800" h="709929">
                  <a:moveTo>
                    <a:pt x="105408" y="298449"/>
                  </a:moveTo>
                  <a:lnTo>
                    <a:pt x="82965" y="298449"/>
                  </a:lnTo>
                  <a:lnTo>
                    <a:pt x="91678" y="297179"/>
                  </a:lnTo>
                  <a:lnTo>
                    <a:pt x="97965" y="295909"/>
                  </a:lnTo>
                  <a:lnTo>
                    <a:pt x="101876" y="294639"/>
                  </a:lnTo>
                  <a:lnTo>
                    <a:pt x="105408" y="298449"/>
                  </a:lnTo>
                  <a:close/>
                </a:path>
                <a:path w="431800" h="709929">
                  <a:moveTo>
                    <a:pt x="234421" y="365759"/>
                  </a:moveTo>
                  <a:lnTo>
                    <a:pt x="200336" y="365759"/>
                  </a:lnTo>
                  <a:lnTo>
                    <a:pt x="208441" y="361949"/>
                  </a:lnTo>
                  <a:lnTo>
                    <a:pt x="214781" y="356869"/>
                  </a:lnTo>
                  <a:lnTo>
                    <a:pt x="219356" y="354329"/>
                  </a:lnTo>
                  <a:lnTo>
                    <a:pt x="222167" y="351789"/>
                  </a:lnTo>
                  <a:lnTo>
                    <a:pt x="221352" y="347979"/>
                  </a:lnTo>
                  <a:lnTo>
                    <a:pt x="219868" y="340359"/>
                  </a:lnTo>
                  <a:lnTo>
                    <a:pt x="217714" y="332739"/>
                  </a:lnTo>
                  <a:lnTo>
                    <a:pt x="214890" y="321309"/>
                  </a:lnTo>
                  <a:lnTo>
                    <a:pt x="221226" y="308609"/>
                  </a:lnTo>
                  <a:lnTo>
                    <a:pt x="243998" y="312419"/>
                  </a:lnTo>
                  <a:lnTo>
                    <a:pt x="431760" y="312419"/>
                  </a:lnTo>
                  <a:lnTo>
                    <a:pt x="431760" y="323849"/>
                  </a:lnTo>
                  <a:lnTo>
                    <a:pt x="286863" y="323849"/>
                  </a:lnTo>
                  <a:lnTo>
                    <a:pt x="281372" y="325119"/>
                  </a:lnTo>
                  <a:lnTo>
                    <a:pt x="276181" y="326389"/>
                  </a:lnTo>
                  <a:lnTo>
                    <a:pt x="236915" y="326389"/>
                  </a:lnTo>
                  <a:lnTo>
                    <a:pt x="229939" y="327659"/>
                  </a:lnTo>
                  <a:lnTo>
                    <a:pt x="225087" y="332739"/>
                  </a:lnTo>
                  <a:lnTo>
                    <a:pt x="237216" y="360679"/>
                  </a:lnTo>
                  <a:lnTo>
                    <a:pt x="234421" y="365759"/>
                  </a:lnTo>
                  <a:close/>
                </a:path>
                <a:path w="431800" h="709929">
                  <a:moveTo>
                    <a:pt x="431760" y="480059"/>
                  </a:moveTo>
                  <a:lnTo>
                    <a:pt x="380327" y="480059"/>
                  </a:lnTo>
                  <a:lnTo>
                    <a:pt x="378891" y="447039"/>
                  </a:lnTo>
                  <a:lnTo>
                    <a:pt x="361417" y="434339"/>
                  </a:lnTo>
                  <a:lnTo>
                    <a:pt x="353645" y="415289"/>
                  </a:lnTo>
                  <a:lnTo>
                    <a:pt x="361417" y="396239"/>
                  </a:lnTo>
                  <a:lnTo>
                    <a:pt x="352403" y="384809"/>
                  </a:lnTo>
                  <a:lnTo>
                    <a:pt x="343334" y="375919"/>
                  </a:lnTo>
                  <a:lnTo>
                    <a:pt x="334211" y="369569"/>
                  </a:lnTo>
                  <a:lnTo>
                    <a:pt x="325033" y="365759"/>
                  </a:lnTo>
                  <a:lnTo>
                    <a:pt x="319493" y="364489"/>
                  </a:lnTo>
                  <a:lnTo>
                    <a:pt x="314641" y="359409"/>
                  </a:lnTo>
                  <a:lnTo>
                    <a:pt x="310479" y="350519"/>
                  </a:lnTo>
                  <a:lnTo>
                    <a:pt x="306569" y="341629"/>
                  </a:lnTo>
                  <a:lnTo>
                    <a:pt x="303348" y="334009"/>
                  </a:lnTo>
                  <a:lnTo>
                    <a:pt x="300777" y="330199"/>
                  </a:lnTo>
                  <a:lnTo>
                    <a:pt x="293306" y="325119"/>
                  </a:lnTo>
                  <a:lnTo>
                    <a:pt x="286863" y="323849"/>
                  </a:lnTo>
                  <a:lnTo>
                    <a:pt x="431760" y="323849"/>
                  </a:lnTo>
                  <a:lnTo>
                    <a:pt x="431760" y="480059"/>
                  </a:lnTo>
                  <a:close/>
                </a:path>
                <a:path w="431800" h="709929">
                  <a:moveTo>
                    <a:pt x="271174" y="339089"/>
                  </a:moveTo>
                  <a:lnTo>
                    <a:pt x="262861" y="335279"/>
                  </a:lnTo>
                  <a:lnTo>
                    <a:pt x="255881" y="332739"/>
                  </a:lnTo>
                  <a:lnTo>
                    <a:pt x="250236" y="330199"/>
                  </a:lnTo>
                  <a:lnTo>
                    <a:pt x="245928" y="328929"/>
                  </a:lnTo>
                  <a:lnTo>
                    <a:pt x="236915" y="326389"/>
                  </a:lnTo>
                  <a:lnTo>
                    <a:pt x="276181" y="326389"/>
                  </a:lnTo>
                  <a:lnTo>
                    <a:pt x="272765" y="331469"/>
                  </a:lnTo>
                  <a:lnTo>
                    <a:pt x="271174" y="339089"/>
                  </a:lnTo>
                  <a:close/>
                </a:path>
                <a:path w="431800" h="709929">
                  <a:moveTo>
                    <a:pt x="197574" y="361949"/>
                  </a:moveTo>
                  <a:lnTo>
                    <a:pt x="158160" y="361949"/>
                  </a:lnTo>
                  <a:lnTo>
                    <a:pt x="164447" y="340359"/>
                  </a:lnTo>
                  <a:lnTo>
                    <a:pt x="181921" y="340359"/>
                  </a:lnTo>
                  <a:lnTo>
                    <a:pt x="197574" y="361949"/>
                  </a:lnTo>
                  <a:close/>
                </a:path>
                <a:path w="431800" h="709929">
                  <a:moveTo>
                    <a:pt x="158160" y="380999"/>
                  </a:moveTo>
                  <a:lnTo>
                    <a:pt x="147595" y="375919"/>
                  </a:lnTo>
                  <a:lnTo>
                    <a:pt x="138251" y="372109"/>
                  </a:lnTo>
                  <a:lnTo>
                    <a:pt x="130125" y="368299"/>
                  </a:lnTo>
                  <a:lnTo>
                    <a:pt x="123211" y="367029"/>
                  </a:lnTo>
                  <a:lnTo>
                    <a:pt x="167367" y="367029"/>
                  </a:lnTo>
                  <a:lnTo>
                    <a:pt x="158160" y="380999"/>
                  </a:lnTo>
                  <a:close/>
                </a:path>
                <a:path w="431800" h="709929">
                  <a:moveTo>
                    <a:pt x="431760" y="534669"/>
                  </a:moveTo>
                  <a:lnTo>
                    <a:pt x="216821" y="534669"/>
                  </a:lnTo>
                  <a:lnTo>
                    <a:pt x="221071" y="533399"/>
                  </a:lnTo>
                  <a:lnTo>
                    <a:pt x="223797" y="529589"/>
                  </a:lnTo>
                  <a:lnTo>
                    <a:pt x="225728" y="518159"/>
                  </a:lnTo>
                  <a:lnTo>
                    <a:pt x="225844" y="514349"/>
                  </a:lnTo>
                  <a:lnTo>
                    <a:pt x="225873" y="510539"/>
                  </a:lnTo>
                  <a:lnTo>
                    <a:pt x="225582" y="502919"/>
                  </a:lnTo>
                  <a:lnTo>
                    <a:pt x="233354" y="497839"/>
                  </a:lnTo>
                  <a:lnTo>
                    <a:pt x="239641" y="495299"/>
                  </a:lnTo>
                  <a:lnTo>
                    <a:pt x="244492" y="491489"/>
                  </a:lnTo>
                  <a:lnTo>
                    <a:pt x="241479" y="483869"/>
                  </a:lnTo>
                  <a:lnTo>
                    <a:pt x="237326" y="476249"/>
                  </a:lnTo>
                  <a:lnTo>
                    <a:pt x="232029" y="467359"/>
                  </a:lnTo>
                  <a:lnTo>
                    <a:pt x="225582" y="457199"/>
                  </a:lnTo>
                  <a:lnTo>
                    <a:pt x="227513" y="431799"/>
                  </a:lnTo>
                  <a:lnTo>
                    <a:pt x="217811" y="415289"/>
                  </a:lnTo>
                  <a:lnTo>
                    <a:pt x="191624" y="402589"/>
                  </a:lnTo>
                  <a:lnTo>
                    <a:pt x="187267" y="380999"/>
                  </a:lnTo>
                  <a:lnTo>
                    <a:pt x="167367" y="367029"/>
                  </a:lnTo>
                  <a:lnTo>
                    <a:pt x="233723" y="367029"/>
                  </a:lnTo>
                  <a:lnTo>
                    <a:pt x="232326" y="369569"/>
                  </a:lnTo>
                  <a:lnTo>
                    <a:pt x="214395" y="369569"/>
                  </a:lnTo>
                  <a:lnTo>
                    <a:pt x="218800" y="403859"/>
                  </a:lnTo>
                  <a:lnTo>
                    <a:pt x="239146" y="417829"/>
                  </a:lnTo>
                  <a:lnTo>
                    <a:pt x="239026" y="426719"/>
                  </a:lnTo>
                  <a:lnTo>
                    <a:pt x="238665" y="436879"/>
                  </a:lnTo>
                  <a:lnTo>
                    <a:pt x="238062" y="445769"/>
                  </a:lnTo>
                  <a:lnTo>
                    <a:pt x="237216" y="454659"/>
                  </a:lnTo>
                  <a:lnTo>
                    <a:pt x="253700" y="480059"/>
                  </a:lnTo>
                  <a:lnTo>
                    <a:pt x="272085" y="480059"/>
                  </a:lnTo>
                  <a:lnTo>
                    <a:pt x="284738" y="491489"/>
                  </a:lnTo>
                  <a:lnTo>
                    <a:pt x="289143" y="514349"/>
                  </a:lnTo>
                  <a:lnTo>
                    <a:pt x="316271" y="529589"/>
                  </a:lnTo>
                  <a:lnTo>
                    <a:pt x="431760" y="529589"/>
                  </a:lnTo>
                  <a:lnTo>
                    <a:pt x="431760" y="534669"/>
                  </a:lnTo>
                  <a:close/>
                </a:path>
                <a:path w="431800" h="709929">
                  <a:moveTo>
                    <a:pt x="230928" y="372109"/>
                  </a:moveTo>
                  <a:lnTo>
                    <a:pt x="214395" y="369569"/>
                  </a:lnTo>
                  <a:lnTo>
                    <a:pt x="232326" y="369569"/>
                  </a:lnTo>
                  <a:lnTo>
                    <a:pt x="230928" y="372109"/>
                  </a:lnTo>
                  <a:close/>
                </a:path>
                <a:path w="431800" h="709929">
                  <a:moveTo>
                    <a:pt x="308523" y="461009"/>
                  </a:moveTo>
                  <a:lnTo>
                    <a:pt x="277042" y="435609"/>
                  </a:lnTo>
                  <a:lnTo>
                    <a:pt x="269243" y="406399"/>
                  </a:lnTo>
                  <a:lnTo>
                    <a:pt x="270663" y="396239"/>
                  </a:lnTo>
                  <a:lnTo>
                    <a:pt x="273964" y="391159"/>
                  </a:lnTo>
                  <a:lnTo>
                    <a:pt x="279149" y="387349"/>
                  </a:lnTo>
                  <a:lnTo>
                    <a:pt x="286223" y="387349"/>
                  </a:lnTo>
                  <a:lnTo>
                    <a:pt x="319058" y="412749"/>
                  </a:lnTo>
                  <a:lnTo>
                    <a:pt x="327778" y="439419"/>
                  </a:lnTo>
                  <a:lnTo>
                    <a:pt x="327321" y="448309"/>
                  </a:lnTo>
                  <a:lnTo>
                    <a:pt x="323653" y="454659"/>
                  </a:lnTo>
                  <a:lnTo>
                    <a:pt x="316766" y="459739"/>
                  </a:lnTo>
                  <a:lnTo>
                    <a:pt x="308523" y="461009"/>
                  </a:lnTo>
                  <a:close/>
                </a:path>
                <a:path w="431800" h="709929">
                  <a:moveTo>
                    <a:pt x="116575" y="403859"/>
                  </a:moveTo>
                  <a:lnTo>
                    <a:pt x="108163" y="402589"/>
                  </a:lnTo>
                  <a:lnTo>
                    <a:pt x="119175" y="402589"/>
                  </a:lnTo>
                  <a:lnTo>
                    <a:pt x="116575" y="403859"/>
                  </a:lnTo>
                  <a:close/>
                </a:path>
                <a:path w="431800" h="709929">
                  <a:moveTo>
                    <a:pt x="186772" y="480059"/>
                  </a:moveTo>
                  <a:lnTo>
                    <a:pt x="155239" y="450849"/>
                  </a:lnTo>
                  <a:lnTo>
                    <a:pt x="151350" y="427989"/>
                  </a:lnTo>
                  <a:lnTo>
                    <a:pt x="155235" y="421639"/>
                  </a:lnTo>
                  <a:lnTo>
                    <a:pt x="163011" y="419099"/>
                  </a:lnTo>
                  <a:lnTo>
                    <a:pt x="172277" y="419099"/>
                  </a:lnTo>
                  <a:lnTo>
                    <a:pt x="180693" y="422909"/>
                  </a:lnTo>
                  <a:lnTo>
                    <a:pt x="188262" y="433069"/>
                  </a:lnTo>
                  <a:lnTo>
                    <a:pt x="194990" y="447039"/>
                  </a:lnTo>
                  <a:lnTo>
                    <a:pt x="198845" y="461009"/>
                  </a:lnTo>
                  <a:lnTo>
                    <a:pt x="198755" y="471169"/>
                  </a:lnTo>
                  <a:lnTo>
                    <a:pt x="194728" y="477519"/>
                  </a:lnTo>
                  <a:lnTo>
                    <a:pt x="186772" y="480059"/>
                  </a:lnTo>
                  <a:close/>
                </a:path>
                <a:path w="431800" h="709929">
                  <a:moveTo>
                    <a:pt x="431760" y="529589"/>
                  </a:moveTo>
                  <a:lnTo>
                    <a:pt x="352209" y="529589"/>
                  </a:lnTo>
                  <a:lnTo>
                    <a:pt x="360526" y="521969"/>
                  </a:lnTo>
                  <a:lnTo>
                    <a:pt x="364672" y="513079"/>
                  </a:lnTo>
                  <a:lnTo>
                    <a:pt x="364642" y="501649"/>
                  </a:lnTo>
                  <a:lnTo>
                    <a:pt x="360427" y="487679"/>
                  </a:lnTo>
                  <a:lnTo>
                    <a:pt x="365279" y="476249"/>
                  </a:lnTo>
                  <a:lnTo>
                    <a:pt x="380327" y="480059"/>
                  </a:lnTo>
                  <a:lnTo>
                    <a:pt x="431760" y="480059"/>
                  </a:lnTo>
                  <a:lnTo>
                    <a:pt x="431760" y="529589"/>
                  </a:lnTo>
                  <a:close/>
                </a:path>
                <a:path w="431800" h="709929">
                  <a:moveTo>
                    <a:pt x="272085" y="480059"/>
                  </a:moveTo>
                  <a:lnTo>
                    <a:pt x="253700" y="480059"/>
                  </a:lnTo>
                  <a:lnTo>
                    <a:pt x="270679" y="478789"/>
                  </a:lnTo>
                  <a:lnTo>
                    <a:pt x="272085" y="480059"/>
                  </a:lnTo>
                  <a:close/>
                </a:path>
                <a:path w="431800" h="709929">
                  <a:moveTo>
                    <a:pt x="352209" y="529589"/>
                  </a:moveTo>
                  <a:lnTo>
                    <a:pt x="316271" y="529589"/>
                  </a:lnTo>
                  <a:lnTo>
                    <a:pt x="323102" y="507999"/>
                  </a:lnTo>
                  <a:lnTo>
                    <a:pt x="336171" y="510539"/>
                  </a:lnTo>
                  <a:lnTo>
                    <a:pt x="352209" y="529589"/>
                  </a:lnTo>
                  <a:close/>
                </a:path>
                <a:path w="431800" h="709929">
                  <a:moveTo>
                    <a:pt x="210104" y="529589"/>
                  </a:moveTo>
                  <a:lnTo>
                    <a:pt x="179990" y="529589"/>
                  </a:lnTo>
                  <a:lnTo>
                    <a:pt x="194990" y="518159"/>
                  </a:lnTo>
                  <a:lnTo>
                    <a:pt x="210104" y="529589"/>
                  </a:lnTo>
                  <a:close/>
                </a:path>
              </a:pathLst>
            </a:custGeom>
            <a:solidFill>
              <a:srgbClr val="d9a6d8"/>
            </a:solidFill>
            <a:ln w="0">
              <a:noFill/>
            </a:ln>
          </p:spPr>
          <p:style>
            <a:lnRef idx="0"/>
            <a:fillRef idx="0"/>
            <a:effectRef idx="0"/>
            <a:fontRef idx="minor"/>
          </p:style>
        </p:sp>
        <p:sp>
          <p:nvSpPr>
            <p:cNvPr id="367" name="object 10"/>
            <p:cNvSpPr/>
            <p:nvPr/>
          </p:nvSpPr>
          <p:spPr>
            <a:xfrm>
              <a:off x="1054080" y="7893360"/>
              <a:ext cx="401400" cy="448560"/>
            </a:xfrm>
            <a:prstGeom prst="rect">
              <a:avLst/>
            </a:prstGeom>
            <a:blipFill rotWithShape="0">
              <a:blip r:embed="rId3"/>
              <a:srcRect/>
              <a:stretch/>
            </a:blipFill>
            <a:ln w="0">
              <a:noFill/>
            </a:ln>
          </p:spPr>
          <p:style>
            <a:lnRef idx="0"/>
            <a:fillRef idx="0"/>
            <a:effectRef idx="0"/>
            <a:fontRef idx="minor"/>
          </p:style>
        </p:sp>
        <p:sp>
          <p:nvSpPr>
            <p:cNvPr id="368" name="object 11"/>
            <p:cNvSpPr/>
            <p:nvPr/>
          </p:nvSpPr>
          <p:spPr>
            <a:xfrm>
              <a:off x="1045080" y="7388640"/>
              <a:ext cx="2889000" cy="955800"/>
            </a:xfrm>
            <a:custGeom>
              <a:avLst/>
              <a:gdLst/>
              <a:ahLst/>
              <a:rect l="l" t="t" r="r" b="b"/>
              <a:pathLst>
                <a:path w="3911600" h="1696084">
                  <a:moveTo>
                    <a:pt x="298844" y="1627495"/>
                  </a:moveTo>
                  <a:lnTo>
                    <a:pt x="147963" y="1540219"/>
                  </a:lnTo>
                  <a:lnTo>
                    <a:pt x="147963" y="1539725"/>
                  </a:lnTo>
                  <a:lnTo>
                    <a:pt x="46086" y="1480601"/>
                  </a:lnTo>
                  <a:lnTo>
                    <a:pt x="25918" y="1465608"/>
                  </a:lnTo>
                  <a:lnTo>
                    <a:pt x="11516" y="1447276"/>
                  </a:lnTo>
                  <a:lnTo>
                    <a:pt x="2878" y="1425607"/>
                  </a:lnTo>
                  <a:lnTo>
                    <a:pt x="0" y="1400599"/>
                  </a:lnTo>
                  <a:lnTo>
                    <a:pt x="0" y="992325"/>
                  </a:lnTo>
                  <a:lnTo>
                    <a:pt x="18430" y="956639"/>
                  </a:lnTo>
                  <a:lnTo>
                    <a:pt x="26193" y="957189"/>
                  </a:lnTo>
                  <a:lnTo>
                    <a:pt x="35413" y="960031"/>
                  </a:lnTo>
                  <a:lnTo>
                    <a:pt x="46086" y="965163"/>
                  </a:lnTo>
                  <a:lnTo>
                    <a:pt x="186280" y="1046649"/>
                  </a:lnTo>
                  <a:lnTo>
                    <a:pt x="187131" y="1046649"/>
                  </a:lnTo>
                  <a:lnTo>
                    <a:pt x="218798" y="1065055"/>
                  </a:lnTo>
                  <a:lnTo>
                    <a:pt x="218798" y="1066044"/>
                  </a:lnTo>
                  <a:lnTo>
                    <a:pt x="234884" y="1075246"/>
                  </a:lnTo>
                  <a:lnTo>
                    <a:pt x="114975" y="1075246"/>
                  </a:lnTo>
                  <a:lnTo>
                    <a:pt x="98243" y="1076096"/>
                  </a:lnTo>
                  <a:lnTo>
                    <a:pt x="61133" y="1106162"/>
                  </a:lnTo>
                  <a:lnTo>
                    <a:pt x="53856" y="1145551"/>
                  </a:lnTo>
                  <a:lnTo>
                    <a:pt x="55846" y="1169488"/>
                  </a:lnTo>
                  <a:lnTo>
                    <a:pt x="70400" y="1218464"/>
                  </a:lnTo>
                  <a:lnTo>
                    <a:pt x="98243" y="1266837"/>
                  </a:lnTo>
                  <a:lnTo>
                    <a:pt x="133164" y="1303673"/>
                  </a:lnTo>
                  <a:lnTo>
                    <a:pt x="167204" y="1324371"/>
                  </a:lnTo>
                  <a:lnTo>
                    <a:pt x="193639" y="1330922"/>
                  </a:lnTo>
                  <a:lnTo>
                    <a:pt x="206018" y="1330922"/>
                  </a:lnTo>
                  <a:lnTo>
                    <a:pt x="223157" y="1363245"/>
                  </a:lnTo>
                  <a:lnTo>
                    <a:pt x="232581" y="1363245"/>
                  </a:lnTo>
                  <a:lnTo>
                    <a:pt x="249839" y="1394266"/>
                  </a:lnTo>
                  <a:lnTo>
                    <a:pt x="242069" y="1399115"/>
                  </a:lnTo>
                  <a:lnTo>
                    <a:pt x="329391" y="1564957"/>
                  </a:lnTo>
                  <a:lnTo>
                    <a:pt x="359242" y="1593422"/>
                  </a:lnTo>
                  <a:lnTo>
                    <a:pt x="365790" y="1594905"/>
                  </a:lnTo>
                  <a:lnTo>
                    <a:pt x="448740" y="1594905"/>
                  </a:lnTo>
                  <a:lnTo>
                    <a:pt x="448740" y="1626544"/>
                  </a:lnTo>
                  <a:lnTo>
                    <a:pt x="298844" y="1626544"/>
                  </a:lnTo>
                  <a:lnTo>
                    <a:pt x="298844" y="1627495"/>
                  </a:lnTo>
                  <a:close/>
                </a:path>
                <a:path w="3911600" h="1696084">
                  <a:moveTo>
                    <a:pt x="187131" y="1046649"/>
                  </a:moveTo>
                  <a:lnTo>
                    <a:pt x="186280" y="1046649"/>
                  </a:lnTo>
                  <a:lnTo>
                    <a:pt x="186280" y="1046155"/>
                  </a:lnTo>
                  <a:lnTo>
                    <a:pt x="187131" y="1046649"/>
                  </a:lnTo>
                  <a:close/>
                </a:path>
                <a:path w="3911600" h="1696084">
                  <a:moveTo>
                    <a:pt x="270191" y="1382639"/>
                  </a:moveTo>
                  <a:lnTo>
                    <a:pt x="248853" y="1348204"/>
                  </a:lnTo>
                  <a:lnTo>
                    <a:pt x="256130" y="1344345"/>
                  </a:lnTo>
                  <a:lnTo>
                    <a:pt x="236725" y="1312829"/>
                  </a:lnTo>
                  <a:lnTo>
                    <a:pt x="243313" y="1302794"/>
                  </a:lnTo>
                  <a:lnTo>
                    <a:pt x="248015" y="1290642"/>
                  </a:lnTo>
                  <a:lnTo>
                    <a:pt x="250833" y="1276372"/>
                  </a:lnTo>
                  <a:lnTo>
                    <a:pt x="251771" y="1259989"/>
                  </a:lnTo>
                  <a:lnTo>
                    <a:pt x="249981" y="1236255"/>
                  </a:lnTo>
                  <a:lnTo>
                    <a:pt x="235670" y="1187531"/>
                  </a:lnTo>
                  <a:lnTo>
                    <a:pt x="207843" y="1139187"/>
                  </a:lnTo>
                  <a:lnTo>
                    <a:pt x="172668" y="1102336"/>
                  </a:lnTo>
                  <a:lnTo>
                    <a:pt x="133164" y="1079480"/>
                  </a:lnTo>
                  <a:lnTo>
                    <a:pt x="114975" y="1075246"/>
                  </a:lnTo>
                  <a:lnTo>
                    <a:pt x="234884" y="1075246"/>
                  </a:lnTo>
                  <a:lnTo>
                    <a:pt x="402653" y="1171230"/>
                  </a:lnTo>
                  <a:lnTo>
                    <a:pt x="437223" y="1204816"/>
                  </a:lnTo>
                  <a:lnTo>
                    <a:pt x="448740" y="1251232"/>
                  </a:lnTo>
                  <a:lnTo>
                    <a:pt x="448740" y="1378285"/>
                  </a:lnTo>
                  <a:lnTo>
                    <a:pt x="277960" y="1378285"/>
                  </a:lnTo>
                  <a:lnTo>
                    <a:pt x="270191" y="1382639"/>
                  </a:lnTo>
                  <a:close/>
                </a:path>
                <a:path w="3911600" h="1696084">
                  <a:moveTo>
                    <a:pt x="179244" y="1291145"/>
                  </a:moveTo>
                  <a:lnTo>
                    <a:pt x="139261" y="1272410"/>
                  </a:lnTo>
                  <a:lnTo>
                    <a:pt x="104794" y="1230402"/>
                  </a:lnTo>
                  <a:lnTo>
                    <a:pt x="86140" y="1180302"/>
                  </a:lnTo>
                  <a:lnTo>
                    <a:pt x="84896" y="1163957"/>
                  </a:lnTo>
                  <a:lnTo>
                    <a:pt x="86140" y="1148816"/>
                  </a:lnTo>
                  <a:lnTo>
                    <a:pt x="115284" y="1115314"/>
                  </a:lnTo>
                  <a:lnTo>
                    <a:pt x="126861" y="1114770"/>
                  </a:lnTo>
                  <a:lnTo>
                    <a:pt x="139533" y="1117742"/>
                  </a:lnTo>
                  <a:lnTo>
                    <a:pt x="179363" y="1145195"/>
                  </a:lnTo>
                  <a:lnTo>
                    <a:pt x="210032" y="1192232"/>
                  </a:lnTo>
                  <a:lnTo>
                    <a:pt x="221224" y="1242029"/>
                  </a:lnTo>
                  <a:lnTo>
                    <a:pt x="219981" y="1257167"/>
                  </a:lnTo>
                  <a:lnTo>
                    <a:pt x="190831" y="1290446"/>
                  </a:lnTo>
                  <a:lnTo>
                    <a:pt x="179244" y="1291145"/>
                  </a:lnTo>
                  <a:close/>
                </a:path>
                <a:path w="3911600" h="1696084">
                  <a:moveTo>
                    <a:pt x="206018" y="1330922"/>
                  </a:moveTo>
                  <a:lnTo>
                    <a:pt x="193639" y="1330922"/>
                  </a:lnTo>
                  <a:lnTo>
                    <a:pt x="205685" y="1330294"/>
                  </a:lnTo>
                  <a:lnTo>
                    <a:pt x="206018" y="1330922"/>
                  </a:lnTo>
                  <a:close/>
                </a:path>
                <a:path w="3911600" h="1696084">
                  <a:moveTo>
                    <a:pt x="232581" y="1363245"/>
                  </a:moveTo>
                  <a:lnTo>
                    <a:pt x="223157" y="1363245"/>
                  </a:lnTo>
                  <a:lnTo>
                    <a:pt x="230434" y="1359385"/>
                  </a:lnTo>
                  <a:lnTo>
                    <a:pt x="232581" y="1363245"/>
                  </a:lnTo>
                  <a:close/>
                </a:path>
                <a:path w="3911600" h="1696084">
                  <a:moveTo>
                    <a:pt x="448740" y="1594905"/>
                  </a:moveTo>
                  <a:lnTo>
                    <a:pt x="365790" y="1594905"/>
                  </a:lnTo>
                  <a:lnTo>
                    <a:pt x="371848" y="1594631"/>
                  </a:lnTo>
                  <a:lnTo>
                    <a:pt x="377411" y="1592604"/>
                  </a:lnTo>
                  <a:lnTo>
                    <a:pt x="377411" y="1592119"/>
                  </a:lnTo>
                  <a:lnTo>
                    <a:pt x="384536" y="1588211"/>
                  </a:lnTo>
                  <a:lnTo>
                    <a:pt x="388099" y="1580638"/>
                  </a:lnTo>
                  <a:lnTo>
                    <a:pt x="388099" y="1569311"/>
                  </a:lnTo>
                  <a:lnTo>
                    <a:pt x="387239" y="1561291"/>
                  </a:lnTo>
                  <a:lnTo>
                    <a:pt x="385171" y="1553205"/>
                  </a:lnTo>
                  <a:lnTo>
                    <a:pt x="381895" y="1545055"/>
                  </a:lnTo>
                  <a:lnTo>
                    <a:pt x="377411" y="1536845"/>
                  </a:lnTo>
                  <a:lnTo>
                    <a:pt x="277960" y="1378285"/>
                  </a:lnTo>
                  <a:lnTo>
                    <a:pt x="448740" y="1378285"/>
                  </a:lnTo>
                  <a:lnTo>
                    <a:pt x="448740" y="1594905"/>
                  </a:lnTo>
                  <a:close/>
                </a:path>
                <a:path w="3911600" h="1696084">
                  <a:moveTo>
                    <a:pt x="428481" y="1695562"/>
                  </a:moveTo>
                  <a:lnTo>
                    <a:pt x="421082" y="1694652"/>
                  </a:lnTo>
                  <a:lnTo>
                    <a:pt x="412475" y="1691688"/>
                  </a:lnTo>
                  <a:lnTo>
                    <a:pt x="402653" y="1686667"/>
                  </a:lnTo>
                  <a:lnTo>
                    <a:pt x="298844" y="1626544"/>
                  </a:lnTo>
                  <a:lnTo>
                    <a:pt x="448740" y="1626544"/>
                  </a:lnTo>
                  <a:lnTo>
                    <a:pt x="448740" y="1660485"/>
                  </a:lnTo>
                  <a:lnTo>
                    <a:pt x="448221" y="1670971"/>
                  </a:lnTo>
                  <a:lnTo>
                    <a:pt x="434679" y="1694425"/>
                  </a:lnTo>
                  <a:lnTo>
                    <a:pt x="428481" y="1695562"/>
                  </a:lnTo>
                  <a:close/>
                </a:path>
                <a:path w="3911600" h="1696084">
                  <a:moveTo>
                    <a:pt x="3761645" y="670881"/>
                  </a:moveTo>
                  <a:lnTo>
                    <a:pt x="3610762" y="583606"/>
                  </a:lnTo>
                  <a:lnTo>
                    <a:pt x="3610762" y="583111"/>
                  </a:lnTo>
                  <a:lnTo>
                    <a:pt x="3508886" y="523939"/>
                  </a:lnTo>
                  <a:lnTo>
                    <a:pt x="3488718" y="508946"/>
                  </a:lnTo>
                  <a:lnTo>
                    <a:pt x="3474316" y="490614"/>
                  </a:lnTo>
                  <a:lnTo>
                    <a:pt x="3465678" y="468944"/>
                  </a:lnTo>
                  <a:lnTo>
                    <a:pt x="3462799" y="443937"/>
                  </a:lnTo>
                  <a:lnTo>
                    <a:pt x="3462799" y="35712"/>
                  </a:lnTo>
                  <a:lnTo>
                    <a:pt x="3481248" y="0"/>
                  </a:lnTo>
                  <a:lnTo>
                    <a:pt x="3489010" y="542"/>
                  </a:lnTo>
                  <a:lnTo>
                    <a:pt x="3498221" y="3394"/>
                  </a:lnTo>
                  <a:lnTo>
                    <a:pt x="3508886" y="8550"/>
                  </a:lnTo>
                  <a:lnTo>
                    <a:pt x="3649077" y="89987"/>
                  </a:lnTo>
                  <a:lnTo>
                    <a:pt x="3649845" y="89987"/>
                  </a:lnTo>
                  <a:lnTo>
                    <a:pt x="3681600" y="108441"/>
                  </a:lnTo>
                  <a:lnTo>
                    <a:pt x="3681600" y="109382"/>
                  </a:lnTo>
                  <a:lnTo>
                    <a:pt x="3772001" y="161126"/>
                  </a:lnTo>
                  <a:lnTo>
                    <a:pt x="3578734" y="161126"/>
                  </a:lnTo>
                  <a:lnTo>
                    <a:pt x="3573582" y="161621"/>
                  </a:lnTo>
                  <a:lnTo>
                    <a:pt x="3558422" y="263597"/>
                  </a:lnTo>
                  <a:lnTo>
                    <a:pt x="3558388" y="273934"/>
                  </a:lnTo>
                  <a:lnTo>
                    <a:pt x="3556758" y="279083"/>
                  </a:lnTo>
                  <a:lnTo>
                    <a:pt x="3555953" y="279578"/>
                  </a:lnTo>
                  <a:lnTo>
                    <a:pt x="3527350" y="279578"/>
                  </a:lnTo>
                  <a:lnTo>
                    <a:pt x="3525720" y="281857"/>
                  </a:lnTo>
                  <a:lnTo>
                    <a:pt x="3524924" y="283932"/>
                  </a:lnTo>
                  <a:lnTo>
                    <a:pt x="3524924" y="288141"/>
                  </a:lnTo>
                  <a:lnTo>
                    <a:pt x="3525720" y="291205"/>
                  </a:lnTo>
                  <a:lnTo>
                    <a:pt x="3527350" y="295113"/>
                  </a:lnTo>
                  <a:lnTo>
                    <a:pt x="3546755" y="312578"/>
                  </a:lnTo>
                  <a:lnTo>
                    <a:pt x="3553537" y="323216"/>
                  </a:lnTo>
                  <a:lnTo>
                    <a:pt x="3557059" y="330343"/>
                  </a:lnTo>
                  <a:lnTo>
                    <a:pt x="3558728" y="337267"/>
                  </a:lnTo>
                  <a:lnTo>
                    <a:pt x="3558388" y="344084"/>
                  </a:lnTo>
                  <a:lnTo>
                    <a:pt x="3559824" y="427461"/>
                  </a:lnTo>
                  <a:lnTo>
                    <a:pt x="3576152" y="467723"/>
                  </a:lnTo>
                  <a:lnTo>
                    <a:pt x="3610267" y="495342"/>
                  </a:lnTo>
                  <a:lnTo>
                    <a:pt x="3625811" y="504089"/>
                  </a:lnTo>
                  <a:lnTo>
                    <a:pt x="3636503" y="510227"/>
                  </a:lnTo>
                  <a:lnTo>
                    <a:pt x="3642790" y="512806"/>
                  </a:lnTo>
                  <a:lnTo>
                    <a:pt x="3776672" y="512806"/>
                  </a:lnTo>
                  <a:lnTo>
                    <a:pt x="3776199" y="538979"/>
                  </a:lnTo>
                  <a:lnTo>
                    <a:pt x="3775704" y="544322"/>
                  </a:lnTo>
                  <a:lnTo>
                    <a:pt x="3775365" y="550461"/>
                  </a:lnTo>
                  <a:lnTo>
                    <a:pt x="3775266" y="550606"/>
                  </a:lnTo>
                  <a:lnTo>
                    <a:pt x="3744171" y="550606"/>
                  </a:lnTo>
                  <a:lnTo>
                    <a:pt x="3742881" y="552885"/>
                  </a:lnTo>
                  <a:lnTo>
                    <a:pt x="3742241" y="554999"/>
                  </a:lnTo>
                  <a:lnTo>
                    <a:pt x="3742241" y="556938"/>
                  </a:lnTo>
                  <a:lnTo>
                    <a:pt x="3806296" y="604436"/>
                  </a:lnTo>
                  <a:lnTo>
                    <a:pt x="3812389" y="606365"/>
                  </a:lnTo>
                  <a:lnTo>
                    <a:pt x="3911539" y="606365"/>
                  </a:lnTo>
                  <a:lnTo>
                    <a:pt x="3911539" y="669892"/>
                  </a:lnTo>
                  <a:lnTo>
                    <a:pt x="3761645" y="669892"/>
                  </a:lnTo>
                  <a:lnTo>
                    <a:pt x="3761645" y="670881"/>
                  </a:lnTo>
                  <a:close/>
                </a:path>
                <a:path w="3911600" h="1696084">
                  <a:moveTo>
                    <a:pt x="3649845" y="89987"/>
                  </a:moveTo>
                  <a:lnTo>
                    <a:pt x="3649077" y="89987"/>
                  </a:lnTo>
                  <a:lnTo>
                    <a:pt x="3649077" y="89541"/>
                  </a:lnTo>
                  <a:lnTo>
                    <a:pt x="3649845" y="89987"/>
                  </a:lnTo>
                  <a:close/>
                </a:path>
                <a:path w="3911600" h="1696084">
                  <a:moveTo>
                    <a:pt x="3869123" y="217380"/>
                  </a:moveTo>
                  <a:lnTo>
                    <a:pt x="3643430" y="217380"/>
                  </a:lnTo>
                  <a:lnTo>
                    <a:pt x="3646652" y="217040"/>
                  </a:lnTo>
                  <a:lnTo>
                    <a:pt x="3649077" y="210262"/>
                  </a:lnTo>
                  <a:lnTo>
                    <a:pt x="3584575" y="162716"/>
                  </a:lnTo>
                  <a:lnTo>
                    <a:pt x="3578734" y="161126"/>
                  </a:lnTo>
                  <a:lnTo>
                    <a:pt x="3772001" y="161126"/>
                  </a:lnTo>
                  <a:lnTo>
                    <a:pt x="3865452" y="214616"/>
                  </a:lnTo>
                  <a:lnTo>
                    <a:pt x="3869123" y="217380"/>
                  </a:lnTo>
                  <a:close/>
                </a:path>
                <a:path w="3911600" h="1696084">
                  <a:moveTo>
                    <a:pt x="3776380" y="321286"/>
                  </a:moveTo>
                  <a:lnTo>
                    <a:pt x="3597693" y="321286"/>
                  </a:lnTo>
                  <a:lnTo>
                    <a:pt x="3608831" y="318861"/>
                  </a:lnTo>
                  <a:lnTo>
                    <a:pt x="3613188" y="309659"/>
                  </a:lnTo>
                  <a:lnTo>
                    <a:pt x="3614672" y="221889"/>
                  </a:lnTo>
                  <a:lnTo>
                    <a:pt x="3624821" y="212832"/>
                  </a:lnTo>
                  <a:lnTo>
                    <a:pt x="3626645" y="212987"/>
                  </a:lnTo>
                  <a:lnTo>
                    <a:pt x="3628236" y="213627"/>
                  </a:lnTo>
                  <a:lnTo>
                    <a:pt x="3637444" y="215605"/>
                  </a:lnTo>
                  <a:lnTo>
                    <a:pt x="3640364" y="216885"/>
                  </a:lnTo>
                  <a:lnTo>
                    <a:pt x="3643430" y="217380"/>
                  </a:lnTo>
                  <a:lnTo>
                    <a:pt x="3869123" y="217380"/>
                  </a:lnTo>
                  <a:lnTo>
                    <a:pt x="3885621" y="229800"/>
                  </a:lnTo>
                  <a:lnTo>
                    <a:pt x="3900022" y="248195"/>
                  </a:lnTo>
                  <a:lnTo>
                    <a:pt x="3902877" y="255335"/>
                  </a:lnTo>
                  <a:lnTo>
                    <a:pt x="3748382" y="255335"/>
                  </a:lnTo>
                  <a:lnTo>
                    <a:pt x="3745161" y="256324"/>
                  </a:lnTo>
                  <a:lnTo>
                    <a:pt x="3742241" y="263597"/>
                  </a:lnTo>
                  <a:lnTo>
                    <a:pt x="3744171" y="273294"/>
                  </a:lnTo>
                  <a:lnTo>
                    <a:pt x="3766002" y="293629"/>
                  </a:lnTo>
                  <a:lnTo>
                    <a:pt x="3773774" y="305751"/>
                  </a:lnTo>
                  <a:lnTo>
                    <a:pt x="3775704" y="311288"/>
                  </a:lnTo>
                  <a:lnTo>
                    <a:pt x="3776500" y="318066"/>
                  </a:lnTo>
                  <a:lnTo>
                    <a:pt x="3776380" y="321286"/>
                  </a:lnTo>
                  <a:close/>
                </a:path>
                <a:path w="3911600" h="1696084">
                  <a:moveTo>
                    <a:pt x="3911539" y="489058"/>
                  </a:moveTo>
                  <a:lnTo>
                    <a:pt x="3863522" y="489058"/>
                  </a:lnTo>
                  <a:lnTo>
                    <a:pt x="3865947" y="481785"/>
                  </a:lnTo>
                  <a:lnTo>
                    <a:pt x="3865947" y="479845"/>
                  </a:lnTo>
                  <a:lnTo>
                    <a:pt x="3865113" y="476936"/>
                  </a:lnTo>
                  <a:lnTo>
                    <a:pt x="3863522" y="473028"/>
                  </a:lnTo>
                  <a:lnTo>
                    <a:pt x="3844117" y="456058"/>
                  </a:lnTo>
                  <a:lnTo>
                    <a:pt x="3836338" y="443465"/>
                  </a:lnTo>
                  <a:lnTo>
                    <a:pt x="3834113" y="438632"/>
                  </a:lnTo>
                  <a:lnTo>
                    <a:pt x="3832823" y="431815"/>
                  </a:lnTo>
                  <a:lnTo>
                    <a:pt x="3832483" y="423107"/>
                  </a:lnTo>
                  <a:lnTo>
                    <a:pt x="3830999" y="340186"/>
                  </a:lnTo>
                  <a:lnTo>
                    <a:pt x="3829450" y="331678"/>
                  </a:lnTo>
                  <a:lnTo>
                    <a:pt x="3805553" y="290495"/>
                  </a:lnTo>
                  <a:lnTo>
                    <a:pt x="3764566" y="263102"/>
                  </a:lnTo>
                  <a:lnTo>
                    <a:pt x="3748382" y="255335"/>
                  </a:lnTo>
                  <a:lnTo>
                    <a:pt x="3902877" y="255335"/>
                  </a:lnTo>
                  <a:lnTo>
                    <a:pt x="3908661" y="269801"/>
                  </a:lnTo>
                  <a:lnTo>
                    <a:pt x="3911424" y="293629"/>
                  </a:lnTo>
                  <a:lnTo>
                    <a:pt x="3911539" y="489058"/>
                  </a:lnTo>
                  <a:close/>
                </a:path>
                <a:path w="3911600" h="1696084">
                  <a:moveTo>
                    <a:pt x="3546755" y="283932"/>
                  </a:moveTo>
                  <a:lnTo>
                    <a:pt x="3527350" y="279578"/>
                  </a:lnTo>
                  <a:lnTo>
                    <a:pt x="3555953" y="279578"/>
                  </a:lnTo>
                  <a:lnTo>
                    <a:pt x="3553537" y="281062"/>
                  </a:lnTo>
                  <a:lnTo>
                    <a:pt x="3546755" y="283932"/>
                  </a:lnTo>
                  <a:close/>
                </a:path>
                <a:path w="3911600" h="1696084">
                  <a:moveTo>
                    <a:pt x="3776672" y="512806"/>
                  </a:moveTo>
                  <a:lnTo>
                    <a:pt x="3642790" y="512806"/>
                  </a:lnTo>
                  <a:lnTo>
                    <a:pt x="3644721" y="511817"/>
                  </a:lnTo>
                  <a:lnTo>
                    <a:pt x="3647641" y="511177"/>
                  </a:lnTo>
                  <a:lnTo>
                    <a:pt x="3649077" y="508452"/>
                  </a:lnTo>
                  <a:lnTo>
                    <a:pt x="3649077" y="501664"/>
                  </a:lnTo>
                  <a:lnTo>
                    <a:pt x="3648282" y="498600"/>
                  </a:lnTo>
                  <a:lnTo>
                    <a:pt x="3646652" y="494391"/>
                  </a:lnTo>
                  <a:lnTo>
                    <a:pt x="3623880" y="473028"/>
                  </a:lnTo>
                  <a:lnTo>
                    <a:pt x="3617544" y="461896"/>
                  </a:lnTo>
                  <a:lnTo>
                    <a:pt x="3615613" y="456407"/>
                  </a:lnTo>
                  <a:lnTo>
                    <a:pt x="3614323" y="449474"/>
                  </a:lnTo>
                  <a:lnTo>
                    <a:pt x="3613683" y="441056"/>
                  </a:lnTo>
                  <a:lnTo>
                    <a:pt x="3613188" y="363478"/>
                  </a:lnTo>
                  <a:lnTo>
                    <a:pt x="3608831" y="349388"/>
                  </a:lnTo>
                  <a:lnTo>
                    <a:pt x="3597693" y="334387"/>
                  </a:lnTo>
                  <a:lnTo>
                    <a:pt x="3577298" y="315448"/>
                  </a:lnTo>
                  <a:lnTo>
                    <a:pt x="3597693" y="321286"/>
                  </a:lnTo>
                  <a:lnTo>
                    <a:pt x="3776380" y="321286"/>
                  </a:lnTo>
                  <a:lnTo>
                    <a:pt x="3776294" y="323591"/>
                  </a:lnTo>
                  <a:lnTo>
                    <a:pt x="3776404" y="337267"/>
                  </a:lnTo>
                  <a:lnTo>
                    <a:pt x="3777635" y="404207"/>
                  </a:lnTo>
                  <a:lnTo>
                    <a:pt x="3782040" y="418753"/>
                  </a:lnTo>
                  <a:lnTo>
                    <a:pt x="3792189" y="433783"/>
                  </a:lnTo>
                  <a:lnTo>
                    <a:pt x="3807685" y="446855"/>
                  </a:lnTo>
                  <a:lnTo>
                    <a:pt x="3792189" y="446855"/>
                  </a:lnTo>
                  <a:lnTo>
                    <a:pt x="3782040" y="450269"/>
                  </a:lnTo>
                  <a:lnTo>
                    <a:pt x="3777635" y="459471"/>
                  </a:lnTo>
                  <a:lnTo>
                    <a:pt x="3776672" y="512806"/>
                  </a:lnTo>
                  <a:close/>
                </a:path>
                <a:path w="3911600" h="1696084">
                  <a:moveTo>
                    <a:pt x="3814019" y="452199"/>
                  </a:moveTo>
                  <a:lnTo>
                    <a:pt x="3792189" y="446855"/>
                  </a:lnTo>
                  <a:lnTo>
                    <a:pt x="3807685" y="446855"/>
                  </a:lnTo>
                  <a:lnTo>
                    <a:pt x="3814019" y="452199"/>
                  </a:lnTo>
                  <a:close/>
                </a:path>
                <a:path w="3911600" h="1696084">
                  <a:moveTo>
                    <a:pt x="3911539" y="606365"/>
                  </a:moveTo>
                  <a:lnTo>
                    <a:pt x="3812389" y="606365"/>
                  </a:lnTo>
                  <a:lnTo>
                    <a:pt x="3817241" y="606065"/>
                  </a:lnTo>
                  <a:lnTo>
                    <a:pt x="3820850" y="603485"/>
                  </a:lnTo>
                  <a:lnTo>
                    <a:pt x="3832456" y="504089"/>
                  </a:lnTo>
                  <a:lnTo>
                    <a:pt x="3832520" y="494391"/>
                  </a:lnTo>
                  <a:lnTo>
                    <a:pt x="3833774" y="489058"/>
                  </a:lnTo>
                  <a:lnTo>
                    <a:pt x="3836345" y="486139"/>
                  </a:lnTo>
                  <a:lnTo>
                    <a:pt x="3844117" y="483715"/>
                  </a:lnTo>
                  <a:lnTo>
                    <a:pt x="3855255" y="487574"/>
                  </a:lnTo>
                  <a:lnTo>
                    <a:pt x="3857836" y="488563"/>
                  </a:lnTo>
                  <a:lnTo>
                    <a:pt x="3860601" y="489058"/>
                  </a:lnTo>
                  <a:lnTo>
                    <a:pt x="3911539" y="489058"/>
                  </a:lnTo>
                  <a:lnTo>
                    <a:pt x="3911539" y="606365"/>
                  </a:lnTo>
                  <a:close/>
                </a:path>
                <a:path w="3911600" h="1696084">
                  <a:moveTo>
                    <a:pt x="3768428" y="554999"/>
                  </a:moveTo>
                  <a:lnTo>
                    <a:pt x="3762635" y="554999"/>
                  </a:lnTo>
                  <a:lnTo>
                    <a:pt x="3752438" y="550606"/>
                  </a:lnTo>
                  <a:lnTo>
                    <a:pt x="3775266" y="550606"/>
                  </a:lnTo>
                  <a:lnTo>
                    <a:pt x="3772939" y="554020"/>
                  </a:lnTo>
                  <a:lnTo>
                    <a:pt x="3768428" y="554999"/>
                  </a:lnTo>
                  <a:close/>
                </a:path>
                <a:path w="3911600" h="1696084">
                  <a:moveTo>
                    <a:pt x="3891281" y="738930"/>
                  </a:moveTo>
                  <a:lnTo>
                    <a:pt x="3883882" y="738024"/>
                  </a:lnTo>
                  <a:lnTo>
                    <a:pt x="3875276" y="735049"/>
                  </a:lnTo>
                  <a:lnTo>
                    <a:pt x="3865452" y="730005"/>
                  </a:lnTo>
                  <a:lnTo>
                    <a:pt x="3761645" y="669892"/>
                  </a:lnTo>
                  <a:lnTo>
                    <a:pt x="3911539" y="669892"/>
                  </a:lnTo>
                  <a:lnTo>
                    <a:pt x="3911539" y="703832"/>
                  </a:lnTo>
                  <a:lnTo>
                    <a:pt x="3911022" y="714318"/>
                  </a:lnTo>
                  <a:lnTo>
                    <a:pt x="3897480" y="737773"/>
                  </a:lnTo>
                  <a:lnTo>
                    <a:pt x="3891281" y="738930"/>
                  </a:lnTo>
                  <a:close/>
                </a:path>
              </a:pathLst>
            </a:custGeom>
            <a:solidFill>
              <a:srgbClr val="fad01b"/>
            </a:solidFill>
            <a:ln w="0">
              <a:noFill/>
            </a:ln>
          </p:spPr>
          <p:style>
            <a:lnRef idx="0"/>
            <a:fillRef idx="0"/>
            <a:effectRef idx="0"/>
            <a:fontRef idx="minor"/>
          </p:style>
        </p:sp>
        <p:sp>
          <p:nvSpPr>
            <p:cNvPr id="369" name="object 12"/>
            <p:cNvSpPr/>
            <p:nvPr/>
          </p:nvSpPr>
          <p:spPr>
            <a:xfrm>
              <a:off x="3612240" y="7354080"/>
              <a:ext cx="401400" cy="448560"/>
            </a:xfrm>
            <a:prstGeom prst="rect">
              <a:avLst/>
            </a:prstGeom>
            <a:blipFill rotWithShape="0">
              <a:blip r:embed="rId4"/>
              <a:srcRect/>
              <a:stretch/>
            </a:blipFill>
            <a:ln w="0">
              <a:noFill/>
            </a:ln>
          </p:spPr>
          <p:style>
            <a:lnRef idx="0"/>
            <a:fillRef idx="0"/>
            <a:effectRef idx="0"/>
            <a:fontRef idx="minor"/>
          </p:style>
        </p:sp>
        <p:sp>
          <p:nvSpPr>
            <p:cNvPr id="370" name="object 13"/>
            <p:cNvSpPr/>
            <p:nvPr/>
          </p:nvSpPr>
          <p:spPr>
            <a:xfrm>
              <a:off x="3983400" y="6872760"/>
              <a:ext cx="385920" cy="431280"/>
            </a:xfrm>
            <a:prstGeom prst="rect">
              <a:avLst/>
            </a:prstGeom>
            <a:blipFill rotWithShape="0">
              <a:blip r:embed="rId5"/>
              <a:srcRect/>
              <a:stretch/>
            </a:blipFill>
            <a:ln w="0">
              <a:noFill/>
            </a:ln>
          </p:spPr>
          <p:style>
            <a:lnRef idx="0"/>
            <a:fillRef idx="0"/>
            <a:effectRef idx="0"/>
            <a:fontRef idx="minor"/>
          </p:style>
        </p:sp>
        <p:sp>
          <p:nvSpPr>
            <p:cNvPr id="371" name="object 14"/>
            <p:cNvSpPr/>
            <p:nvPr/>
          </p:nvSpPr>
          <p:spPr>
            <a:xfrm>
              <a:off x="3975120" y="6905880"/>
              <a:ext cx="318600" cy="400320"/>
            </a:xfrm>
            <a:custGeom>
              <a:avLst/>
              <a:gdLst/>
              <a:ahLst/>
              <a:rect l="l" t="t" r="r" b="b"/>
              <a:pathLst>
                <a:path w="431800" h="710564">
                  <a:moveTo>
                    <a:pt x="287164" y="645009"/>
                  </a:moveTo>
                  <a:lnTo>
                    <a:pt x="142122" y="561099"/>
                  </a:lnTo>
                  <a:lnTo>
                    <a:pt x="142122" y="560149"/>
                  </a:lnTo>
                  <a:lnTo>
                    <a:pt x="44107" y="503905"/>
                  </a:lnTo>
                  <a:lnTo>
                    <a:pt x="24809" y="489451"/>
                  </a:lnTo>
                  <a:lnTo>
                    <a:pt x="11025" y="471780"/>
                  </a:lnTo>
                  <a:lnTo>
                    <a:pt x="2756" y="450899"/>
                  </a:lnTo>
                  <a:lnTo>
                    <a:pt x="0" y="426812"/>
                  </a:lnTo>
                  <a:lnTo>
                    <a:pt x="0" y="34078"/>
                  </a:lnTo>
                  <a:lnTo>
                    <a:pt x="17378" y="0"/>
                  </a:lnTo>
                  <a:lnTo>
                    <a:pt x="24952" y="606"/>
                  </a:lnTo>
                  <a:lnTo>
                    <a:pt x="33861" y="3394"/>
                  </a:lnTo>
                  <a:lnTo>
                    <a:pt x="44107" y="8358"/>
                  </a:lnTo>
                  <a:lnTo>
                    <a:pt x="179001" y="86428"/>
                  </a:lnTo>
                  <a:lnTo>
                    <a:pt x="179828" y="86428"/>
                  </a:lnTo>
                  <a:lnTo>
                    <a:pt x="210039" y="104383"/>
                  </a:lnTo>
                  <a:lnTo>
                    <a:pt x="210039" y="104838"/>
                  </a:lnTo>
                  <a:lnTo>
                    <a:pt x="387109" y="206204"/>
                  </a:lnTo>
                  <a:lnTo>
                    <a:pt x="399267" y="215412"/>
                  </a:lnTo>
                  <a:lnTo>
                    <a:pt x="251274" y="215412"/>
                  </a:lnTo>
                  <a:lnTo>
                    <a:pt x="249711" y="221696"/>
                  </a:lnTo>
                  <a:lnTo>
                    <a:pt x="172665" y="221696"/>
                  </a:lnTo>
                  <a:lnTo>
                    <a:pt x="66432" y="244998"/>
                  </a:lnTo>
                  <a:lnTo>
                    <a:pt x="66432" y="289082"/>
                  </a:lnTo>
                  <a:lnTo>
                    <a:pt x="172665" y="434540"/>
                  </a:lnTo>
                  <a:lnTo>
                    <a:pt x="196747" y="434540"/>
                  </a:lnTo>
                  <a:lnTo>
                    <a:pt x="184793" y="482580"/>
                  </a:lnTo>
                  <a:lnTo>
                    <a:pt x="202762" y="492724"/>
                  </a:lnTo>
                  <a:lnTo>
                    <a:pt x="282313" y="492724"/>
                  </a:lnTo>
                  <a:lnTo>
                    <a:pt x="282313" y="497572"/>
                  </a:lnTo>
                  <a:lnTo>
                    <a:pt x="431265" y="497572"/>
                  </a:lnTo>
                  <a:lnTo>
                    <a:pt x="431265" y="644020"/>
                  </a:lnTo>
                  <a:lnTo>
                    <a:pt x="287164" y="644020"/>
                  </a:lnTo>
                  <a:lnTo>
                    <a:pt x="287164" y="645009"/>
                  </a:lnTo>
                  <a:close/>
                </a:path>
                <a:path w="431800" h="710564">
                  <a:moveTo>
                    <a:pt x="179828" y="86428"/>
                  </a:moveTo>
                  <a:lnTo>
                    <a:pt x="179001" y="86428"/>
                  </a:lnTo>
                  <a:lnTo>
                    <a:pt x="179001" y="85936"/>
                  </a:lnTo>
                  <a:lnTo>
                    <a:pt x="179828" y="86428"/>
                  </a:lnTo>
                  <a:close/>
                </a:path>
                <a:path w="431800" h="710564">
                  <a:moveTo>
                    <a:pt x="282313" y="492724"/>
                  </a:moveTo>
                  <a:lnTo>
                    <a:pt x="202762" y="492724"/>
                  </a:lnTo>
                  <a:lnTo>
                    <a:pt x="269690" y="225604"/>
                  </a:lnTo>
                  <a:lnTo>
                    <a:pt x="251274" y="215412"/>
                  </a:lnTo>
                  <a:lnTo>
                    <a:pt x="399267" y="215412"/>
                  </a:lnTo>
                  <a:lnTo>
                    <a:pt x="406415" y="220826"/>
                  </a:lnTo>
                  <a:lnTo>
                    <a:pt x="420215" y="238554"/>
                  </a:lnTo>
                  <a:lnTo>
                    <a:pt x="428501" y="259379"/>
                  </a:lnTo>
                  <a:lnTo>
                    <a:pt x="431265" y="283292"/>
                  </a:lnTo>
                  <a:lnTo>
                    <a:pt x="431265" y="284233"/>
                  </a:lnTo>
                  <a:lnTo>
                    <a:pt x="282313" y="284233"/>
                  </a:lnTo>
                  <a:lnTo>
                    <a:pt x="282313" y="329849"/>
                  </a:lnTo>
                  <a:lnTo>
                    <a:pt x="364289" y="436509"/>
                  </a:lnTo>
                  <a:lnTo>
                    <a:pt x="364289" y="437954"/>
                  </a:lnTo>
                  <a:lnTo>
                    <a:pt x="282313" y="451064"/>
                  </a:lnTo>
                  <a:lnTo>
                    <a:pt x="282313" y="492724"/>
                  </a:lnTo>
                  <a:close/>
                </a:path>
                <a:path w="431800" h="710564">
                  <a:moveTo>
                    <a:pt x="196747" y="434540"/>
                  </a:moveTo>
                  <a:lnTo>
                    <a:pt x="172665" y="434540"/>
                  </a:lnTo>
                  <a:lnTo>
                    <a:pt x="172665" y="388023"/>
                  </a:lnTo>
                  <a:lnTo>
                    <a:pt x="90194" y="281363"/>
                  </a:lnTo>
                  <a:lnTo>
                    <a:pt x="90194" y="280868"/>
                  </a:lnTo>
                  <a:lnTo>
                    <a:pt x="172665" y="267263"/>
                  </a:lnTo>
                  <a:lnTo>
                    <a:pt x="172665" y="221696"/>
                  </a:lnTo>
                  <a:lnTo>
                    <a:pt x="249711" y="221696"/>
                  </a:lnTo>
                  <a:lnTo>
                    <a:pt x="196747" y="434540"/>
                  </a:lnTo>
                  <a:close/>
                </a:path>
                <a:path w="431800" h="710564">
                  <a:moveTo>
                    <a:pt x="431265" y="497572"/>
                  </a:moveTo>
                  <a:lnTo>
                    <a:pt x="282313" y="497572"/>
                  </a:lnTo>
                  <a:lnTo>
                    <a:pt x="388545" y="473824"/>
                  </a:lnTo>
                  <a:lnTo>
                    <a:pt x="388545" y="429692"/>
                  </a:lnTo>
                  <a:lnTo>
                    <a:pt x="282313" y="284233"/>
                  </a:lnTo>
                  <a:lnTo>
                    <a:pt x="431265" y="284233"/>
                  </a:lnTo>
                  <a:lnTo>
                    <a:pt x="431265" y="497572"/>
                  </a:lnTo>
                  <a:close/>
                </a:path>
                <a:path w="431800" h="710564">
                  <a:moveTo>
                    <a:pt x="411741" y="710443"/>
                  </a:moveTo>
                  <a:lnTo>
                    <a:pt x="404684" y="709473"/>
                  </a:lnTo>
                  <a:lnTo>
                    <a:pt x="396467" y="706558"/>
                  </a:lnTo>
                  <a:lnTo>
                    <a:pt x="387109" y="701709"/>
                  </a:lnTo>
                  <a:lnTo>
                    <a:pt x="287164" y="644020"/>
                  </a:lnTo>
                  <a:lnTo>
                    <a:pt x="431265" y="644020"/>
                  </a:lnTo>
                  <a:lnTo>
                    <a:pt x="431265" y="676971"/>
                  </a:lnTo>
                  <a:lnTo>
                    <a:pt x="430775" y="686832"/>
                  </a:lnTo>
                  <a:lnTo>
                    <a:pt x="417653" y="709476"/>
                  </a:lnTo>
                  <a:lnTo>
                    <a:pt x="411741" y="710443"/>
                  </a:lnTo>
                  <a:close/>
                </a:path>
              </a:pathLst>
            </a:custGeom>
            <a:solidFill>
              <a:srgbClr val="833fa3"/>
            </a:solidFill>
            <a:ln w="0">
              <a:noFill/>
            </a:ln>
          </p:spPr>
          <p:style>
            <a:lnRef idx="0"/>
            <a:fillRef idx="0"/>
            <a:effectRef idx="0"/>
            <a:fontRef idx="minor"/>
          </p:style>
        </p:sp>
        <p:sp>
          <p:nvSpPr>
            <p:cNvPr id="372" name="object 15"/>
            <p:cNvSpPr/>
            <p:nvPr/>
          </p:nvSpPr>
          <p:spPr>
            <a:xfrm>
              <a:off x="1039680" y="7063560"/>
              <a:ext cx="401400" cy="448560"/>
            </a:xfrm>
            <a:prstGeom prst="rect">
              <a:avLst/>
            </a:prstGeom>
            <a:blipFill rotWithShape="0">
              <a:blip r:embed="rId6"/>
              <a:srcRect/>
              <a:stretch/>
            </a:blipFill>
            <a:ln w="0">
              <a:noFill/>
            </a:ln>
          </p:spPr>
          <p:style>
            <a:lnRef idx="0"/>
            <a:fillRef idx="0"/>
            <a:effectRef idx="0"/>
            <a:fontRef idx="minor"/>
          </p:style>
        </p:sp>
        <p:sp>
          <p:nvSpPr>
            <p:cNvPr id="373" name="object 16"/>
            <p:cNvSpPr/>
            <p:nvPr/>
          </p:nvSpPr>
          <p:spPr>
            <a:xfrm>
              <a:off x="1030680" y="7098120"/>
              <a:ext cx="331200" cy="416520"/>
            </a:xfrm>
            <a:custGeom>
              <a:avLst/>
              <a:gdLst/>
              <a:ahLst/>
              <a:rect l="l" t="t" r="r" b="b"/>
              <a:pathLst>
                <a:path w="448944" h="739139">
                  <a:moveTo>
                    <a:pt x="298844" y="670855"/>
                  </a:moveTo>
                  <a:lnTo>
                    <a:pt x="147962" y="583580"/>
                  </a:lnTo>
                  <a:lnTo>
                    <a:pt x="147962" y="583085"/>
                  </a:lnTo>
                  <a:lnTo>
                    <a:pt x="46086" y="523961"/>
                  </a:lnTo>
                  <a:lnTo>
                    <a:pt x="25918" y="508968"/>
                  </a:lnTo>
                  <a:lnTo>
                    <a:pt x="11516" y="490637"/>
                  </a:lnTo>
                  <a:lnTo>
                    <a:pt x="2878" y="468967"/>
                  </a:lnTo>
                  <a:lnTo>
                    <a:pt x="0" y="443959"/>
                  </a:lnTo>
                  <a:lnTo>
                    <a:pt x="0" y="35686"/>
                  </a:lnTo>
                  <a:lnTo>
                    <a:pt x="18430" y="0"/>
                  </a:lnTo>
                  <a:lnTo>
                    <a:pt x="26193" y="549"/>
                  </a:lnTo>
                  <a:lnTo>
                    <a:pt x="35413" y="3391"/>
                  </a:lnTo>
                  <a:lnTo>
                    <a:pt x="46086" y="8524"/>
                  </a:lnTo>
                  <a:lnTo>
                    <a:pt x="186279" y="90010"/>
                  </a:lnTo>
                  <a:lnTo>
                    <a:pt x="187130" y="90010"/>
                  </a:lnTo>
                  <a:lnTo>
                    <a:pt x="218798" y="108415"/>
                  </a:lnTo>
                  <a:lnTo>
                    <a:pt x="218798" y="109404"/>
                  </a:lnTo>
                  <a:lnTo>
                    <a:pt x="258579" y="132164"/>
                  </a:lnTo>
                  <a:lnTo>
                    <a:pt x="132916" y="132164"/>
                  </a:lnTo>
                  <a:lnTo>
                    <a:pt x="132916" y="365887"/>
                  </a:lnTo>
                  <a:lnTo>
                    <a:pt x="81030" y="365887"/>
                  </a:lnTo>
                  <a:lnTo>
                    <a:pt x="51430" y="410504"/>
                  </a:lnTo>
                  <a:lnTo>
                    <a:pt x="62338" y="423045"/>
                  </a:lnTo>
                  <a:lnTo>
                    <a:pt x="73739" y="434010"/>
                  </a:lnTo>
                  <a:lnTo>
                    <a:pt x="85631" y="443404"/>
                  </a:lnTo>
                  <a:lnTo>
                    <a:pt x="98010" y="451232"/>
                  </a:lnTo>
                  <a:lnTo>
                    <a:pt x="117160" y="460398"/>
                  </a:lnTo>
                  <a:lnTo>
                    <a:pt x="134868" y="464665"/>
                  </a:lnTo>
                  <a:lnTo>
                    <a:pt x="290918" y="464665"/>
                  </a:lnTo>
                  <a:lnTo>
                    <a:pt x="297365" y="470627"/>
                  </a:lnTo>
                  <a:lnTo>
                    <a:pt x="301348" y="473545"/>
                  </a:lnTo>
                  <a:lnTo>
                    <a:pt x="259541" y="473545"/>
                  </a:lnTo>
                  <a:lnTo>
                    <a:pt x="234299" y="491456"/>
                  </a:lnTo>
                  <a:lnTo>
                    <a:pt x="238203" y="497294"/>
                  </a:lnTo>
                  <a:lnTo>
                    <a:pt x="239150" y="498584"/>
                  </a:lnTo>
                  <a:lnTo>
                    <a:pt x="240136" y="500203"/>
                  </a:lnTo>
                  <a:lnTo>
                    <a:pt x="241122" y="502143"/>
                  </a:lnTo>
                  <a:lnTo>
                    <a:pt x="242069" y="503083"/>
                  </a:lnTo>
                  <a:lnTo>
                    <a:pt x="243055" y="504567"/>
                  </a:lnTo>
                  <a:lnTo>
                    <a:pt x="275621" y="544737"/>
                  </a:lnTo>
                  <a:lnTo>
                    <a:pt x="315823" y="577296"/>
                  </a:lnTo>
                  <a:lnTo>
                    <a:pt x="353478" y="590458"/>
                  </a:lnTo>
                  <a:lnTo>
                    <a:pt x="448739" y="590458"/>
                  </a:lnTo>
                  <a:lnTo>
                    <a:pt x="448739" y="669915"/>
                  </a:lnTo>
                  <a:lnTo>
                    <a:pt x="298844" y="669915"/>
                  </a:lnTo>
                  <a:lnTo>
                    <a:pt x="298844" y="670855"/>
                  </a:lnTo>
                  <a:close/>
                </a:path>
                <a:path w="448944" h="739139">
                  <a:moveTo>
                    <a:pt x="187130" y="90010"/>
                  </a:moveTo>
                  <a:lnTo>
                    <a:pt x="186279" y="90010"/>
                  </a:lnTo>
                  <a:lnTo>
                    <a:pt x="186279" y="89515"/>
                  </a:lnTo>
                  <a:lnTo>
                    <a:pt x="187130" y="90010"/>
                  </a:lnTo>
                  <a:close/>
                </a:path>
                <a:path w="448944" h="739139">
                  <a:moveTo>
                    <a:pt x="290918" y="464665"/>
                  </a:moveTo>
                  <a:lnTo>
                    <a:pt x="134868" y="464665"/>
                  </a:lnTo>
                  <a:lnTo>
                    <a:pt x="151126" y="464034"/>
                  </a:lnTo>
                  <a:lnTo>
                    <a:pt x="165928" y="458505"/>
                  </a:lnTo>
                  <a:lnTo>
                    <a:pt x="178407" y="448587"/>
                  </a:lnTo>
                  <a:lnTo>
                    <a:pt x="187251" y="434861"/>
                  </a:lnTo>
                  <a:lnTo>
                    <a:pt x="192464" y="417319"/>
                  </a:lnTo>
                  <a:lnTo>
                    <a:pt x="194049" y="395958"/>
                  </a:lnTo>
                  <a:lnTo>
                    <a:pt x="194049" y="167588"/>
                  </a:lnTo>
                  <a:lnTo>
                    <a:pt x="132916" y="132164"/>
                  </a:lnTo>
                  <a:lnTo>
                    <a:pt x="258579" y="132164"/>
                  </a:lnTo>
                  <a:lnTo>
                    <a:pt x="402653" y="214590"/>
                  </a:lnTo>
                  <a:lnTo>
                    <a:pt x="437223" y="248177"/>
                  </a:lnTo>
                  <a:lnTo>
                    <a:pt x="448739" y="294592"/>
                  </a:lnTo>
                  <a:lnTo>
                    <a:pt x="448739" y="334865"/>
                  </a:lnTo>
                  <a:lnTo>
                    <a:pt x="270229" y="334865"/>
                  </a:lnTo>
                  <a:lnTo>
                    <a:pt x="255361" y="336041"/>
                  </a:lnTo>
                  <a:lnTo>
                    <a:pt x="244751" y="342983"/>
                  </a:lnTo>
                  <a:lnTo>
                    <a:pt x="238389" y="355687"/>
                  </a:lnTo>
                  <a:lnTo>
                    <a:pt x="236271" y="374149"/>
                  </a:lnTo>
                  <a:lnTo>
                    <a:pt x="238510" y="392163"/>
                  </a:lnTo>
                  <a:lnTo>
                    <a:pt x="245234" y="410365"/>
                  </a:lnTo>
                  <a:lnTo>
                    <a:pt x="256449" y="428753"/>
                  </a:lnTo>
                  <a:lnTo>
                    <a:pt x="272162" y="447324"/>
                  </a:lnTo>
                  <a:lnTo>
                    <a:pt x="290918" y="464665"/>
                  </a:lnTo>
                  <a:close/>
                </a:path>
                <a:path w="448944" h="739139">
                  <a:moveTo>
                    <a:pt x="448739" y="434262"/>
                  </a:moveTo>
                  <a:lnTo>
                    <a:pt x="353647" y="434262"/>
                  </a:lnTo>
                  <a:lnTo>
                    <a:pt x="376957" y="415362"/>
                  </a:lnTo>
                  <a:lnTo>
                    <a:pt x="367399" y="402532"/>
                  </a:lnTo>
                  <a:lnTo>
                    <a:pt x="337654" y="370241"/>
                  </a:lnTo>
                  <a:lnTo>
                    <a:pt x="306121" y="347927"/>
                  </a:lnTo>
                  <a:lnTo>
                    <a:pt x="270229" y="334865"/>
                  </a:lnTo>
                  <a:lnTo>
                    <a:pt x="448739" y="334865"/>
                  </a:lnTo>
                  <a:lnTo>
                    <a:pt x="448739" y="434262"/>
                  </a:lnTo>
                  <a:close/>
                </a:path>
                <a:path w="448944" h="739139">
                  <a:moveTo>
                    <a:pt x="111090" y="385150"/>
                  </a:moveTo>
                  <a:lnTo>
                    <a:pt x="81030" y="365887"/>
                  </a:lnTo>
                  <a:lnTo>
                    <a:pt x="132916" y="365887"/>
                  </a:lnTo>
                  <a:lnTo>
                    <a:pt x="111090" y="385150"/>
                  </a:lnTo>
                  <a:close/>
                </a:path>
                <a:path w="448944" h="739139">
                  <a:moveTo>
                    <a:pt x="448739" y="590458"/>
                  </a:moveTo>
                  <a:lnTo>
                    <a:pt x="353478" y="590458"/>
                  </a:lnTo>
                  <a:lnTo>
                    <a:pt x="364336" y="590358"/>
                  </a:lnTo>
                  <a:lnTo>
                    <a:pt x="376190" y="587279"/>
                  </a:lnTo>
                  <a:lnTo>
                    <a:pt x="384584" y="579957"/>
                  </a:lnTo>
                  <a:lnTo>
                    <a:pt x="389524" y="568385"/>
                  </a:lnTo>
                  <a:lnTo>
                    <a:pt x="391017" y="552559"/>
                  </a:lnTo>
                  <a:lnTo>
                    <a:pt x="388850" y="533659"/>
                  </a:lnTo>
                  <a:lnTo>
                    <a:pt x="371638" y="496371"/>
                  </a:lnTo>
                  <a:lnTo>
                    <a:pt x="344438" y="465778"/>
                  </a:lnTo>
                  <a:lnTo>
                    <a:pt x="316770" y="443959"/>
                  </a:lnTo>
                  <a:lnTo>
                    <a:pt x="316467" y="443620"/>
                  </a:lnTo>
                  <a:lnTo>
                    <a:pt x="316362" y="443404"/>
                  </a:lnTo>
                  <a:lnTo>
                    <a:pt x="316316" y="442970"/>
                  </a:lnTo>
                  <a:lnTo>
                    <a:pt x="315330" y="442330"/>
                  </a:lnTo>
                  <a:lnTo>
                    <a:pt x="286524" y="416283"/>
                  </a:lnTo>
                  <a:lnTo>
                    <a:pt x="276520" y="393989"/>
                  </a:lnTo>
                  <a:lnTo>
                    <a:pt x="276520" y="385921"/>
                  </a:lnTo>
                  <a:lnTo>
                    <a:pt x="280234" y="382217"/>
                  </a:lnTo>
                  <a:lnTo>
                    <a:pt x="287663" y="382857"/>
                  </a:lnTo>
                  <a:lnTo>
                    <a:pt x="324540" y="402746"/>
                  </a:lnTo>
                  <a:lnTo>
                    <a:pt x="353647" y="434262"/>
                  </a:lnTo>
                  <a:lnTo>
                    <a:pt x="448739" y="434262"/>
                  </a:lnTo>
                  <a:lnTo>
                    <a:pt x="448739" y="590458"/>
                  </a:lnTo>
                  <a:close/>
                </a:path>
                <a:path w="448944" h="739139">
                  <a:moveTo>
                    <a:pt x="339737" y="542646"/>
                  </a:moveTo>
                  <a:lnTo>
                    <a:pt x="295437" y="519587"/>
                  </a:lnTo>
                  <a:lnTo>
                    <a:pt x="265832" y="484678"/>
                  </a:lnTo>
                  <a:lnTo>
                    <a:pt x="259541" y="473545"/>
                  </a:lnTo>
                  <a:lnTo>
                    <a:pt x="301348" y="473545"/>
                  </a:lnTo>
                  <a:lnTo>
                    <a:pt x="306614" y="477405"/>
                  </a:lnTo>
                  <a:lnTo>
                    <a:pt x="308053" y="478840"/>
                  </a:lnTo>
                  <a:lnTo>
                    <a:pt x="309493" y="479829"/>
                  </a:lnTo>
                  <a:lnTo>
                    <a:pt x="309835" y="480469"/>
                  </a:lnTo>
                  <a:lnTo>
                    <a:pt x="310175" y="480809"/>
                  </a:lnTo>
                  <a:lnTo>
                    <a:pt x="310479" y="480809"/>
                  </a:lnTo>
                  <a:lnTo>
                    <a:pt x="311465" y="481264"/>
                  </a:lnTo>
                  <a:lnTo>
                    <a:pt x="312412" y="482253"/>
                  </a:lnTo>
                  <a:lnTo>
                    <a:pt x="313549" y="483049"/>
                  </a:lnTo>
                  <a:lnTo>
                    <a:pt x="314837" y="483689"/>
                  </a:lnTo>
                  <a:lnTo>
                    <a:pt x="333295" y="499224"/>
                  </a:lnTo>
                  <a:lnTo>
                    <a:pt x="341325" y="507865"/>
                  </a:lnTo>
                  <a:lnTo>
                    <a:pt x="346991" y="515836"/>
                  </a:lnTo>
                  <a:lnTo>
                    <a:pt x="350292" y="523133"/>
                  </a:lnTo>
                  <a:lnTo>
                    <a:pt x="351222" y="529751"/>
                  </a:lnTo>
                  <a:lnTo>
                    <a:pt x="351222" y="531874"/>
                  </a:lnTo>
                  <a:lnTo>
                    <a:pt x="351070" y="532175"/>
                  </a:lnTo>
                  <a:lnTo>
                    <a:pt x="350729" y="532175"/>
                  </a:lnTo>
                  <a:lnTo>
                    <a:pt x="350729" y="532863"/>
                  </a:lnTo>
                  <a:lnTo>
                    <a:pt x="350577" y="533319"/>
                  </a:lnTo>
                  <a:lnTo>
                    <a:pt x="350275" y="533659"/>
                  </a:lnTo>
                  <a:lnTo>
                    <a:pt x="350275" y="535094"/>
                  </a:lnTo>
                  <a:lnTo>
                    <a:pt x="345423" y="541416"/>
                  </a:lnTo>
                  <a:lnTo>
                    <a:pt x="339737" y="542646"/>
                  </a:lnTo>
                  <a:close/>
                </a:path>
                <a:path w="448944" h="739139">
                  <a:moveTo>
                    <a:pt x="428480" y="738927"/>
                  </a:moveTo>
                  <a:lnTo>
                    <a:pt x="421082" y="738013"/>
                  </a:lnTo>
                  <a:lnTo>
                    <a:pt x="412475" y="735049"/>
                  </a:lnTo>
                  <a:lnTo>
                    <a:pt x="402653" y="730028"/>
                  </a:lnTo>
                  <a:lnTo>
                    <a:pt x="298844" y="669915"/>
                  </a:lnTo>
                  <a:lnTo>
                    <a:pt x="448739" y="669915"/>
                  </a:lnTo>
                  <a:lnTo>
                    <a:pt x="448739" y="703845"/>
                  </a:lnTo>
                  <a:lnTo>
                    <a:pt x="448227" y="714331"/>
                  </a:lnTo>
                  <a:lnTo>
                    <a:pt x="434679" y="737795"/>
                  </a:lnTo>
                  <a:lnTo>
                    <a:pt x="428480" y="738927"/>
                  </a:lnTo>
                  <a:close/>
                </a:path>
              </a:pathLst>
            </a:custGeom>
            <a:solidFill>
              <a:srgbClr val="f26726"/>
            </a:solidFill>
            <a:ln w="0">
              <a:noFill/>
            </a:ln>
          </p:spPr>
          <p:style>
            <a:lnRef idx="0"/>
            <a:fillRef idx="0"/>
            <a:effectRef idx="0"/>
            <a:fontRef idx="minor"/>
          </p:style>
        </p:sp>
        <p:sp>
          <p:nvSpPr>
            <p:cNvPr id="374" name="object 17"/>
            <p:cNvSpPr/>
            <p:nvPr/>
          </p:nvSpPr>
          <p:spPr>
            <a:xfrm>
              <a:off x="1238040" y="6586560"/>
              <a:ext cx="385920" cy="431280"/>
            </a:xfrm>
            <a:prstGeom prst="rect">
              <a:avLst/>
            </a:prstGeom>
            <a:blipFill rotWithShape="0">
              <a:blip r:embed="rId7"/>
              <a:srcRect/>
              <a:stretch/>
            </a:blipFill>
            <a:ln w="0">
              <a:noFill/>
            </a:ln>
          </p:spPr>
          <p:style>
            <a:lnRef idx="0"/>
            <a:fillRef idx="0"/>
            <a:effectRef idx="0"/>
            <a:fontRef idx="minor"/>
          </p:style>
        </p:sp>
        <p:sp>
          <p:nvSpPr>
            <p:cNvPr id="375" name="object 18"/>
            <p:cNvSpPr/>
            <p:nvPr/>
          </p:nvSpPr>
          <p:spPr>
            <a:xfrm>
              <a:off x="1229400" y="6619680"/>
              <a:ext cx="3113640" cy="1605240"/>
            </a:xfrm>
            <a:custGeom>
              <a:avLst/>
              <a:gdLst/>
              <a:ahLst/>
              <a:rect l="l" t="t" r="r" b="b"/>
              <a:pathLst>
                <a:path w="4215765" h="2847340">
                  <a:moveTo>
                    <a:pt x="412051" y="709929"/>
                  </a:moveTo>
                  <a:lnTo>
                    <a:pt x="44154" y="502919"/>
                  </a:lnTo>
                  <a:lnTo>
                    <a:pt x="11033" y="471169"/>
                  </a:lnTo>
                  <a:lnTo>
                    <a:pt x="0" y="426719"/>
                  </a:lnTo>
                  <a:lnTo>
                    <a:pt x="0" y="34289"/>
                  </a:lnTo>
                  <a:lnTo>
                    <a:pt x="17675" y="0"/>
                  </a:lnTo>
                  <a:lnTo>
                    <a:pt x="25109" y="0"/>
                  </a:lnTo>
                  <a:lnTo>
                    <a:pt x="33935" y="2539"/>
                  </a:lnTo>
                  <a:lnTo>
                    <a:pt x="44154" y="7619"/>
                  </a:lnTo>
                  <a:lnTo>
                    <a:pt x="179003" y="86359"/>
                  </a:lnTo>
                  <a:lnTo>
                    <a:pt x="181105" y="86359"/>
                  </a:lnTo>
                  <a:lnTo>
                    <a:pt x="210536" y="104139"/>
                  </a:lnTo>
                  <a:lnTo>
                    <a:pt x="303239" y="157479"/>
                  </a:lnTo>
                  <a:lnTo>
                    <a:pt x="89899" y="157479"/>
                  </a:lnTo>
                  <a:lnTo>
                    <a:pt x="59186" y="181609"/>
                  </a:lnTo>
                  <a:lnTo>
                    <a:pt x="48532" y="220979"/>
                  </a:lnTo>
                  <a:lnTo>
                    <a:pt x="46136" y="261619"/>
                  </a:lnTo>
                  <a:lnTo>
                    <a:pt x="46357" y="273049"/>
                  </a:lnTo>
                  <a:lnTo>
                    <a:pt x="50445" y="313689"/>
                  </a:lnTo>
                  <a:lnTo>
                    <a:pt x="59186" y="351789"/>
                  </a:lnTo>
                  <a:lnTo>
                    <a:pt x="77078" y="392429"/>
                  </a:lnTo>
                  <a:lnTo>
                    <a:pt x="105741" y="424179"/>
                  </a:lnTo>
                  <a:lnTo>
                    <a:pt x="122076" y="430529"/>
                  </a:lnTo>
                  <a:lnTo>
                    <a:pt x="180188" y="430529"/>
                  </a:lnTo>
                  <a:lnTo>
                    <a:pt x="191624" y="454659"/>
                  </a:lnTo>
                  <a:lnTo>
                    <a:pt x="216183" y="486409"/>
                  </a:lnTo>
                  <a:lnTo>
                    <a:pt x="239890" y="497839"/>
                  </a:lnTo>
                  <a:lnTo>
                    <a:pt x="289933" y="497839"/>
                  </a:lnTo>
                  <a:lnTo>
                    <a:pt x="299337" y="516889"/>
                  </a:lnTo>
                  <a:lnTo>
                    <a:pt x="323874" y="548639"/>
                  </a:lnTo>
                  <a:lnTo>
                    <a:pt x="347830" y="560069"/>
                  </a:lnTo>
                  <a:lnTo>
                    <a:pt x="431760" y="560069"/>
                  </a:lnTo>
                  <a:lnTo>
                    <a:pt x="431760" y="676909"/>
                  </a:lnTo>
                  <a:lnTo>
                    <a:pt x="420428" y="708659"/>
                  </a:lnTo>
                  <a:lnTo>
                    <a:pt x="418192" y="708659"/>
                  </a:lnTo>
                  <a:lnTo>
                    <a:pt x="412051" y="709929"/>
                  </a:lnTo>
                  <a:close/>
                </a:path>
                <a:path w="4215765" h="2847340">
                  <a:moveTo>
                    <a:pt x="181105" y="86359"/>
                  </a:moveTo>
                  <a:lnTo>
                    <a:pt x="179003" y="86359"/>
                  </a:lnTo>
                  <a:lnTo>
                    <a:pt x="179003" y="85089"/>
                  </a:lnTo>
                  <a:lnTo>
                    <a:pt x="181105" y="86359"/>
                  </a:lnTo>
                  <a:close/>
                </a:path>
                <a:path w="4215765" h="2847340">
                  <a:moveTo>
                    <a:pt x="176585" y="289559"/>
                  </a:moveTo>
                  <a:lnTo>
                    <a:pt x="139700" y="289559"/>
                  </a:lnTo>
                  <a:lnTo>
                    <a:pt x="163009" y="287019"/>
                  </a:lnTo>
                  <a:lnTo>
                    <a:pt x="160662" y="270509"/>
                  </a:lnTo>
                  <a:lnTo>
                    <a:pt x="148948" y="224789"/>
                  </a:lnTo>
                  <a:lnTo>
                    <a:pt x="139956" y="204469"/>
                  </a:lnTo>
                  <a:lnTo>
                    <a:pt x="134931" y="194309"/>
                  </a:lnTo>
                  <a:lnTo>
                    <a:pt x="105741" y="162559"/>
                  </a:lnTo>
                  <a:lnTo>
                    <a:pt x="89899" y="157479"/>
                  </a:lnTo>
                  <a:lnTo>
                    <a:pt x="303239" y="157479"/>
                  </a:lnTo>
                  <a:lnTo>
                    <a:pt x="387113" y="205739"/>
                  </a:lnTo>
                  <a:lnTo>
                    <a:pt x="406657" y="220979"/>
                  </a:lnTo>
                  <a:lnTo>
                    <a:pt x="408650" y="223519"/>
                  </a:lnTo>
                  <a:lnTo>
                    <a:pt x="203752" y="223519"/>
                  </a:lnTo>
                  <a:lnTo>
                    <a:pt x="196475" y="224789"/>
                  </a:lnTo>
                  <a:lnTo>
                    <a:pt x="187565" y="231139"/>
                  </a:lnTo>
                  <a:lnTo>
                    <a:pt x="181191" y="242569"/>
                  </a:lnTo>
                  <a:lnTo>
                    <a:pt x="177362" y="259079"/>
                  </a:lnTo>
                  <a:lnTo>
                    <a:pt x="176155" y="280669"/>
                  </a:lnTo>
                  <a:lnTo>
                    <a:pt x="176251" y="284479"/>
                  </a:lnTo>
                  <a:lnTo>
                    <a:pt x="176585" y="289559"/>
                  </a:lnTo>
                  <a:close/>
                </a:path>
                <a:path w="4215765" h="2847340">
                  <a:moveTo>
                    <a:pt x="115785" y="378459"/>
                  </a:moveTo>
                  <a:lnTo>
                    <a:pt x="88413" y="354329"/>
                  </a:lnTo>
                  <a:lnTo>
                    <a:pt x="85379" y="349249"/>
                  </a:lnTo>
                  <a:lnTo>
                    <a:pt x="73498" y="306069"/>
                  </a:lnTo>
                  <a:lnTo>
                    <a:pt x="71418" y="270509"/>
                  </a:lnTo>
                  <a:lnTo>
                    <a:pt x="71869" y="257809"/>
                  </a:lnTo>
                  <a:lnTo>
                    <a:pt x="83266" y="217169"/>
                  </a:lnTo>
                  <a:lnTo>
                    <a:pt x="91680" y="210819"/>
                  </a:lnTo>
                  <a:lnTo>
                    <a:pt x="96229" y="208279"/>
                  </a:lnTo>
                  <a:lnTo>
                    <a:pt x="100890" y="209549"/>
                  </a:lnTo>
                  <a:lnTo>
                    <a:pt x="105741" y="212089"/>
                  </a:lnTo>
                  <a:lnTo>
                    <a:pt x="110934" y="214629"/>
                  </a:lnTo>
                  <a:lnTo>
                    <a:pt x="115785" y="219709"/>
                  </a:lnTo>
                  <a:lnTo>
                    <a:pt x="120295" y="227329"/>
                  </a:lnTo>
                  <a:lnTo>
                    <a:pt x="123579" y="232409"/>
                  </a:lnTo>
                  <a:lnTo>
                    <a:pt x="136574" y="270509"/>
                  </a:lnTo>
                  <a:lnTo>
                    <a:pt x="139700" y="289559"/>
                  </a:lnTo>
                  <a:lnTo>
                    <a:pt x="176585" y="289559"/>
                  </a:lnTo>
                  <a:lnTo>
                    <a:pt x="177420" y="302259"/>
                  </a:lnTo>
                  <a:lnTo>
                    <a:pt x="181428" y="321309"/>
                  </a:lnTo>
                  <a:lnTo>
                    <a:pt x="187154" y="336549"/>
                  </a:lnTo>
                  <a:lnTo>
                    <a:pt x="139700" y="336549"/>
                  </a:lnTo>
                  <a:lnTo>
                    <a:pt x="138322" y="344169"/>
                  </a:lnTo>
                  <a:lnTo>
                    <a:pt x="136574" y="353059"/>
                  </a:lnTo>
                  <a:lnTo>
                    <a:pt x="134456" y="359409"/>
                  </a:lnTo>
                  <a:lnTo>
                    <a:pt x="131969" y="364489"/>
                  </a:lnTo>
                  <a:lnTo>
                    <a:pt x="128709" y="372109"/>
                  </a:lnTo>
                  <a:lnTo>
                    <a:pt x="124843" y="375919"/>
                  </a:lnTo>
                  <a:lnTo>
                    <a:pt x="115785" y="378459"/>
                  </a:lnTo>
                  <a:close/>
                </a:path>
                <a:path w="4215765" h="2847340">
                  <a:moveTo>
                    <a:pt x="286833" y="313689"/>
                  </a:moveTo>
                  <a:lnTo>
                    <a:pt x="247413" y="313689"/>
                  </a:lnTo>
                  <a:lnTo>
                    <a:pt x="261474" y="284479"/>
                  </a:lnTo>
                  <a:lnTo>
                    <a:pt x="255781" y="273049"/>
                  </a:lnTo>
                  <a:lnTo>
                    <a:pt x="231078" y="237489"/>
                  </a:lnTo>
                  <a:lnTo>
                    <a:pt x="203752" y="223519"/>
                  </a:lnTo>
                  <a:lnTo>
                    <a:pt x="408650" y="223519"/>
                  </a:lnTo>
                  <a:lnTo>
                    <a:pt x="420608" y="238759"/>
                  </a:lnTo>
                  <a:lnTo>
                    <a:pt x="428973" y="259079"/>
                  </a:lnTo>
                  <a:lnTo>
                    <a:pt x="431760" y="283209"/>
                  </a:lnTo>
                  <a:lnTo>
                    <a:pt x="431760" y="285749"/>
                  </a:lnTo>
                  <a:lnTo>
                    <a:pt x="311465" y="285749"/>
                  </a:lnTo>
                  <a:lnTo>
                    <a:pt x="304188" y="287019"/>
                  </a:lnTo>
                  <a:lnTo>
                    <a:pt x="295262" y="293369"/>
                  </a:lnTo>
                  <a:lnTo>
                    <a:pt x="288890" y="304799"/>
                  </a:lnTo>
                  <a:lnTo>
                    <a:pt x="286833" y="313689"/>
                  </a:lnTo>
                  <a:close/>
                </a:path>
                <a:path w="4215765" h="2847340">
                  <a:moveTo>
                    <a:pt x="289933" y="497839"/>
                  </a:moveTo>
                  <a:lnTo>
                    <a:pt x="239890" y="497839"/>
                  </a:lnTo>
                  <a:lnTo>
                    <a:pt x="246982" y="496569"/>
                  </a:lnTo>
                  <a:lnTo>
                    <a:pt x="253704" y="492759"/>
                  </a:lnTo>
                  <a:lnTo>
                    <a:pt x="260923" y="485139"/>
                  </a:lnTo>
                  <a:lnTo>
                    <a:pt x="266088" y="473709"/>
                  </a:lnTo>
                  <a:lnTo>
                    <a:pt x="269193" y="458469"/>
                  </a:lnTo>
                  <a:lnTo>
                    <a:pt x="270229" y="440689"/>
                  </a:lnTo>
                  <a:lnTo>
                    <a:pt x="268893" y="419099"/>
                  </a:lnTo>
                  <a:lnTo>
                    <a:pt x="258205" y="379729"/>
                  </a:lnTo>
                  <a:lnTo>
                    <a:pt x="226568" y="337819"/>
                  </a:lnTo>
                  <a:lnTo>
                    <a:pt x="225582" y="337819"/>
                  </a:lnTo>
                  <a:lnTo>
                    <a:pt x="225089" y="336549"/>
                  </a:lnTo>
                  <a:lnTo>
                    <a:pt x="224597" y="336549"/>
                  </a:lnTo>
                  <a:lnTo>
                    <a:pt x="223952" y="335279"/>
                  </a:lnTo>
                  <a:lnTo>
                    <a:pt x="222171" y="334009"/>
                  </a:lnTo>
                  <a:lnTo>
                    <a:pt x="214440" y="326389"/>
                  </a:lnTo>
                  <a:lnTo>
                    <a:pt x="211029" y="321309"/>
                  </a:lnTo>
                  <a:lnTo>
                    <a:pt x="206352" y="314959"/>
                  </a:lnTo>
                  <a:lnTo>
                    <a:pt x="203012" y="307339"/>
                  </a:lnTo>
                  <a:lnTo>
                    <a:pt x="201008" y="299719"/>
                  </a:lnTo>
                  <a:lnTo>
                    <a:pt x="200436" y="292099"/>
                  </a:lnTo>
                  <a:lnTo>
                    <a:pt x="200340" y="281939"/>
                  </a:lnTo>
                  <a:lnTo>
                    <a:pt x="202615" y="275589"/>
                  </a:lnTo>
                  <a:lnTo>
                    <a:pt x="207163" y="274319"/>
                  </a:lnTo>
                  <a:lnTo>
                    <a:pt x="213454" y="275589"/>
                  </a:lnTo>
                  <a:lnTo>
                    <a:pt x="221224" y="279399"/>
                  </a:lnTo>
                  <a:lnTo>
                    <a:pt x="221868" y="279399"/>
                  </a:lnTo>
                  <a:lnTo>
                    <a:pt x="222171" y="280669"/>
                  </a:lnTo>
                  <a:lnTo>
                    <a:pt x="229448" y="285749"/>
                  </a:lnTo>
                  <a:lnTo>
                    <a:pt x="234579" y="292099"/>
                  </a:lnTo>
                  <a:lnTo>
                    <a:pt x="239283" y="298449"/>
                  </a:lnTo>
                  <a:lnTo>
                    <a:pt x="243561" y="306069"/>
                  </a:lnTo>
                  <a:lnTo>
                    <a:pt x="247413" y="313689"/>
                  </a:lnTo>
                  <a:lnTo>
                    <a:pt x="286833" y="313689"/>
                  </a:lnTo>
                  <a:lnTo>
                    <a:pt x="285070" y="321309"/>
                  </a:lnTo>
                  <a:lnTo>
                    <a:pt x="283797" y="344169"/>
                  </a:lnTo>
                  <a:lnTo>
                    <a:pt x="285133" y="364489"/>
                  </a:lnTo>
                  <a:lnTo>
                    <a:pt x="295805" y="401319"/>
                  </a:lnTo>
                  <a:lnTo>
                    <a:pt x="320674" y="436879"/>
                  </a:lnTo>
                  <a:lnTo>
                    <a:pt x="327458" y="443229"/>
                  </a:lnTo>
                  <a:lnTo>
                    <a:pt x="328444" y="443229"/>
                  </a:lnTo>
                  <a:lnTo>
                    <a:pt x="328898" y="444499"/>
                  </a:lnTo>
                  <a:lnTo>
                    <a:pt x="329391" y="444499"/>
                  </a:lnTo>
                  <a:lnTo>
                    <a:pt x="329733" y="445769"/>
                  </a:lnTo>
                  <a:lnTo>
                    <a:pt x="330377" y="445769"/>
                  </a:lnTo>
                  <a:lnTo>
                    <a:pt x="331324" y="447039"/>
                  </a:lnTo>
                  <a:lnTo>
                    <a:pt x="332803" y="447039"/>
                  </a:lnTo>
                  <a:lnTo>
                    <a:pt x="337115" y="452119"/>
                  </a:lnTo>
                  <a:lnTo>
                    <a:pt x="297858" y="452119"/>
                  </a:lnTo>
                  <a:lnTo>
                    <a:pt x="282811" y="481329"/>
                  </a:lnTo>
                  <a:lnTo>
                    <a:pt x="283797" y="483869"/>
                  </a:lnTo>
                  <a:lnTo>
                    <a:pt x="283949" y="485139"/>
                  </a:lnTo>
                  <a:lnTo>
                    <a:pt x="284290" y="486409"/>
                  </a:lnTo>
                  <a:lnTo>
                    <a:pt x="289933" y="497839"/>
                  </a:lnTo>
                  <a:close/>
                </a:path>
                <a:path w="4215765" h="2847340">
                  <a:moveTo>
                    <a:pt x="431760" y="375919"/>
                  </a:moveTo>
                  <a:lnTo>
                    <a:pt x="355126" y="375919"/>
                  </a:lnTo>
                  <a:lnTo>
                    <a:pt x="369187" y="346709"/>
                  </a:lnTo>
                  <a:lnTo>
                    <a:pt x="363473" y="334009"/>
                  </a:lnTo>
                  <a:lnTo>
                    <a:pt x="339094" y="299719"/>
                  </a:lnTo>
                  <a:lnTo>
                    <a:pt x="311465" y="285749"/>
                  </a:lnTo>
                  <a:lnTo>
                    <a:pt x="431760" y="285749"/>
                  </a:lnTo>
                  <a:lnTo>
                    <a:pt x="431760" y="375919"/>
                  </a:lnTo>
                  <a:close/>
                </a:path>
                <a:path w="4215765" h="2847340">
                  <a:moveTo>
                    <a:pt x="180188" y="430529"/>
                  </a:moveTo>
                  <a:lnTo>
                    <a:pt x="122076" y="430529"/>
                  </a:lnTo>
                  <a:lnTo>
                    <a:pt x="129543" y="427989"/>
                  </a:lnTo>
                  <a:lnTo>
                    <a:pt x="134744" y="425449"/>
                  </a:lnTo>
                  <a:lnTo>
                    <a:pt x="157300" y="392429"/>
                  </a:lnTo>
                  <a:lnTo>
                    <a:pt x="163009" y="365759"/>
                  </a:lnTo>
                  <a:lnTo>
                    <a:pt x="139700" y="336549"/>
                  </a:lnTo>
                  <a:lnTo>
                    <a:pt x="187154" y="336549"/>
                  </a:lnTo>
                  <a:lnTo>
                    <a:pt x="188108" y="339089"/>
                  </a:lnTo>
                  <a:lnTo>
                    <a:pt x="197461" y="355599"/>
                  </a:lnTo>
                  <a:lnTo>
                    <a:pt x="202312" y="361949"/>
                  </a:lnTo>
                  <a:lnTo>
                    <a:pt x="207466" y="369569"/>
                  </a:lnTo>
                  <a:lnTo>
                    <a:pt x="212961" y="374649"/>
                  </a:lnTo>
                  <a:lnTo>
                    <a:pt x="219745" y="380999"/>
                  </a:lnTo>
                  <a:lnTo>
                    <a:pt x="220731" y="380999"/>
                  </a:lnTo>
                  <a:lnTo>
                    <a:pt x="221717" y="382269"/>
                  </a:lnTo>
                  <a:lnTo>
                    <a:pt x="222020" y="383539"/>
                  </a:lnTo>
                  <a:lnTo>
                    <a:pt x="223650" y="383539"/>
                  </a:lnTo>
                  <a:lnTo>
                    <a:pt x="229221" y="389889"/>
                  </a:lnTo>
                  <a:lnTo>
                    <a:pt x="189691" y="389889"/>
                  </a:lnTo>
                  <a:lnTo>
                    <a:pt x="175137" y="419099"/>
                  </a:lnTo>
                  <a:lnTo>
                    <a:pt x="175137" y="420369"/>
                  </a:lnTo>
                  <a:lnTo>
                    <a:pt x="176084" y="421639"/>
                  </a:lnTo>
                  <a:lnTo>
                    <a:pt x="176084" y="422909"/>
                  </a:lnTo>
                  <a:lnTo>
                    <a:pt x="176577" y="422909"/>
                  </a:lnTo>
                  <a:lnTo>
                    <a:pt x="180188" y="430529"/>
                  </a:lnTo>
                  <a:close/>
                </a:path>
                <a:path w="4215765" h="2847340">
                  <a:moveTo>
                    <a:pt x="431760" y="560069"/>
                  </a:moveTo>
                  <a:lnTo>
                    <a:pt x="347830" y="560069"/>
                  </a:lnTo>
                  <a:lnTo>
                    <a:pt x="354865" y="558799"/>
                  </a:lnTo>
                  <a:lnTo>
                    <a:pt x="361417" y="554989"/>
                  </a:lnTo>
                  <a:lnTo>
                    <a:pt x="368630" y="547369"/>
                  </a:lnTo>
                  <a:lnTo>
                    <a:pt x="373782" y="535939"/>
                  </a:lnTo>
                  <a:lnTo>
                    <a:pt x="376873" y="520699"/>
                  </a:lnTo>
                  <a:lnTo>
                    <a:pt x="377904" y="502919"/>
                  </a:lnTo>
                  <a:lnTo>
                    <a:pt x="376573" y="481329"/>
                  </a:lnTo>
                  <a:lnTo>
                    <a:pt x="365912" y="441959"/>
                  </a:lnTo>
                  <a:lnTo>
                    <a:pt x="334242" y="400049"/>
                  </a:lnTo>
                  <a:lnTo>
                    <a:pt x="333295" y="400049"/>
                  </a:lnTo>
                  <a:lnTo>
                    <a:pt x="332803" y="398779"/>
                  </a:lnTo>
                  <a:lnTo>
                    <a:pt x="331665" y="398779"/>
                  </a:lnTo>
                  <a:lnTo>
                    <a:pt x="330870" y="397509"/>
                  </a:lnTo>
                  <a:lnTo>
                    <a:pt x="322114" y="388619"/>
                  </a:lnTo>
                  <a:lnTo>
                    <a:pt x="308053" y="344169"/>
                  </a:lnTo>
                  <a:lnTo>
                    <a:pt x="310328" y="337819"/>
                  </a:lnTo>
                  <a:lnTo>
                    <a:pt x="314837" y="336549"/>
                  </a:lnTo>
                  <a:lnTo>
                    <a:pt x="321167" y="337819"/>
                  </a:lnTo>
                  <a:lnTo>
                    <a:pt x="328898" y="340359"/>
                  </a:lnTo>
                  <a:lnTo>
                    <a:pt x="329240" y="341629"/>
                  </a:lnTo>
                  <a:lnTo>
                    <a:pt x="329581" y="341629"/>
                  </a:lnTo>
                  <a:lnTo>
                    <a:pt x="329884" y="342899"/>
                  </a:lnTo>
                  <a:lnTo>
                    <a:pt x="337161" y="347979"/>
                  </a:lnTo>
                  <a:lnTo>
                    <a:pt x="342292" y="354329"/>
                  </a:lnTo>
                  <a:lnTo>
                    <a:pt x="346996" y="360679"/>
                  </a:lnTo>
                  <a:lnTo>
                    <a:pt x="351274" y="367029"/>
                  </a:lnTo>
                  <a:lnTo>
                    <a:pt x="355126" y="375919"/>
                  </a:lnTo>
                  <a:lnTo>
                    <a:pt x="431760" y="375919"/>
                  </a:lnTo>
                  <a:lnTo>
                    <a:pt x="431760" y="560069"/>
                  </a:lnTo>
                  <a:close/>
                </a:path>
                <a:path w="4215765" h="2847340">
                  <a:moveTo>
                    <a:pt x="232215" y="448309"/>
                  </a:moveTo>
                  <a:lnTo>
                    <a:pt x="199886" y="412749"/>
                  </a:lnTo>
                  <a:lnTo>
                    <a:pt x="189691" y="389889"/>
                  </a:lnTo>
                  <a:lnTo>
                    <a:pt x="229221" y="389889"/>
                  </a:lnTo>
                  <a:lnTo>
                    <a:pt x="245857" y="425449"/>
                  </a:lnTo>
                  <a:lnTo>
                    <a:pt x="245973" y="427989"/>
                  </a:lnTo>
                  <a:lnTo>
                    <a:pt x="245480" y="427989"/>
                  </a:lnTo>
                  <a:lnTo>
                    <a:pt x="245480" y="430529"/>
                  </a:lnTo>
                  <a:lnTo>
                    <a:pt x="245139" y="431799"/>
                  </a:lnTo>
                  <a:lnTo>
                    <a:pt x="244987" y="433069"/>
                  </a:lnTo>
                  <a:lnTo>
                    <a:pt x="244343" y="435609"/>
                  </a:lnTo>
                  <a:lnTo>
                    <a:pt x="243357" y="438149"/>
                  </a:lnTo>
                  <a:lnTo>
                    <a:pt x="242069" y="440689"/>
                  </a:lnTo>
                  <a:lnTo>
                    <a:pt x="238203" y="447039"/>
                  </a:lnTo>
                  <a:lnTo>
                    <a:pt x="232215" y="448309"/>
                  </a:lnTo>
                  <a:close/>
                </a:path>
                <a:path w="4215765" h="2847340">
                  <a:moveTo>
                    <a:pt x="339889" y="510539"/>
                  </a:moveTo>
                  <a:lnTo>
                    <a:pt x="307561" y="474979"/>
                  </a:lnTo>
                  <a:lnTo>
                    <a:pt x="297858" y="452119"/>
                  </a:lnTo>
                  <a:lnTo>
                    <a:pt x="337115" y="452119"/>
                  </a:lnTo>
                  <a:lnTo>
                    <a:pt x="353647" y="490219"/>
                  </a:lnTo>
                  <a:lnTo>
                    <a:pt x="353496" y="490219"/>
                  </a:lnTo>
                  <a:lnTo>
                    <a:pt x="353154" y="491489"/>
                  </a:lnTo>
                  <a:lnTo>
                    <a:pt x="353154" y="494029"/>
                  </a:lnTo>
                  <a:lnTo>
                    <a:pt x="353003" y="495299"/>
                  </a:lnTo>
                  <a:lnTo>
                    <a:pt x="352700" y="495299"/>
                  </a:lnTo>
                  <a:lnTo>
                    <a:pt x="352018" y="497839"/>
                  </a:lnTo>
                  <a:lnTo>
                    <a:pt x="351070" y="500379"/>
                  </a:lnTo>
                  <a:lnTo>
                    <a:pt x="349782" y="502919"/>
                  </a:lnTo>
                  <a:lnTo>
                    <a:pt x="345878" y="509269"/>
                  </a:lnTo>
                  <a:lnTo>
                    <a:pt x="339889" y="510539"/>
                  </a:lnTo>
                  <a:close/>
                </a:path>
                <a:path w="4215765" h="2847340">
                  <a:moveTo>
                    <a:pt x="4070687" y="2781300"/>
                  </a:moveTo>
                  <a:lnTo>
                    <a:pt x="3925644" y="2697390"/>
                  </a:lnTo>
                  <a:lnTo>
                    <a:pt x="3925644" y="2696934"/>
                  </a:lnTo>
                  <a:lnTo>
                    <a:pt x="3827630" y="2640195"/>
                  </a:lnTo>
                  <a:lnTo>
                    <a:pt x="3808324" y="2625775"/>
                  </a:lnTo>
                  <a:lnTo>
                    <a:pt x="3794524" y="2608202"/>
                  </a:lnTo>
                  <a:lnTo>
                    <a:pt x="3786238" y="2587476"/>
                  </a:lnTo>
                  <a:lnTo>
                    <a:pt x="3783474" y="2563597"/>
                  </a:lnTo>
                  <a:lnTo>
                    <a:pt x="3783474" y="2170859"/>
                  </a:lnTo>
                  <a:lnTo>
                    <a:pt x="3801151" y="2136292"/>
                  </a:lnTo>
                  <a:lnTo>
                    <a:pt x="3808585" y="2136898"/>
                  </a:lnTo>
                  <a:lnTo>
                    <a:pt x="3817411" y="2139684"/>
                  </a:lnTo>
                  <a:lnTo>
                    <a:pt x="3827630" y="2144647"/>
                  </a:lnTo>
                  <a:lnTo>
                    <a:pt x="3962475" y="2223214"/>
                  </a:lnTo>
                  <a:lnTo>
                    <a:pt x="3964165" y="2223214"/>
                  </a:lnTo>
                  <a:lnTo>
                    <a:pt x="3994008" y="2240679"/>
                  </a:lnTo>
                  <a:lnTo>
                    <a:pt x="3994008" y="2241619"/>
                  </a:lnTo>
                  <a:lnTo>
                    <a:pt x="4108063" y="2307076"/>
                  </a:lnTo>
                  <a:lnTo>
                    <a:pt x="3867876" y="2307076"/>
                  </a:lnTo>
                  <a:lnTo>
                    <a:pt x="3861100" y="2308159"/>
                  </a:lnTo>
                  <a:lnTo>
                    <a:pt x="3831078" y="2338625"/>
                  </a:lnTo>
                  <a:lnTo>
                    <a:pt x="3822647" y="2378986"/>
                  </a:lnTo>
                  <a:lnTo>
                    <a:pt x="3822372" y="2388077"/>
                  </a:lnTo>
                  <a:lnTo>
                    <a:pt x="3822428" y="2395978"/>
                  </a:lnTo>
                  <a:lnTo>
                    <a:pt x="3828125" y="2440907"/>
                  </a:lnTo>
                  <a:lnTo>
                    <a:pt x="3843620" y="2488443"/>
                  </a:lnTo>
                  <a:lnTo>
                    <a:pt x="3867876" y="2527232"/>
                  </a:lnTo>
                  <a:lnTo>
                    <a:pt x="3896983" y="2552920"/>
                  </a:lnTo>
                  <a:lnTo>
                    <a:pt x="3926091" y="2561173"/>
                  </a:lnTo>
                  <a:lnTo>
                    <a:pt x="4006136" y="2561173"/>
                  </a:lnTo>
                  <a:lnTo>
                    <a:pt x="4006136" y="2592204"/>
                  </a:lnTo>
                  <a:lnTo>
                    <a:pt x="4033313" y="2607690"/>
                  </a:lnTo>
                  <a:lnTo>
                    <a:pt x="4110933" y="2607690"/>
                  </a:lnTo>
                  <a:lnTo>
                    <a:pt x="4110933" y="2652812"/>
                  </a:lnTo>
                  <a:lnTo>
                    <a:pt x="4138109" y="2668298"/>
                  </a:lnTo>
                  <a:lnTo>
                    <a:pt x="4215235" y="2668298"/>
                  </a:lnTo>
                  <a:lnTo>
                    <a:pt x="4215235" y="2780805"/>
                  </a:lnTo>
                  <a:lnTo>
                    <a:pt x="4070687" y="2780805"/>
                  </a:lnTo>
                  <a:lnTo>
                    <a:pt x="4070687" y="2781300"/>
                  </a:lnTo>
                  <a:close/>
                </a:path>
                <a:path w="4215765" h="2847340">
                  <a:moveTo>
                    <a:pt x="3964165" y="2223214"/>
                  </a:moveTo>
                  <a:lnTo>
                    <a:pt x="3962475" y="2223214"/>
                  </a:lnTo>
                  <a:lnTo>
                    <a:pt x="3962475" y="2222225"/>
                  </a:lnTo>
                  <a:lnTo>
                    <a:pt x="3964165" y="2223214"/>
                  </a:lnTo>
                  <a:close/>
                </a:path>
                <a:path w="4215765" h="2847340">
                  <a:moveTo>
                    <a:pt x="4215235" y="2439957"/>
                  </a:moveTo>
                  <a:lnTo>
                    <a:pt x="3967821" y="2439957"/>
                  </a:lnTo>
                  <a:lnTo>
                    <a:pt x="3964916" y="2424408"/>
                  </a:lnTo>
                  <a:lnTo>
                    <a:pt x="3961034" y="2409281"/>
                  </a:lnTo>
                  <a:lnTo>
                    <a:pt x="3944832" y="2369306"/>
                  </a:lnTo>
                  <a:lnTo>
                    <a:pt x="3919010" y="2333236"/>
                  </a:lnTo>
                  <a:lnTo>
                    <a:pt x="3881978" y="2308905"/>
                  </a:lnTo>
                  <a:lnTo>
                    <a:pt x="3867876" y="2307076"/>
                  </a:lnTo>
                  <a:lnTo>
                    <a:pt x="4108063" y="2307076"/>
                  </a:lnTo>
                  <a:lnTo>
                    <a:pt x="4170632" y="2342985"/>
                  </a:lnTo>
                  <a:lnTo>
                    <a:pt x="4204074" y="2375098"/>
                  </a:lnTo>
                  <a:lnTo>
                    <a:pt x="4215235" y="2420078"/>
                  </a:lnTo>
                  <a:lnTo>
                    <a:pt x="4215235" y="2439957"/>
                  </a:lnTo>
                  <a:close/>
                </a:path>
                <a:path w="4215765" h="2847340">
                  <a:moveTo>
                    <a:pt x="3908966" y="2512842"/>
                  </a:moveTo>
                  <a:lnTo>
                    <a:pt x="3903125" y="2511406"/>
                  </a:lnTo>
                  <a:lnTo>
                    <a:pt x="3896983" y="2507838"/>
                  </a:lnTo>
                  <a:lnTo>
                    <a:pt x="3890502" y="2504279"/>
                  </a:lnTo>
                  <a:lnTo>
                    <a:pt x="3865004" y="2466624"/>
                  </a:lnTo>
                  <a:lnTo>
                    <a:pt x="3854979" y="2424408"/>
                  </a:lnTo>
                  <a:lnTo>
                    <a:pt x="3854317" y="2409281"/>
                  </a:lnTo>
                  <a:lnTo>
                    <a:pt x="3854933" y="2395978"/>
                  </a:lnTo>
                  <a:lnTo>
                    <a:pt x="3868866" y="2359615"/>
                  </a:lnTo>
                  <a:lnTo>
                    <a:pt x="3879063" y="2356057"/>
                  </a:lnTo>
                  <a:lnTo>
                    <a:pt x="3884855" y="2355106"/>
                  </a:lnTo>
                  <a:lnTo>
                    <a:pt x="3918653" y="2381891"/>
                  </a:lnTo>
                  <a:lnTo>
                    <a:pt x="3934830" y="2418384"/>
                  </a:lnTo>
                  <a:lnTo>
                    <a:pt x="3938714" y="2437048"/>
                  </a:lnTo>
                  <a:lnTo>
                    <a:pt x="3967821" y="2439957"/>
                  </a:lnTo>
                  <a:lnTo>
                    <a:pt x="4215235" y="2439957"/>
                  </a:lnTo>
                  <a:lnTo>
                    <a:pt x="4215235" y="2446251"/>
                  </a:lnTo>
                  <a:lnTo>
                    <a:pt x="4006136" y="2446251"/>
                  </a:lnTo>
                  <a:lnTo>
                    <a:pt x="4006136" y="2479202"/>
                  </a:lnTo>
                  <a:lnTo>
                    <a:pt x="3938714" y="2479202"/>
                  </a:lnTo>
                  <a:lnTo>
                    <a:pt x="3937018" y="2486732"/>
                  </a:lnTo>
                  <a:lnTo>
                    <a:pt x="3934830" y="2493287"/>
                  </a:lnTo>
                  <a:lnTo>
                    <a:pt x="3932159" y="2498861"/>
                  </a:lnTo>
                  <a:lnTo>
                    <a:pt x="3929011" y="2503445"/>
                  </a:lnTo>
                  <a:lnTo>
                    <a:pt x="3925150" y="2509283"/>
                  </a:lnTo>
                  <a:lnTo>
                    <a:pt x="3920298" y="2512202"/>
                  </a:lnTo>
                  <a:lnTo>
                    <a:pt x="3914457" y="2512202"/>
                  </a:lnTo>
                  <a:lnTo>
                    <a:pt x="3908966" y="2512842"/>
                  </a:lnTo>
                  <a:close/>
                </a:path>
                <a:path w="4215765" h="2847340">
                  <a:moveTo>
                    <a:pt x="4079400" y="2575234"/>
                  </a:moveTo>
                  <a:lnTo>
                    <a:pt x="4064846" y="2575234"/>
                  </a:lnTo>
                  <a:lnTo>
                    <a:pt x="4064846" y="2531101"/>
                  </a:lnTo>
                  <a:lnTo>
                    <a:pt x="4033313" y="2512686"/>
                  </a:lnTo>
                  <a:lnTo>
                    <a:pt x="4033313" y="2461776"/>
                  </a:lnTo>
                  <a:lnTo>
                    <a:pt x="4006136" y="2446251"/>
                  </a:lnTo>
                  <a:lnTo>
                    <a:pt x="4215235" y="2446251"/>
                  </a:lnTo>
                  <a:lnTo>
                    <a:pt x="4215235" y="2506858"/>
                  </a:lnTo>
                  <a:lnTo>
                    <a:pt x="4110933" y="2506858"/>
                  </a:lnTo>
                  <a:lnTo>
                    <a:pt x="4110933" y="2539810"/>
                  </a:lnTo>
                  <a:lnTo>
                    <a:pt x="4079400" y="2539810"/>
                  </a:lnTo>
                  <a:lnTo>
                    <a:pt x="4079400" y="2575234"/>
                  </a:lnTo>
                  <a:close/>
                </a:path>
                <a:path w="4215765" h="2847340">
                  <a:moveTo>
                    <a:pt x="4006136" y="2561173"/>
                  </a:moveTo>
                  <a:lnTo>
                    <a:pt x="3926091" y="2561173"/>
                  </a:lnTo>
                  <a:lnTo>
                    <a:pt x="3932719" y="2560110"/>
                  </a:lnTo>
                  <a:lnTo>
                    <a:pt x="3938961" y="2557889"/>
                  </a:lnTo>
                  <a:lnTo>
                    <a:pt x="3964740" y="2522999"/>
                  </a:lnTo>
                  <a:lnTo>
                    <a:pt x="3967821" y="2510718"/>
                  </a:lnTo>
                  <a:lnTo>
                    <a:pt x="3938714" y="2479202"/>
                  </a:lnTo>
                  <a:lnTo>
                    <a:pt x="3974603" y="2479202"/>
                  </a:lnTo>
                  <a:lnTo>
                    <a:pt x="3974603" y="2523334"/>
                  </a:lnTo>
                  <a:lnTo>
                    <a:pt x="4006136" y="2541293"/>
                  </a:lnTo>
                  <a:lnTo>
                    <a:pt x="4006136" y="2561173"/>
                  </a:lnTo>
                  <a:close/>
                </a:path>
                <a:path w="4215765" h="2847340">
                  <a:moveTo>
                    <a:pt x="4006136" y="2497161"/>
                  </a:moveTo>
                  <a:lnTo>
                    <a:pt x="3974603" y="2479202"/>
                  </a:lnTo>
                  <a:lnTo>
                    <a:pt x="4006136" y="2479202"/>
                  </a:lnTo>
                  <a:lnTo>
                    <a:pt x="4006136" y="2497161"/>
                  </a:lnTo>
                  <a:close/>
                </a:path>
                <a:path w="4215765" h="2847340">
                  <a:moveTo>
                    <a:pt x="4215235" y="2635841"/>
                  </a:moveTo>
                  <a:lnTo>
                    <a:pt x="4169643" y="2635841"/>
                  </a:lnTo>
                  <a:lnTo>
                    <a:pt x="4169643" y="2591709"/>
                  </a:lnTo>
                  <a:lnTo>
                    <a:pt x="4138109" y="2573294"/>
                  </a:lnTo>
                  <a:lnTo>
                    <a:pt x="4138109" y="2522384"/>
                  </a:lnTo>
                  <a:lnTo>
                    <a:pt x="4110933" y="2506858"/>
                  </a:lnTo>
                  <a:lnTo>
                    <a:pt x="4215235" y="2506858"/>
                  </a:lnTo>
                  <a:lnTo>
                    <a:pt x="4215235" y="2635841"/>
                  </a:lnTo>
                  <a:close/>
                </a:path>
                <a:path w="4215765" h="2847340">
                  <a:moveTo>
                    <a:pt x="4110933" y="2557769"/>
                  </a:moveTo>
                  <a:lnTo>
                    <a:pt x="4079400" y="2539810"/>
                  </a:lnTo>
                  <a:lnTo>
                    <a:pt x="4110933" y="2539810"/>
                  </a:lnTo>
                  <a:lnTo>
                    <a:pt x="4110933" y="2557769"/>
                  </a:lnTo>
                  <a:close/>
                </a:path>
                <a:path w="4215765" h="2847340">
                  <a:moveTo>
                    <a:pt x="4110933" y="2607690"/>
                  </a:moveTo>
                  <a:lnTo>
                    <a:pt x="4033313" y="2607690"/>
                  </a:lnTo>
                  <a:lnTo>
                    <a:pt x="4033313" y="2556780"/>
                  </a:lnTo>
                  <a:lnTo>
                    <a:pt x="4064846" y="2575234"/>
                  </a:lnTo>
                  <a:lnTo>
                    <a:pt x="4079400" y="2575234"/>
                  </a:lnTo>
                  <a:lnTo>
                    <a:pt x="4079400" y="2583942"/>
                  </a:lnTo>
                  <a:lnTo>
                    <a:pt x="4110933" y="2601901"/>
                  </a:lnTo>
                  <a:lnTo>
                    <a:pt x="4110933" y="2607690"/>
                  </a:lnTo>
                  <a:close/>
                </a:path>
                <a:path w="4215765" h="2847340">
                  <a:moveTo>
                    <a:pt x="4215235" y="2668298"/>
                  </a:moveTo>
                  <a:lnTo>
                    <a:pt x="4138109" y="2668298"/>
                  </a:lnTo>
                  <a:lnTo>
                    <a:pt x="4138109" y="2617387"/>
                  </a:lnTo>
                  <a:lnTo>
                    <a:pt x="4169643" y="2635841"/>
                  </a:lnTo>
                  <a:lnTo>
                    <a:pt x="4215235" y="2635841"/>
                  </a:lnTo>
                  <a:lnTo>
                    <a:pt x="4215235" y="2668298"/>
                  </a:lnTo>
                  <a:close/>
                </a:path>
                <a:path w="4215765" h="2847340">
                  <a:moveTo>
                    <a:pt x="4195534" y="2846955"/>
                  </a:moveTo>
                  <a:lnTo>
                    <a:pt x="4188323" y="2846138"/>
                  </a:lnTo>
                  <a:lnTo>
                    <a:pt x="4180027" y="2843318"/>
                  </a:lnTo>
                  <a:lnTo>
                    <a:pt x="4170632" y="2838494"/>
                  </a:lnTo>
                  <a:lnTo>
                    <a:pt x="4070687" y="2780805"/>
                  </a:lnTo>
                  <a:lnTo>
                    <a:pt x="4215235" y="2780805"/>
                  </a:lnTo>
                  <a:lnTo>
                    <a:pt x="4215235" y="2813301"/>
                  </a:lnTo>
                  <a:lnTo>
                    <a:pt x="4214717" y="2823360"/>
                  </a:lnTo>
                  <a:lnTo>
                    <a:pt x="4201670" y="2845767"/>
                  </a:lnTo>
                  <a:lnTo>
                    <a:pt x="4195534" y="2846955"/>
                  </a:lnTo>
                  <a:close/>
                </a:path>
              </a:pathLst>
            </a:custGeom>
            <a:solidFill>
              <a:srgbClr val="41b93b"/>
            </a:solidFill>
            <a:ln w="0">
              <a:noFill/>
            </a:ln>
          </p:spPr>
          <p:style>
            <a:lnRef idx="0"/>
            <a:fillRef idx="0"/>
            <a:effectRef idx="0"/>
            <a:fontRef idx="minor"/>
          </p:style>
        </p:sp>
        <p:sp>
          <p:nvSpPr>
            <p:cNvPr id="376" name="object 19"/>
            <p:cNvSpPr/>
            <p:nvPr/>
          </p:nvSpPr>
          <p:spPr>
            <a:xfrm>
              <a:off x="1828080" y="6475680"/>
              <a:ext cx="412560" cy="460800"/>
            </a:xfrm>
            <a:prstGeom prst="rect">
              <a:avLst/>
            </a:prstGeom>
            <a:blipFill rotWithShape="0">
              <a:blip r:embed="rId8"/>
              <a:srcRect/>
              <a:stretch/>
            </a:blipFill>
            <a:ln w="0">
              <a:noFill/>
            </a:ln>
          </p:spPr>
          <p:style>
            <a:lnRef idx="0"/>
            <a:fillRef idx="0"/>
            <a:effectRef idx="0"/>
            <a:fontRef idx="minor"/>
          </p:style>
        </p:sp>
        <p:sp>
          <p:nvSpPr>
            <p:cNvPr id="377" name="object 20"/>
            <p:cNvSpPr/>
            <p:nvPr/>
          </p:nvSpPr>
          <p:spPr>
            <a:xfrm>
              <a:off x="1819080" y="6511320"/>
              <a:ext cx="340560" cy="427680"/>
            </a:xfrm>
            <a:custGeom>
              <a:avLst/>
              <a:gdLst/>
              <a:ahLst/>
              <a:rect l="l" t="t" r="r" b="b"/>
              <a:pathLst>
                <a:path w="461644" h="759460">
                  <a:moveTo>
                    <a:pt x="307064" y="688767"/>
                  </a:moveTo>
                  <a:lnTo>
                    <a:pt x="151824" y="599559"/>
                  </a:lnTo>
                  <a:lnTo>
                    <a:pt x="151824" y="598575"/>
                  </a:lnTo>
                  <a:lnTo>
                    <a:pt x="47076" y="538460"/>
                  </a:lnTo>
                  <a:lnTo>
                    <a:pt x="26479" y="522954"/>
                  </a:lnTo>
                  <a:lnTo>
                    <a:pt x="11767" y="504050"/>
                  </a:lnTo>
                  <a:lnTo>
                    <a:pt x="2941" y="481744"/>
                  </a:lnTo>
                  <a:lnTo>
                    <a:pt x="0" y="456033"/>
                  </a:lnTo>
                  <a:lnTo>
                    <a:pt x="0" y="36627"/>
                  </a:lnTo>
                  <a:lnTo>
                    <a:pt x="18681" y="0"/>
                  </a:lnTo>
                  <a:lnTo>
                    <a:pt x="26687" y="632"/>
                  </a:lnTo>
                  <a:lnTo>
                    <a:pt x="36151" y="3636"/>
                  </a:lnTo>
                  <a:lnTo>
                    <a:pt x="47076" y="9013"/>
                  </a:lnTo>
                  <a:lnTo>
                    <a:pt x="191129" y="92386"/>
                  </a:lnTo>
                  <a:lnTo>
                    <a:pt x="191979" y="92386"/>
                  </a:lnTo>
                  <a:lnTo>
                    <a:pt x="224593" y="111288"/>
                  </a:lnTo>
                  <a:lnTo>
                    <a:pt x="224593" y="112273"/>
                  </a:lnTo>
                  <a:lnTo>
                    <a:pt x="310309" y="161251"/>
                  </a:lnTo>
                  <a:lnTo>
                    <a:pt x="24256" y="161251"/>
                  </a:lnTo>
                  <a:lnTo>
                    <a:pt x="24256" y="360538"/>
                  </a:lnTo>
                  <a:lnTo>
                    <a:pt x="45097" y="372659"/>
                  </a:lnTo>
                  <a:lnTo>
                    <a:pt x="90242" y="372659"/>
                  </a:lnTo>
                  <a:lnTo>
                    <a:pt x="90242" y="398341"/>
                  </a:lnTo>
                  <a:lnTo>
                    <a:pt x="111083" y="410463"/>
                  </a:lnTo>
                  <a:lnTo>
                    <a:pt x="158655" y="410463"/>
                  </a:lnTo>
                  <a:lnTo>
                    <a:pt x="158655" y="437623"/>
                  </a:lnTo>
                  <a:lnTo>
                    <a:pt x="179495" y="449744"/>
                  </a:lnTo>
                  <a:lnTo>
                    <a:pt x="227018" y="449744"/>
                  </a:lnTo>
                  <a:lnTo>
                    <a:pt x="227018" y="477359"/>
                  </a:lnTo>
                  <a:lnTo>
                    <a:pt x="246918" y="489026"/>
                  </a:lnTo>
                  <a:lnTo>
                    <a:pt x="315330" y="489026"/>
                  </a:lnTo>
                  <a:lnTo>
                    <a:pt x="315330" y="528270"/>
                  </a:lnTo>
                  <a:lnTo>
                    <a:pt x="334240" y="539444"/>
                  </a:lnTo>
                  <a:lnTo>
                    <a:pt x="359981" y="539444"/>
                  </a:lnTo>
                  <a:lnTo>
                    <a:pt x="359981" y="553990"/>
                  </a:lnTo>
                  <a:lnTo>
                    <a:pt x="430324" y="594710"/>
                  </a:lnTo>
                  <a:lnTo>
                    <a:pt x="461362" y="594710"/>
                  </a:lnTo>
                  <a:lnTo>
                    <a:pt x="461362" y="688274"/>
                  </a:lnTo>
                  <a:lnTo>
                    <a:pt x="307064" y="688274"/>
                  </a:lnTo>
                  <a:lnTo>
                    <a:pt x="307064" y="688767"/>
                  </a:lnTo>
                  <a:close/>
                </a:path>
                <a:path w="461644" h="759460">
                  <a:moveTo>
                    <a:pt x="191979" y="92386"/>
                  </a:moveTo>
                  <a:lnTo>
                    <a:pt x="191129" y="92386"/>
                  </a:lnTo>
                  <a:lnTo>
                    <a:pt x="191129" y="91894"/>
                  </a:lnTo>
                  <a:lnTo>
                    <a:pt x="191979" y="92386"/>
                  </a:lnTo>
                  <a:close/>
                </a:path>
                <a:path w="461644" h="759460">
                  <a:moveTo>
                    <a:pt x="90242" y="270345"/>
                  </a:moveTo>
                  <a:lnTo>
                    <a:pt x="45097" y="244625"/>
                  </a:lnTo>
                  <a:lnTo>
                    <a:pt x="45097" y="173373"/>
                  </a:lnTo>
                  <a:lnTo>
                    <a:pt x="24256" y="161251"/>
                  </a:lnTo>
                  <a:lnTo>
                    <a:pt x="310309" y="161251"/>
                  </a:lnTo>
                  <a:lnTo>
                    <a:pt x="376469" y="199056"/>
                  </a:lnTo>
                  <a:lnTo>
                    <a:pt x="90242" y="199056"/>
                  </a:lnTo>
                  <a:lnTo>
                    <a:pt x="90242" y="270345"/>
                  </a:lnTo>
                  <a:close/>
                </a:path>
                <a:path w="461644" h="759460">
                  <a:moveTo>
                    <a:pt x="158655" y="410463"/>
                  </a:moveTo>
                  <a:lnTo>
                    <a:pt x="111083" y="410463"/>
                  </a:lnTo>
                  <a:lnTo>
                    <a:pt x="111083" y="211178"/>
                  </a:lnTo>
                  <a:lnTo>
                    <a:pt x="90242" y="199056"/>
                  </a:lnTo>
                  <a:lnTo>
                    <a:pt x="376469" y="199056"/>
                  </a:lnTo>
                  <a:lnTo>
                    <a:pt x="412133" y="219435"/>
                  </a:lnTo>
                  <a:lnTo>
                    <a:pt x="125637" y="219435"/>
                  </a:lnTo>
                  <a:lnTo>
                    <a:pt x="125637" y="257731"/>
                  </a:lnTo>
                  <a:lnTo>
                    <a:pt x="158655" y="276634"/>
                  </a:lnTo>
                  <a:lnTo>
                    <a:pt x="158655" y="410463"/>
                  </a:lnTo>
                  <a:close/>
                </a:path>
                <a:path w="461644" h="759460">
                  <a:moveTo>
                    <a:pt x="227018" y="307658"/>
                  </a:moveTo>
                  <a:lnTo>
                    <a:pt x="212465" y="307658"/>
                  </a:lnTo>
                  <a:lnTo>
                    <a:pt x="212465" y="269361"/>
                  </a:lnTo>
                  <a:lnTo>
                    <a:pt x="125637" y="219435"/>
                  </a:lnTo>
                  <a:lnTo>
                    <a:pt x="412133" y="219435"/>
                  </a:lnTo>
                  <a:lnTo>
                    <a:pt x="413791" y="220382"/>
                  </a:lnTo>
                  <a:lnTo>
                    <a:pt x="434609" y="235909"/>
                  </a:lnTo>
                  <a:lnTo>
                    <a:pt x="449474" y="254820"/>
                  </a:lnTo>
                  <a:lnTo>
                    <a:pt x="458391" y="277119"/>
                  </a:lnTo>
                  <a:lnTo>
                    <a:pt x="458506" y="278111"/>
                  </a:lnTo>
                  <a:lnTo>
                    <a:pt x="227018" y="278111"/>
                  </a:lnTo>
                  <a:lnTo>
                    <a:pt x="227018" y="307658"/>
                  </a:lnTo>
                  <a:close/>
                </a:path>
                <a:path w="461644" h="759460">
                  <a:moveTo>
                    <a:pt x="281372" y="408039"/>
                  </a:moveTo>
                  <a:lnTo>
                    <a:pt x="237216" y="283907"/>
                  </a:lnTo>
                  <a:lnTo>
                    <a:pt x="227018" y="278111"/>
                  </a:lnTo>
                  <a:lnTo>
                    <a:pt x="458506" y="278111"/>
                  </a:lnTo>
                  <a:lnTo>
                    <a:pt x="461362" y="302809"/>
                  </a:lnTo>
                  <a:lnTo>
                    <a:pt x="461362" y="334818"/>
                  </a:lnTo>
                  <a:lnTo>
                    <a:pt x="325033" y="334818"/>
                  </a:lnTo>
                  <a:lnTo>
                    <a:pt x="281372" y="408039"/>
                  </a:lnTo>
                  <a:close/>
                </a:path>
                <a:path w="461644" h="759460">
                  <a:moveTo>
                    <a:pt x="90242" y="372659"/>
                  </a:moveTo>
                  <a:lnTo>
                    <a:pt x="45097" y="372659"/>
                  </a:lnTo>
                  <a:lnTo>
                    <a:pt x="45097" y="283414"/>
                  </a:lnTo>
                  <a:lnTo>
                    <a:pt x="90242" y="309134"/>
                  </a:lnTo>
                  <a:lnTo>
                    <a:pt x="90242" y="372659"/>
                  </a:lnTo>
                  <a:close/>
                </a:path>
                <a:path w="461644" h="759460">
                  <a:moveTo>
                    <a:pt x="227018" y="449744"/>
                  </a:moveTo>
                  <a:lnTo>
                    <a:pt x="179495" y="449744"/>
                  </a:lnTo>
                  <a:lnTo>
                    <a:pt x="179495" y="288756"/>
                  </a:lnTo>
                  <a:lnTo>
                    <a:pt x="212465" y="307658"/>
                  </a:lnTo>
                  <a:lnTo>
                    <a:pt x="227018" y="307658"/>
                  </a:lnTo>
                  <a:lnTo>
                    <a:pt x="227018" y="449744"/>
                  </a:lnTo>
                  <a:close/>
                </a:path>
                <a:path w="461644" h="759460">
                  <a:moveTo>
                    <a:pt x="359981" y="539444"/>
                  </a:moveTo>
                  <a:lnTo>
                    <a:pt x="334240" y="539444"/>
                  </a:lnTo>
                  <a:lnTo>
                    <a:pt x="334240" y="340158"/>
                  </a:lnTo>
                  <a:lnTo>
                    <a:pt x="325033" y="334818"/>
                  </a:lnTo>
                  <a:lnTo>
                    <a:pt x="461362" y="334818"/>
                  </a:lnTo>
                  <a:lnTo>
                    <a:pt x="461362" y="354704"/>
                  </a:lnTo>
                  <a:lnTo>
                    <a:pt x="359981" y="354704"/>
                  </a:lnTo>
                  <a:lnTo>
                    <a:pt x="359981" y="539444"/>
                  </a:lnTo>
                  <a:close/>
                </a:path>
                <a:path w="461644" h="759460">
                  <a:moveTo>
                    <a:pt x="461362" y="594710"/>
                  </a:moveTo>
                  <a:lnTo>
                    <a:pt x="430324" y="594710"/>
                  </a:lnTo>
                  <a:lnTo>
                    <a:pt x="430324" y="556414"/>
                  </a:lnTo>
                  <a:lnTo>
                    <a:pt x="380822" y="527815"/>
                  </a:lnTo>
                  <a:lnTo>
                    <a:pt x="380822" y="366825"/>
                  </a:lnTo>
                  <a:lnTo>
                    <a:pt x="359981" y="354704"/>
                  </a:lnTo>
                  <a:lnTo>
                    <a:pt x="461362" y="354704"/>
                  </a:lnTo>
                  <a:lnTo>
                    <a:pt x="461362" y="594710"/>
                  </a:lnTo>
                  <a:close/>
                </a:path>
                <a:path w="461644" h="759460">
                  <a:moveTo>
                    <a:pt x="315330" y="489026"/>
                  </a:moveTo>
                  <a:lnTo>
                    <a:pt x="246918" y="489026"/>
                  </a:lnTo>
                  <a:lnTo>
                    <a:pt x="246918" y="363417"/>
                  </a:lnTo>
                  <a:lnTo>
                    <a:pt x="281372" y="457510"/>
                  </a:lnTo>
                  <a:lnTo>
                    <a:pt x="315330" y="457510"/>
                  </a:lnTo>
                  <a:lnTo>
                    <a:pt x="315330" y="489026"/>
                  </a:lnTo>
                  <a:close/>
                </a:path>
                <a:path w="461644" h="759460">
                  <a:moveTo>
                    <a:pt x="315330" y="457510"/>
                  </a:moveTo>
                  <a:lnTo>
                    <a:pt x="281372" y="457510"/>
                  </a:lnTo>
                  <a:lnTo>
                    <a:pt x="315330" y="402698"/>
                  </a:lnTo>
                  <a:lnTo>
                    <a:pt x="315330" y="457510"/>
                  </a:lnTo>
                  <a:close/>
                </a:path>
                <a:path w="461644" h="759460">
                  <a:moveTo>
                    <a:pt x="440375" y="759231"/>
                  </a:moveTo>
                  <a:lnTo>
                    <a:pt x="432730" y="758229"/>
                  </a:lnTo>
                  <a:lnTo>
                    <a:pt x="423870" y="755109"/>
                  </a:lnTo>
                  <a:lnTo>
                    <a:pt x="413791" y="749866"/>
                  </a:lnTo>
                  <a:lnTo>
                    <a:pt x="307064" y="688274"/>
                  </a:lnTo>
                  <a:lnTo>
                    <a:pt x="461362" y="688274"/>
                  </a:lnTo>
                  <a:lnTo>
                    <a:pt x="461362" y="723199"/>
                  </a:lnTo>
                  <a:lnTo>
                    <a:pt x="460815" y="733932"/>
                  </a:lnTo>
                  <a:lnTo>
                    <a:pt x="440375" y="759231"/>
                  </a:lnTo>
                  <a:close/>
                </a:path>
              </a:pathLst>
            </a:custGeom>
            <a:solidFill>
              <a:srgbClr val="5eccf5"/>
            </a:solidFill>
            <a:ln w="0">
              <a:noFill/>
            </a:ln>
          </p:spPr>
          <p:style>
            <a:lnRef idx="0"/>
            <a:fillRef idx="0"/>
            <a:effectRef idx="0"/>
            <a:fontRef idx="minor"/>
          </p:style>
        </p:sp>
        <p:sp>
          <p:nvSpPr>
            <p:cNvPr id="378" name="object 21"/>
            <p:cNvSpPr/>
            <p:nvPr/>
          </p:nvSpPr>
          <p:spPr>
            <a:xfrm>
              <a:off x="3237480" y="6491160"/>
              <a:ext cx="385920" cy="431280"/>
            </a:xfrm>
            <a:prstGeom prst="rect">
              <a:avLst/>
            </a:prstGeom>
            <a:blipFill rotWithShape="0">
              <a:blip r:embed="rId9"/>
              <a:srcRect/>
              <a:stretch/>
            </a:blipFill>
            <a:ln w="0">
              <a:noFill/>
            </a:ln>
          </p:spPr>
          <p:style>
            <a:lnRef idx="0"/>
            <a:fillRef idx="0"/>
            <a:effectRef idx="0"/>
            <a:fontRef idx="minor"/>
          </p:style>
        </p:sp>
        <p:sp>
          <p:nvSpPr>
            <p:cNvPr id="379" name="object 22"/>
            <p:cNvSpPr/>
            <p:nvPr/>
          </p:nvSpPr>
          <p:spPr>
            <a:xfrm>
              <a:off x="3229200" y="6524280"/>
              <a:ext cx="318600" cy="400320"/>
            </a:xfrm>
            <a:custGeom>
              <a:avLst/>
              <a:gdLst/>
              <a:ahLst/>
              <a:rect l="l" t="t" r="r" b="b"/>
              <a:pathLst>
                <a:path w="431800" h="710564">
                  <a:moveTo>
                    <a:pt x="287212" y="645004"/>
                  </a:moveTo>
                  <a:lnTo>
                    <a:pt x="142122" y="561101"/>
                  </a:lnTo>
                  <a:lnTo>
                    <a:pt x="142122" y="560153"/>
                  </a:lnTo>
                  <a:lnTo>
                    <a:pt x="44156" y="503901"/>
                  </a:lnTo>
                  <a:lnTo>
                    <a:pt x="11035" y="471780"/>
                  </a:lnTo>
                  <a:lnTo>
                    <a:pt x="91" y="427611"/>
                  </a:lnTo>
                  <a:lnTo>
                    <a:pt x="0" y="34078"/>
                  </a:lnTo>
                  <a:lnTo>
                    <a:pt x="696" y="22224"/>
                  </a:lnTo>
                  <a:lnTo>
                    <a:pt x="2785" y="12855"/>
                  </a:lnTo>
                  <a:lnTo>
                    <a:pt x="6266" y="5973"/>
                  </a:lnTo>
                  <a:lnTo>
                    <a:pt x="11138" y="1577"/>
                  </a:lnTo>
                  <a:lnTo>
                    <a:pt x="17386" y="0"/>
                  </a:lnTo>
                  <a:lnTo>
                    <a:pt x="24976" y="606"/>
                  </a:lnTo>
                  <a:lnTo>
                    <a:pt x="33902" y="3393"/>
                  </a:lnTo>
                  <a:lnTo>
                    <a:pt x="44156" y="8357"/>
                  </a:lnTo>
                  <a:lnTo>
                    <a:pt x="179001" y="86427"/>
                  </a:lnTo>
                  <a:lnTo>
                    <a:pt x="179828" y="86427"/>
                  </a:lnTo>
                  <a:lnTo>
                    <a:pt x="210039" y="104383"/>
                  </a:lnTo>
                  <a:lnTo>
                    <a:pt x="210039" y="104838"/>
                  </a:lnTo>
                  <a:lnTo>
                    <a:pt x="282032" y="146051"/>
                  </a:lnTo>
                  <a:lnTo>
                    <a:pt x="33463" y="146051"/>
                  </a:lnTo>
                  <a:lnTo>
                    <a:pt x="33463" y="393331"/>
                  </a:lnTo>
                  <a:lnTo>
                    <a:pt x="59204" y="408369"/>
                  </a:lnTo>
                  <a:lnTo>
                    <a:pt x="149398" y="408369"/>
                  </a:lnTo>
                  <a:lnTo>
                    <a:pt x="149398" y="460264"/>
                  </a:lnTo>
                  <a:lnTo>
                    <a:pt x="175139" y="474810"/>
                  </a:lnTo>
                  <a:lnTo>
                    <a:pt x="230434" y="474810"/>
                  </a:lnTo>
                  <a:lnTo>
                    <a:pt x="230434" y="506818"/>
                  </a:lnTo>
                  <a:lnTo>
                    <a:pt x="256126" y="521819"/>
                  </a:lnTo>
                  <a:lnTo>
                    <a:pt x="287659" y="521819"/>
                  </a:lnTo>
                  <a:lnTo>
                    <a:pt x="287659" y="539773"/>
                  </a:lnTo>
                  <a:lnTo>
                    <a:pt x="313399" y="554812"/>
                  </a:lnTo>
                  <a:lnTo>
                    <a:pt x="431265" y="554812"/>
                  </a:lnTo>
                  <a:lnTo>
                    <a:pt x="431265" y="644019"/>
                  </a:lnTo>
                  <a:lnTo>
                    <a:pt x="287212" y="644019"/>
                  </a:lnTo>
                  <a:lnTo>
                    <a:pt x="287212" y="645004"/>
                  </a:lnTo>
                  <a:close/>
                </a:path>
                <a:path w="431800" h="710564">
                  <a:moveTo>
                    <a:pt x="179828" y="86427"/>
                  </a:moveTo>
                  <a:lnTo>
                    <a:pt x="179001" y="86427"/>
                  </a:lnTo>
                  <a:lnTo>
                    <a:pt x="179001" y="85936"/>
                  </a:lnTo>
                  <a:lnTo>
                    <a:pt x="179828" y="86427"/>
                  </a:lnTo>
                  <a:close/>
                </a:path>
                <a:path w="431800" h="710564">
                  <a:moveTo>
                    <a:pt x="149398" y="333404"/>
                  </a:moveTo>
                  <a:lnTo>
                    <a:pt x="108852" y="333404"/>
                  </a:lnTo>
                  <a:lnTo>
                    <a:pt x="114993" y="330791"/>
                  </a:lnTo>
                  <a:lnTo>
                    <a:pt x="120446" y="328858"/>
                  </a:lnTo>
                  <a:lnTo>
                    <a:pt x="124841" y="324162"/>
                  </a:lnTo>
                  <a:lnTo>
                    <a:pt x="133903" y="277456"/>
                  </a:lnTo>
                  <a:lnTo>
                    <a:pt x="132699" y="255396"/>
                  </a:lnTo>
                  <a:lnTo>
                    <a:pt x="123253" y="217913"/>
                  </a:lnTo>
                  <a:lnTo>
                    <a:pt x="101158" y="185661"/>
                  </a:lnTo>
                  <a:lnTo>
                    <a:pt x="33463" y="146051"/>
                  </a:lnTo>
                  <a:lnTo>
                    <a:pt x="282032" y="146051"/>
                  </a:lnTo>
                  <a:lnTo>
                    <a:pt x="387109" y="206204"/>
                  </a:lnTo>
                  <a:lnTo>
                    <a:pt x="395419" y="212491"/>
                  </a:lnTo>
                  <a:lnTo>
                    <a:pt x="149398" y="212491"/>
                  </a:lnTo>
                  <a:lnTo>
                    <a:pt x="149398" y="333404"/>
                  </a:lnTo>
                  <a:close/>
                </a:path>
                <a:path w="431800" h="710564">
                  <a:moveTo>
                    <a:pt x="98315" y="282796"/>
                  </a:moveTo>
                  <a:lnTo>
                    <a:pt x="95734" y="282494"/>
                  </a:lnTo>
                  <a:lnTo>
                    <a:pt x="93163" y="280865"/>
                  </a:lnTo>
                  <a:lnTo>
                    <a:pt x="59204" y="261470"/>
                  </a:lnTo>
                  <a:lnTo>
                    <a:pt x="59204" y="208628"/>
                  </a:lnTo>
                  <a:lnTo>
                    <a:pt x="93163" y="228023"/>
                  </a:lnTo>
                  <a:lnTo>
                    <a:pt x="108658" y="269387"/>
                  </a:lnTo>
                  <a:lnTo>
                    <a:pt x="107862" y="274236"/>
                  </a:lnTo>
                  <a:lnTo>
                    <a:pt x="106232" y="277456"/>
                  </a:lnTo>
                  <a:lnTo>
                    <a:pt x="104942" y="279728"/>
                  </a:lnTo>
                  <a:lnTo>
                    <a:pt x="103166" y="281168"/>
                  </a:lnTo>
                  <a:lnTo>
                    <a:pt x="100886" y="281812"/>
                  </a:lnTo>
                  <a:lnTo>
                    <a:pt x="98315" y="282796"/>
                  </a:lnTo>
                  <a:close/>
                </a:path>
                <a:path w="431800" h="710564">
                  <a:moveTo>
                    <a:pt x="230434" y="347269"/>
                  </a:moveTo>
                  <a:lnTo>
                    <a:pt x="175139" y="315298"/>
                  </a:lnTo>
                  <a:lnTo>
                    <a:pt x="175139" y="227037"/>
                  </a:lnTo>
                  <a:lnTo>
                    <a:pt x="149398" y="212491"/>
                  </a:lnTo>
                  <a:lnTo>
                    <a:pt x="395419" y="212491"/>
                  </a:lnTo>
                  <a:lnTo>
                    <a:pt x="406436" y="220827"/>
                  </a:lnTo>
                  <a:lnTo>
                    <a:pt x="420234" y="238553"/>
                  </a:lnTo>
                  <a:lnTo>
                    <a:pt x="428377" y="259046"/>
                  </a:lnTo>
                  <a:lnTo>
                    <a:pt x="230434" y="259046"/>
                  </a:lnTo>
                  <a:lnTo>
                    <a:pt x="230434" y="347269"/>
                  </a:lnTo>
                  <a:close/>
                </a:path>
                <a:path w="431800" h="710564">
                  <a:moveTo>
                    <a:pt x="287659" y="521819"/>
                  </a:moveTo>
                  <a:lnTo>
                    <a:pt x="256126" y="521819"/>
                  </a:lnTo>
                  <a:lnTo>
                    <a:pt x="256126" y="274084"/>
                  </a:lnTo>
                  <a:lnTo>
                    <a:pt x="230434" y="259046"/>
                  </a:lnTo>
                  <a:lnTo>
                    <a:pt x="428377" y="259046"/>
                  </a:lnTo>
                  <a:lnTo>
                    <a:pt x="428508" y="259376"/>
                  </a:lnTo>
                  <a:lnTo>
                    <a:pt x="431208" y="282796"/>
                  </a:lnTo>
                  <a:lnTo>
                    <a:pt x="431265" y="292494"/>
                  </a:lnTo>
                  <a:lnTo>
                    <a:pt x="287659" y="292494"/>
                  </a:lnTo>
                  <a:lnTo>
                    <a:pt x="287659" y="521819"/>
                  </a:lnTo>
                  <a:close/>
                </a:path>
                <a:path w="431800" h="710564">
                  <a:moveTo>
                    <a:pt x="431265" y="479810"/>
                  </a:moveTo>
                  <a:lnTo>
                    <a:pt x="363008" y="479810"/>
                  </a:lnTo>
                  <a:lnTo>
                    <a:pt x="369189" y="477234"/>
                  </a:lnTo>
                  <a:lnTo>
                    <a:pt x="374680" y="475302"/>
                  </a:lnTo>
                  <a:lnTo>
                    <a:pt x="379037" y="470757"/>
                  </a:lnTo>
                  <a:lnTo>
                    <a:pt x="387951" y="429240"/>
                  </a:lnTo>
                  <a:lnTo>
                    <a:pt x="388073" y="423899"/>
                  </a:lnTo>
                  <a:lnTo>
                    <a:pt x="386919" y="402382"/>
                  </a:lnTo>
                  <a:lnTo>
                    <a:pt x="377469" y="364555"/>
                  </a:lnTo>
                  <a:lnTo>
                    <a:pt x="354892" y="332104"/>
                  </a:lnTo>
                  <a:lnTo>
                    <a:pt x="287659" y="292494"/>
                  </a:lnTo>
                  <a:lnTo>
                    <a:pt x="431265" y="292494"/>
                  </a:lnTo>
                  <a:lnTo>
                    <a:pt x="431265" y="479810"/>
                  </a:lnTo>
                  <a:close/>
                </a:path>
                <a:path w="431800" h="710564">
                  <a:moveTo>
                    <a:pt x="149398" y="408369"/>
                  </a:moveTo>
                  <a:lnTo>
                    <a:pt x="59204" y="408369"/>
                  </a:lnTo>
                  <a:lnTo>
                    <a:pt x="59204" y="308025"/>
                  </a:lnTo>
                  <a:lnTo>
                    <a:pt x="102710" y="332912"/>
                  </a:lnTo>
                  <a:lnTo>
                    <a:pt x="108852" y="333404"/>
                  </a:lnTo>
                  <a:lnTo>
                    <a:pt x="149398" y="333404"/>
                  </a:lnTo>
                  <a:lnTo>
                    <a:pt x="149398" y="408369"/>
                  </a:lnTo>
                  <a:close/>
                </a:path>
                <a:path w="431800" h="710564">
                  <a:moveTo>
                    <a:pt x="352549" y="429240"/>
                  </a:moveTo>
                  <a:lnTo>
                    <a:pt x="349929" y="428899"/>
                  </a:lnTo>
                  <a:lnTo>
                    <a:pt x="347358" y="427271"/>
                  </a:lnTo>
                  <a:lnTo>
                    <a:pt x="313399" y="407876"/>
                  </a:lnTo>
                  <a:lnTo>
                    <a:pt x="313399" y="355034"/>
                  </a:lnTo>
                  <a:lnTo>
                    <a:pt x="347358" y="374429"/>
                  </a:lnTo>
                  <a:lnTo>
                    <a:pt x="362853" y="416286"/>
                  </a:lnTo>
                  <a:lnTo>
                    <a:pt x="362057" y="420982"/>
                  </a:lnTo>
                  <a:lnTo>
                    <a:pt x="360427" y="423899"/>
                  </a:lnTo>
                  <a:lnTo>
                    <a:pt x="358797" y="426172"/>
                  </a:lnTo>
                  <a:lnTo>
                    <a:pt x="357061" y="427611"/>
                  </a:lnTo>
                  <a:lnTo>
                    <a:pt x="355130" y="428255"/>
                  </a:lnTo>
                  <a:lnTo>
                    <a:pt x="352549" y="429240"/>
                  </a:lnTo>
                  <a:close/>
                </a:path>
                <a:path w="431800" h="710564">
                  <a:moveTo>
                    <a:pt x="230434" y="474810"/>
                  </a:moveTo>
                  <a:lnTo>
                    <a:pt x="175139" y="474810"/>
                  </a:lnTo>
                  <a:lnTo>
                    <a:pt x="175139" y="363784"/>
                  </a:lnTo>
                  <a:lnTo>
                    <a:pt x="230434" y="395755"/>
                  </a:lnTo>
                  <a:lnTo>
                    <a:pt x="230434" y="474810"/>
                  </a:lnTo>
                  <a:close/>
                </a:path>
                <a:path w="431800" h="710564">
                  <a:moveTo>
                    <a:pt x="431265" y="554812"/>
                  </a:moveTo>
                  <a:lnTo>
                    <a:pt x="313399" y="554812"/>
                  </a:lnTo>
                  <a:lnTo>
                    <a:pt x="313399" y="454431"/>
                  </a:lnTo>
                  <a:lnTo>
                    <a:pt x="350279" y="475757"/>
                  </a:lnTo>
                  <a:lnTo>
                    <a:pt x="356721" y="479318"/>
                  </a:lnTo>
                  <a:lnTo>
                    <a:pt x="363008" y="479810"/>
                  </a:lnTo>
                  <a:lnTo>
                    <a:pt x="431265" y="479810"/>
                  </a:lnTo>
                  <a:lnTo>
                    <a:pt x="431265" y="554812"/>
                  </a:lnTo>
                  <a:close/>
                </a:path>
                <a:path w="431800" h="710564">
                  <a:moveTo>
                    <a:pt x="411779" y="710441"/>
                  </a:moveTo>
                  <a:lnTo>
                    <a:pt x="404708" y="709471"/>
                  </a:lnTo>
                  <a:lnTo>
                    <a:pt x="396481" y="706559"/>
                  </a:lnTo>
                  <a:lnTo>
                    <a:pt x="387109" y="701711"/>
                  </a:lnTo>
                  <a:lnTo>
                    <a:pt x="287212" y="644019"/>
                  </a:lnTo>
                  <a:lnTo>
                    <a:pt x="431265" y="644019"/>
                  </a:lnTo>
                  <a:lnTo>
                    <a:pt x="431265" y="676975"/>
                  </a:lnTo>
                  <a:lnTo>
                    <a:pt x="430782" y="686833"/>
                  </a:lnTo>
                  <a:lnTo>
                    <a:pt x="417701" y="709475"/>
                  </a:lnTo>
                  <a:lnTo>
                    <a:pt x="411779" y="710441"/>
                  </a:lnTo>
                  <a:close/>
                </a:path>
              </a:pathLst>
            </a:custGeom>
            <a:solidFill>
              <a:srgbClr val="ef2a9e"/>
            </a:solidFill>
            <a:ln w="0">
              <a:noFill/>
            </a:ln>
          </p:spPr>
          <p:style>
            <a:lnRef idx="0"/>
            <a:fillRef idx="0"/>
            <a:effectRef idx="0"/>
            <a:fontRef idx="minor"/>
          </p:style>
        </p:sp>
        <p:sp>
          <p:nvSpPr>
            <p:cNvPr id="380" name="object 23"/>
            <p:cNvSpPr/>
            <p:nvPr/>
          </p:nvSpPr>
          <p:spPr>
            <a:xfrm>
              <a:off x="4032720" y="7791120"/>
              <a:ext cx="385920" cy="431280"/>
            </a:xfrm>
            <a:prstGeom prst="rect">
              <a:avLst/>
            </a:prstGeom>
            <a:blipFill rotWithShape="0">
              <a:blip r:embed="rId10"/>
              <a:srcRect/>
              <a:stretch/>
            </a:blipFill>
            <a:ln w="0">
              <a:noFill/>
            </a:ln>
          </p:spPr>
          <p:style>
            <a:lnRef idx="0"/>
            <a:fillRef idx="0"/>
            <a:effectRef idx="0"/>
            <a:fontRef idx="minor"/>
          </p:style>
        </p:sp>
        <p:sp>
          <p:nvSpPr>
            <p:cNvPr id="381" name="object 24"/>
            <p:cNvSpPr/>
            <p:nvPr/>
          </p:nvSpPr>
          <p:spPr>
            <a:xfrm>
              <a:off x="1030680" y="6741360"/>
              <a:ext cx="3317040" cy="1023840"/>
            </a:xfrm>
            <a:custGeom>
              <a:avLst/>
              <a:gdLst/>
              <a:ahLst/>
              <a:rect l="l" t="t" r="r" b="b"/>
              <a:pathLst>
                <a:path w="4490720" h="1816734">
                  <a:moveTo>
                    <a:pt x="204737" y="1768417"/>
                  </a:moveTo>
                  <a:lnTo>
                    <a:pt x="101383" y="1708798"/>
                  </a:lnTo>
                  <a:lnTo>
                    <a:pt x="101383" y="1708303"/>
                  </a:lnTo>
                  <a:lnTo>
                    <a:pt x="31533" y="1668079"/>
                  </a:lnTo>
                  <a:lnTo>
                    <a:pt x="17732" y="1657744"/>
                  </a:lnTo>
                  <a:lnTo>
                    <a:pt x="7878" y="1645157"/>
                  </a:lnTo>
                  <a:lnTo>
                    <a:pt x="1969" y="1630327"/>
                  </a:lnTo>
                  <a:lnTo>
                    <a:pt x="0" y="1613261"/>
                  </a:lnTo>
                  <a:lnTo>
                    <a:pt x="0" y="1320908"/>
                  </a:lnTo>
                  <a:lnTo>
                    <a:pt x="2728" y="1313141"/>
                  </a:lnTo>
                  <a:lnTo>
                    <a:pt x="8262" y="1310222"/>
                  </a:lnTo>
                  <a:lnTo>
                    <a:pt x="13416" y="1307652"/>
                  </a:lnTo>
                  <a:lnTo>
                    <a:pt x="21186" y="1309281"/>
                  </a:lnTo>
                  <a:lnTo>
                    <a:pt x="31533" y="1315071"/>
                  </a:lnTo>
                  <a:lnTo>
                    <a:pt x="127572" y="1370830"/>
                  </a:lnTo>
                  <a:lnTo>
                    <a:pt x="128334" y="1370830"/>
                  </a:lnTo>
                  <a:lnTo>
                    <a:pt x="149895" y="1383446"/>
                  </a:lnTo>
                  <a:lnTo>
                    <a:pt x="149895" y="1383940"/>
                  </a:lnTo>
                  <a:lnTo>
                    <a:pt x="276027" y="1456175"/>
                  </a:lnTo>
                  <a:lnTo>
                    <a:pt x="289829" y="1466525"/>
                  </a:lnTo>
                  <a:lnTo>
                    <a:pt x="299682" y="1479107"/>
                  </a:lnTo>
                  <a:lnTo>
                    <a:pt x="305592" y="1493924"/>
                  </a:lnTo>
                  <a:lnTo>
                    <a:pt x="307561" y="1510984"/>
                  </a:lnTo>
                  <a:lnTo>
                    <a:pt x="307561" y="1767961"/>
                  </a:lnTo>
                  <a:lnTo>
                    <a:pt x="204737" y="1767961"/>
                  </a:lnTo>
                  <a:lnTo>
                    <a:pt x="204737" y="1768417"/>
                  </a:lnTo>
                  <a:close/>
                </a:path>
                <a:path w="4490720" h="1816734">
                  <a:moveTo>
                    <a:pt x="128334" y="1370830"/>
                  </a:moveTo>
                  <a:lnTo>
                    <a:pt x="127572" y="1370830"/>
                  </a:lnTo>
                  <a:lnTo>
                    <a:pt x="127572" y="1370384"/>
                  </a:lnTo>
                  <a:lnTo>
                    <a:pt x="128334" y="1370830"/>
                  </a:lnTo>
                  <a:close/>
                </a:path>
                <a:path w="4490720" h="1816734">
                  <a:moveTo>
                    <a:pt x="292704" y="1816447"/>
                  </a:moveTo>
                  <a:lnTo>
                    <a:pt x="285427" y="1814673"/>
                  </a:lnTo>
                  <a:lnTo>
                    <a:pt x="204737" y="1767961"/>
                  </a:lnTo>
                  <a:lnTo>
                    <a:pt x="307561" y="1767961"/>
                  </a:lnTo>
                  <a:lnTo>
                    <a:pt x="307561" y="1801562"/>
                  </a:lnTo>
                  <a:lnTo>
                    <a:pt x="305628" y="1808689"/>
                  </a:lnTo>
                  <a:lnTo>
                    <a:pt x="300777" y="1813538"/>
                  </a:lnTo>
                  <a:lnTo>
                    <a:pt x="299488" y="1814178"/>
                  </a:lnTo>
                  <a:lnTo>
                    <a:pt x="297858" y="1814479"/>
                  </a:lnTo>
                  <a:lnTo>
                    <a:pt x="292704" y="1816447"/>
                  </a:lnTo>
                  <a:close/>
                </a:path>
                <a:path w="4490720" h="1816734">
                  <a:moveTo>
                    <a:pt x="1016490" y="1321704"/>
                  </a:moveTo>
                  <a:lnTo>
                    <a:pt x="1011784" y="1320608"/>
                  </a:lnTo>
                  <a:lnTo>
                    <a:pt x="896040" y="1254007"/>
                  </a:lnTo>
                  <a:lnTo>
                    <a:pt x="896040" y="1253522"/>
                  </a:lnTo>
                  <a:lnTo>
                    <a:pt x="851885" y="1228290"/>
                  </a:lnTo>
                  <a:lnTo>
                    <a:pt x="843180" y="1221775"/>
                  </a:lnTo>
                  <a:lnTo>
                    <a:pt x="836962" y="1213873"/>
                  </a:lnTo>
                  <a:lnTo>
                    <a:pt x="833231" y="1204570"/>
                  </a:lnTo>
                  <a:lnTo>
                    <a:pt x="831988" y="1193855"/>
                  </a:lnTo>
                  <a:lnTo>
                    <a:pt x="831988" y="1009607"/>
                  </a:lnTo>
                  <a:lnTo>
                    <a:pt x="833769" y="1004759"/>
                  </a:lnTo>
                  <a:lnTo>
                    <a:pt x="837332" y="1002829"/>
                  </a:lnTo>
                  <a:lnTo>
                    <a:pt x="840553" y="1001239"/>
                  </a:lnTo>
                  <a:lnTo>
                    <a:pt x="845404" y="1002189"/>
                  </a:lnTo>
                  <a:lnTo>
                    <a:pt x="851885" y="1005748"/>
                  </a:lnTo>
                  <a:lnTo>
                    <a:pt x="912526" y="1041124"/>
                  </a:lnTo>
                  <a:lnTo>
                    <a:pt x="913305" y="1041124"/>
                  </a:lnTo>
                  <a:lnTo>
                    <a:pt x="926587" y="1048891"/>
                  </a:lnTo>
                  <a:lnTo>
                    <a:pt x="926587" y="1049386"/>
                  </a:lnTo>
                  <a:lnTo>
                    <a:pt x="1005643" y="1094458"/>
                  </a:lnTo>
                  <a:lnTo>
                    <a:pt x="1014352" y="1101008"/>
                  </a:lnTo>
                  <a:lnTo>
                    <a:pt x="1020570" y="1109010"/>
                  </a:lnTo>
                  <a:lnTo>
                    <a:pt x="1024300" y="1118469"/>
                  </a:lnTo>
                  <a:lnTo>
                    <a:pt x="1025542" y="1129388"/>
                  </a:lnTo>
                  <a:lnTo>
                    <a:pt x="1025542" y="1312346"/>
                  </a:lnTo>
                  <a:lnTo>
                    <a:pt x="1024407" y="1316855"/>
                  </a:lnTo>
                  <a:lnTo>
                    <a:pt x="1022176" y="1319473"/>
                  </a:lnTo>
                  <a:lnTo>
                    <a:pt x="1020691" y="1320113"/>
                  </a:lnTo>
                  <a:lnTo>
                    <a:pt x="1019750" y="1320414"/>
                  </a:lnTo>
                  <a:lnTo>
                    <a:pt x="1016490" y="1321704"/>
                  </a:lnTo>
                  <a:close/>
                </a:path>
                <a:path w="4490720" h="1816734">
                  <a:moveTo>
                    <a:pt x="913305" y="1041124"/>
                  </a:moveTo>
                  <a:lnTo>
                    <a:pt x="912526" y="1041124"/>
                  </a:lnTo>
                  <a:lnTo>
                    <a:pt x="912526" y="1040668"/>
                  </a:lnTo>
                  <a:lnTo>
                    <a:pt x="913305" y="1041124"/>
                  </a:lnTo>
                  <a:close/>
                </a:path>
                <a:path w="4490720" h="1816734">
                  <a:moveTo>
                    <a:pt x="4387454" y="1682625"/>
                  </a:moveTo>
                  <a:lnTo>
                    <a:pt x="4284142" y="1622958"/>
                  </a:lnTo>
                  <a:lnTo>
                    <a:pt x="4284142" y="1622502"/>
                  </a:lnTo>
                  <a:lnTo>
                    <a:pt x="4214293" y="1582239"/>
                  </a:lnTo>
                  <a:lnTo>
                    <a:pt x="4200492" y="1571916"/>
                  </a:lnTo>
                  <a:lnTo>
                    <a:pt x="4190639" y="1559345"/>
                  </a:lnTo>
                  <a:lnTo>
                    <a:pt x="4184729" y="1544530"/>
                  </a:lnTo>
                  <a:lnTo>
                    <a:pt x="4182760" y="1527469"/>
                  </a:lnTo>
                  <a:lnTo>
                    <a:pt x="4182760" y="1235068"/>
                  </a:lnTo>
                  <a:lnTo>
                    <a:pt x="4185487" y="1227349"/>
                  </a:lnTo>
                  <a:lnTo>
                    <a:pt x="4190978" y="1224430"/>
                  </a:lnTo>
                  <a:lnTo>
                    <a:pt x="4196130" y="1221851"/>
                  </a:lnTo>
                  <a:lnTo>
                    <a:pt x="4203902" y="1223441"/>
                  </a:lnTo>
                  <a:lnTo>
                    <a:pt x="4214293" y="1229279"/>
                  </a:lnTo>
                  <a:lnTo>
                    <a:pt x="4310329" y="1285038"/>
                  </a:lnTo>
                  <a:lnTo>
                    <a:pt x="4311171" y="1285038"/>
                  </a:lnTo>
                  <a:lnTo>
                    <a:pt x="4332654" y="1297654"/>
                  </a:lnTo>
                  <a:lnTo>
                    <a:pt x="4332654" y="1298100"/>
                  </a:lnTo>
                  <a:lnTo>
                    <a:pt x="4458786" y="1370384"/>
                  </a:lnTo>
                  <a:lnTo>
                    <a:pt x="4472587" y="1380707"/>
                  </a:lnTo>
                  <a:lnTo>
                    <a:pt x="4482441" y="1393278"/>
                  </a:lnTo>
                  <a:lnTo>
                    <a:pt x="4488350" y="1408093"/>
                  </a:lnTo>
                  <a:lnTo>
                    <a:pt x="4490319" y="1425154"/>
                  </a:lnTo>
                  <a:lnTo>
                    <a:pt x="4490319" y="1682131"/>
                  </a:lnTo>
                  <a:lnTo>
                    <a:pt x="4387454" y="1682131"/>
                  </a:lnTo>
                  <a:lnTo>
                    <a:pt x="4387454" y="1682625"/>
                  </a:lnTo>
                  <a:close/>
                </a:path>
                <a:path w="4490720" h="1816734">
                  <a:moveTo>
                    <a:pt x="4311171" y="1285038"/>
                  </a:moveTo>
                  <a:lnTo>
                    <a:pt x="4310329" y="1285038"/>
                  </a:lnTo>
                  <a:lnTo>
                    <a:pt x="4310329" y="1284544"/>
                  </a:lnTo>
                  <a:lnTo>
                    <a:pt x="4311171" y="1285038"/>
                  </a:lnTo>
                  <a:close/>
                </a:path>
                <a:path w="4490720" h="1816734">
                  <a:moveTo>
                    <a:pt x="4475426" y="1730617"/>
                  </a:moveTo>
                  <a:lnTo>
                    <a:pt x="4468149" y="1728833"/>
                  </a:lnTo>
                  <a:lnTo>
                    <a:pt x="4387454" y="1682131"/>
                  </a:lnTo>
                  <a:lnTo>
                    <a:pt x="4490319" y="1682131"/>
                  </a:lnTo>
                  <a:lnTo>
                    <a:pt x="4490319" y="1715770"/>
                  </a:lnTo>
                  <a:lnTo>
                    <a:pt x="4488389" y="1722849"/>
                  </a:lnTo>
                  <a:lnTo>
                    <a:pt x="4483537" y="1727698"/>
                  </a:lnTo>
                  <a:lnTo>
                    <a:pt x="4482247" y="1728348"/>
                  </a:lnTo>
                  <a:lnTo>
                    <a:pt x="4480617" y="1728687"/>
                  </a:lnTo>
                  <a:lnTo>
                    <a:pt x="4475426" y="1730617"/>
                  </a:lnTo>
                  <a:close/>
                </a:path>
                <a:path w="4490720" h="1816734">
                  <a:moveTo>
                    <a:pt x="3779758" y="320463"/>
                  </a:moveTo>
                  <a:lnTo>
                    <a:pt x="3775101" y="319365"/>
                  </a:lnTo>
                  <a:lnTo>
                    <a:pt x="3659272" y="252772"/>
                  </a:lnTo>
                  <a:lnTo>
                    <a:pt x="3659272" y="252279"/>
                  </a:lnTo>
                  <a:lnTo>
                    <a:pt x="3615165" y="227052"/>
                  </a:lnTo>
                  <a:lnTo>
                    <a:pt x="3606440" y="220537"/>
                  </a:lnTo>
                  <a:lnTo>
                    <a:pt x="3600223" y="212633"/>
                  </a:lnTo>
                  <a:lnTo>
                    <a:pt x="3596502" y="203331"/>
                  </a:lnTo>
                  <a:lnTo>
                    <a:pt x="3595265" y="192619"/>
                  </a:lnTo>
                  <a:lnTo>
                    <a:pt x="3595265" y="8371"/>
                  </a:lnTo>
                  <a:lnTo>
                    <a:pt x="3597002" y="3523"/>
                  </a:lnTo>
                  <a:lnTo>
                    <a:pt x="3600611" y="1591"/>
                  </a:lnTo>
                  <a:lnTo>
                    <a:pt x="3603832" y="0"/>
                  </a:lnTo>
                  <a:lnTo>
                    <a:pt x="3608684" y="947"/>
                  </a:lnTo>
                  <a:lnTo>
                    <a:pt x="3615165" y="4507"/>
                  </a:lnTo>
                  <a:lnTo>
                    <a:pt x="3675805" y="39887"/>
                  </a:lnTo>
                  <a:lnTo>
                    <a:pt x="3676583" y="39887"/>
                  </a:lnTo>
                  <a:lnTo>
                    <a:pt x="3689864" y="47653"/>
                  </a:lnTo>
                  <a:lnTo>
                    <a:pt x="3689864" y="48144"/>
                  </a:lnTo>
                  <a:lnTo>
                    <a:pt x="3768920" y="93222"/>
                  </a:lnTo>
                  <a:lnTo>
                    <a:pt x="3777625" y="99771"/>
                  </a:lnTo>
                  <a:lnTo>
                    <a:pt x="3783844" y="107773"/>
                  </a:lnTo>
                  <a:lnTo>
                    <a:pt x="3787576" y="117230"/>
                  </a:lnTo>
                  <a:lnTo>
                    <a:pt x="3788820" y="128147"/>
                  </a:lnTo>
                  <a:lnTo>
                    <a:pt x="3788820" y="311106"/>
                  </a:lnTo>
                  <a:lnTo>
                    <a:pt x="3782979" y="319175"/>
                  </a:lnTo>
                  <a:lnTo>
                    <a:pt x="3779758" y="320463"/>
                  </a:lnTo>
                  <a:close/>
                </a:path>
                <a:path w="4490720" h="1816734">
                  <a:moveTo>
                    <a:pt x="3676583" y="39887"/>
                  </a:moveTo>
                  <a:lnTo>
                    <a:pt x="3675805" y="39887"/>
                  </a:lnTo>
                  <a:lnTo>
                    <a:pt x="3675805" y="39432"/>
                  </a:lnTo>
                  <a:lnTo>
                    <a:pt x="3676583" y="39887"/>
                  </a:lnTo>
                  <a:close/>
                </a:path>
              </a:pathLst>
            </a:custGeom>
            <a:solidFill>
              <a:srgbClr val="456ebe"/>
            </a:solidFill>
            <a:ln w="0">
              <a:noFill/>
            </a:ln>
          </p:spPr>
          <p:style>
            <a:lnRef idx="0"/>
            <a:fillRef idx="0"/>
            <a:effectRef idx="0"/>
            <a:fontRef idx="minor"/>
          </p:style>
        </p:sp>
        <p:sp>
          <p:nvSpPr>
            <p:cNvPr id="382" name="object 25"/>
            <p:cNvSpPr/>
            <p:nvPr/>
          </p:nvSpPr>
          <p:spPr>
            <a:xfrm>
              <a:off x="1694520" y="6508800"/>
              <a:ext cx="2026440" cy="902880"/>
            </a:xfrm>
            <a:custGeom>
              <a:avLst/>
              <a:gdLst/>
              <a:ahLst/>
              <a:rect l="l" t="t" r="r" b="b"/>
              <a:pathLst>
                <a:path w="2743835" h="1602104">
                  <a:moveTo>
                    <a:pt x="461553" y="1157837"/>
                  </a:moveTo>
                  <a:lnTo>
                    <a:pt x="457157" y="1156887"/>
                  </a:lnTo>
                  <a:lnTo>
                    <a:pt x="451656" y="1153629"/>
                  </a:lnTo>
                  <a:lnTo>
                    <a:pt x="304683" y="1068778"/>
                  </a:lnTo>
                  <a:lnTo>
                    <a:pt x="296403" y="1062545"/>
                  </a:lnTo>
                  <a:lnTo>
                    <a:pt x="290494" y="1054975"/>
                  </a:lnTo>
                  <a:lnTo>
                    <a:pt x="286952" y="1046069"/>
                  </a:lnTo>
                  <a:lnTo>
                    <a:pt x="285773" y="1035827"/>
                  </a:lnTo>
                  <a:lnTo>
                    <a:pt x="285773" y="860630"/>
                  </a:lnTo>
                  <a:lnTo>
                    <a:pt x="287364" y="855932"/>
                  </a:lnTo>
                  <a:lnTo>
                    <a:pt x="290624" y="854001"/>
                  </a:lnTo>
                  <a:lnTo>
                    <a:pt x="293845" y="852371"/>
                  </a:lnTo>
                  <a:lnTo>
                    <a:pt x="298541" y="853357"/>
                  </a:lnTo>
                  <a:lnTo>
                    <a:pt x="451656" y="941773"/>
                  </a:lnTo>
                  <a:lnTo>
                    <a:pt x="470566" y="974724"/>
                  </a:lnTo>
                  <a:lnTo>
                    <a:pt x="470566" y="1148974"/>
                  </a:lnTo>
                  <a:lnTo>
                    <a:pt x="469285" y="1153328"/>
                  </a:lnTo>
                  <a:lnTo>
                    <a:pt x="466705" y="1155559"/>
                  </a:lnTo>
                  <a:lnTo>
                    <a:pt x="466404" y="1156247"/>
                  </a:lnTo>
                  <a:lnTo>
                    <a:pt x="465715" y="1156548"/>
                  </a:lnTo>
                  <a:lnTo>
                    <a:pt x="464774" y="1156548"/>
                  </a:lnTo>
                  <a:lnTo>
                    <a:pt x="461553" y="1157837"/>
                  </a:lnTo>
                  <a:close/>
                </a:path>
                <a:path w="2743835" h="1602104">
                  <a:moveTo>
                    <a:pt x="407995" y="1555570"/>
                  </a:moveTo>
                  <a:lnTo>
                    <a:pt x="308544" y="1498376"/>
                  </a:lnTo>
                  <a:lnTo>
                    <a:pt x="308544" y="1497881"/>
                  </a:lnTo>
                  <a:lnTo>
                    <a:pt x="241617" y="1459587"/>
                  </a:lnTo>
                  <a:lnTo>
                    <a:pt x="228453" y="1449552"/>
                  </a:lnTo>
                  <a:lnTo>
                    <a:pt x="219047" y="1437399"/>
                  </a:lnTo>
                  <a:lnTo>
                    <a:pt x="213402" y="1423130"/>
                  </a:lnTo>
                  <a:lnTo>
                    <a:pt x="211520" y="1406746"/>
                  </a:lnTo>
                  <a:lnTo>
                    <a:pt x="211520" y="1126166"/>
                  </a:lnTo>
                  <a:lnTo>
                    <a:pt x="214139" y="1118748"/>
                  </a:lnTo>
                  <a:lnTo>
                    <a:pt x="219291" y="1115829"/>
                  </a:lnTo>
                  <a:lnTo>
                    <a:pt x="224142" y="1113250"/>
                  </a:lnTo>
                  <a:lnTo>
                    <a:pt x="231575" y="1114840"/>
                  </a:lnTo>
                  <a:lnTo>
                    <a:pt x="333790" y="1174012"/>
                  </a:lnTo>
                  <a:lnTo>
                    <a:pt x="334627" y="1174012"/>
                  </a:lnTo>
                  <a:lnTo>
                    <a:pt x="355126" y="1186134"/>
                  </a:lnTo>
                  <a:lnTo>
                    <a:pt x="355126" y="1186629"/>
                  </a:lnTo>
                  <a:lnTo>
                    <a:pt x="476407" y="1255944"/>
                  </a:lnTo>
                  <a:lnTo>
                    <a:pt x="489566" y="1265979"/>
                  </a:lnTo>
                  <a:lnTo>
                    <a:pt x="498973" y="1278132"/>
                  </a:lnTo>
                  <a:lnTo>
                    <a:pt x="504620" y="1292401"/>
                  </a:lnTo>
                  <a:lnTo>
                    <a:pt x="506504" y="1308785"/>
                  </a:lnTo>
                  <a:lnTo>
                    <a:pt x="506504" y="1555114"/>
                  </a:lnTo>
                  <a:lnTo>
                    <a:pt x="407995" y="1555114"/>
                  </a:lnTo>
                  <a:lnTo>
                    <a:pt x="407995" y="1555570"/>
                  </a:lnTo>
                  <a:close/>
                </a:path>
                <a:path w="2743835" h="1602104">
                  <a:moveTo>
                    <a:pt x="334627" y="1174012"/>
                  </a:moveTo>
                  <a:lnTo>
                    <a:pt x="333790" y="1174012"/>
                  </a:lnTo>
                  <a:lnTo>
                    <a:pt x="333790" y="1173518"/>
                  </a:lnTo>
                  <a:lnTo>
                    <a:pt x="334627" y="1174012"/>
                  </a:lnTo>
                  <a:close/>
                </a:path>
                <a:path w="2743835" h="1602104">
                  <a:moveTo>
                    <a:pt x="492397" y="1601826"/>
                  </a:moveTo>
                  <a:lnTo>
                    <a:pt x="485469" y="1600041"/>
                  </a:lnTo>
                  <a:lnTo>
                    <a:pt x="407995" y="1555114"/>
                  </a:lnTo>
                  <a:lnTo>
                    <a:pt x="506504" y="1555114"/>
                  </a:lnTo>
                  <a:lnTo>
                    <a:pt x="506504" y="1587435"/>
                  </a:lnTo>
                  <a:lnTo>
                    <a:pt x="504719" y="1594359"/>
                  </a:lnTo>
                  <a:lnTo>
                    <a:pt x="501158" y="1598267"/>
                  </a:lnTo>
                  <a:lnTo>
                    <a:pt x="500168" y="1599207"/>
                  </a:lnTo>
                  <a:lnTo>
                    <a:pt x="498878" y="1599896"/>
                  </a:lnTo>
                  <a:lnTo>
                    <a:pt x="497248" y="1600197"/>
                  </a:lnTo>
                  <a:lnTo>
                    <a:pt x="492397" y="1601826"/>
                  </a:lnTo>
                  <a:close/>
                </a:path>
                <a:path w="2743835" h="1602104">
                  <a:moveTo>
                    <a:pt x="175785" y="853849"/>
                  </a:moveTo>
                  <a:lnTo>
                    <a:pt x="18950" y="764794"/>
                  </a:lnTo>
                  <a:lnTo>
                    <a:pt x="0" y="731801"/>
                  </a:lnTo>
                  <a:lnTo>
                    <a:pt x="0" y="556607"/>
                  </a:lnTo>
                  <a:lnTo>
                    <a:pt x="1630" y="551909"/>
                  </a:lnTo>
                  <a:lnTo>
                    <a:pt x="4851" y="549978"/>
                  </a:lnTo>
                  <a:lnTo>
                    <a:pt x="8111" y="548386"/>
                  </a:lnTo>
                  <a:lnTo>
                    <a:pt x="12810" y="549334"/>
                  </a:lnTo>
                  <a:lnTo>
                    <a:pt x="165928" y="637744"/>
                  </a:lnTo>
                  <a:lnTo>
                    <a:pt x="184838" y="670700"/>
                  </a:lnTo>
                  <a:lnTo>
                    <a:pt x="184838" y="844947"/>
                  </a:lnTo>
                  <a:lnTo>
                    <a:pt x="183547" y="849303"/>
                  </a:lnTo>
                  <a:lnTo>
                    <a:pt x="180976" y="851576"/>
                  </a:lnTo>
                  <a:lnTo>
                    <a:pt x="180636" y="852220"/>
                  </a:lnTo>
                  <a:lnTo>
                    <a:pt x="179986" y="852524"/>
                  </a:lnTo>
                  <a:lnTo>
                    <a:pt x="179045" y="852524"/>
                  </a:lnTo>
                  <a:lnTo>
                    <a:pt x="175785" y="853849"/>
                  </a:lnTo>
                  <a:close/>
                </a:path>
                <a:path w="2743835" h="1602104">
                  <a:moveTo>
                    <a:pt x="2068255" y="1198100"/>
                  </a:moveTo>
                  <a:lnTo>
                    <a:pt x="1911385" y="1109051"/>
                  </a:lnTo>
                  <a:lnTo>
                    <a:pt x="1892475" y="1076051"/>
                  </a:lnTo>
                  <a:lnTo>
                    <a:pt x="1892475" y="900858"/>
                  </a:lnTo>
                  <a:lnTo>
                    <a:pt x="1894105" y="896161"/>
                  </a:lnTo>
                  <a:lnTo>
                    <a:pt x="1897326" y="894230"/>
                  </a:lnTo>
                  <a:lnTo>
                    <a:pt x="1900548" y="892638"/>
                  </a:lnTo>
                  <a:lnTo>
                    <a:pt x="1905253" y="893586"/>
                  </a:lnTo>
                  <a:lnTo>
                    <a:pt x="2058407" y="981997"/>
                  </a:lnTo>
                  <a:lnTo>
                    <a:pt x="2077317" y="1014949"/>
                  </a:lnTo>
                  <a:lnTo>
                    <a:pt x="2077317" y="1189198"/>
                  </a:lnTo>
                  <a:lnTo>
                    <a:pt x="2076027" y="1193552"/>
                  </a:lnTo>
                  <a:lnTo>
                    <a:pt x="2073456" y="1195831"/>
                  </a:lnTo>
                  <a:lnTo>
                    <a:pt x="2073106" y="1196471"/>
                  </a:lnTo>
                  <a:lnTo>
                    <a:pt x="2072466" y="1196772"/>
                  </a:lnTo>
                  <a:lnTo>
                    <a:pt x="2071476" y="1196772"/>
                  </a:lnTo>
                  <a:lnTo>
                    <a:pt x="2068255" y="1198100"/>
                  </a:lnTo>
                  <a:close/>
                </a:path>
                <a:path w="2743835" h="1602104">
                  <a:moveTo>
                    <a:pt x="921431" y="1157837"/>
                  </a:moveTo>
                  <a:lnTo>
                    <a:pt x="917075" y="1156887"/>
                  </a:lnTo>
                  <a:lnTo>
                    <a:pt x="911583" y="1153629"/>
                  </a:lnTo>
                  <a:lnTo>
                    <a:pt x="764561" y="1068778"/>
                  </a:lnTo>
                  <a:lnTo>
                    <a:pt x="756281" y="1062545"/>
                  </a:lnTo>
                  <a:lnTo>
                    <a:pt x="750372" y="1054975"/>
                  </a:lnTo>
                  <a:lnTo>
                    <a:pt x="746831" y="1046069"/>
                  </a:lnTo>
                  <a:lnTo>
                    <a:pt x="745651" y="1035827"/>
                  </a:lnTo>
                  <a:lnTo>
                    <a:pt x="745651" y="860630"/>
                  </a:lnTo>
                  <a:lnTo>
                    <a:pt x="747281" y="855932"/>
                  </a:lnTo>
                  <a:lnTo>
                    <a:pt x="750502" y="854001"/>
                  </a:lnTo>
                  <a:lnTo>
                    <a:pt x="753723" y="852371"/>
                  </a:lnTo>
                  <a:lnTo>
                    <a:pt x="758419" y="853357"/>
                  </a:lnTo>
                  <a:lnTo>
                    <a:pt x="911583" y="941773"/>
                  </a:lnTo>
                  <a:lnTo>
                    <a:pt x="930493" y="974724"/>
                  </a:lnTo>
                  <a:lnTo>
                    <a:pt x="930493" y="1148974"/>
                  </a:lnTo>
                  <a:lnTo>
                    <a:pt x="929203" y="1153328"/>
                  </a:lnTo>
                  <a:lnTo>
                    <a:pt x="926583" y="1155559"/>
                  </a:lnTo>
                  <a:lnTo>
                    <a:pt x="926282" y="1156247"/>
                  </a:lnTo>
                  <a:lnTo>
                    <a:pt x="925642" y="1156548"/>
                  </a:lnTo>
                  <a:lnTo>
                    <a:pt x="924652" y="1156548"/>
                  </a:lnTo>
                  <a:lnTo>
                    <a:pt x="921431" y="1157837"/>
                  </a:lnTo>
                  <a:close/>
                </a:path>
                <a:path w="2743835" h="1602104">
                  <a:moveTo>
                    <a:pt x="1883423" y="305463"/>
                  </a:moveTo>
                  <a:lnTo>
                    <a:pt x="1726592" y="216407"/>
                  </a:lnTo>
                  <a:lnTo>
                    <a:pt x="1707633" y="183414"/>
                  </a:lnTo>
                  <a:lnTo>
                    <a:pt x="1707633" y="8219"/>
                  </a:lnTo>
                  <a:lnTo>
                    <a:pt x="1709263" y="3560"/>
                  </a:lnTo>
                  <a:lnTo>
                    <a:pt x="1712484" y="1590"/>
                  </a:lnTo>
                  <a:lnTo>
                    <a:pt x="1715705" y="0"/>
                  </a:lnTo>
                  <a:lnTo>
                    <a:pt x="1720450" y="947"/>
                  </a:lnTo>
                  <a:lnTo>
                    <a:pt x="1873565" y="89359"/>
                  </a:lnTo>
                  <a:lnTo>
                    <a:pt x="1892475" y="122351"/>
                  </a:lnTo>
                  <a:lnTo>
                    <a:pt x="1892475" y="296560"/>
                  </a:lnTo>
                  <a:lnTo>
                    <a:pt x="1891185" y="300917"/>
                  </a:lnTo>
                  <a:lnTo>
                    <a:pt x="1888613" y="303189"/>
                  </a:lnTo>
                  <a:lnTo>
                    <a:pt x="1888274" y="303833"/>
                  </a:lnTo>
                  <a:lnTo>
                    <a:pt x="1887624" y="304175"/>
                  </a:lnTo>
                  <a:lnTo>
                    <a:pt x="1886683" y="304175"/>
                  </a:lnTo>
                  <a:lnTo>
                    <a:pt x="1883423" y="305463"/>
                  </a:lnTo>
                  <a:close/>
                </a:path>
                <a:path w="2743835" h="1602104">
                  <a:moveTo>
                    <a:pt x="2734360" y="1157837"/>
                  </a:moveTo>
                  <a:lnTo>
                    <a:pt x="2729964" y="1156887"/>
                  </a:lnTo>
                  <a:lnTo>
                    <a:pt x="2724463" y="1153629"/>
                  </a:lnTo>
                  <a:lnTo>
                    <a:pt x="2577490" y="1068778"/>
                  </a:lnTo>
                  <a:lnTo>
                    <a:pt x="2569210" y="1062545"/>
                  </a:lnTo>
                  <a:lnTo>
                    <a:pt x="2563301" y="1054975"/>
                  </a:lnTo>
                  <a:lnTo>
                    <a:pt x="2559759" y="1046069"/>
                  </a:lnTo>
                  <a:lnTo>
                    <a:pt x="2558580" y="1035827"/>
                  </a:lnTo>
                  <a:lnTo>
                    <a:pt x="2558580" y="860630"/>
                  </a:lnTo>
                  <a:lnTo>
                    <a:pt x="2560171" y="855932"/>
                  </a:lnTo>
                  <a:lnTo>
                    <a:pt x="2563431" y="854001"/>
                  </a:lnTo>
                  <a:lnTo>
                    <a:pt x="2566652" y="852371"/>
                  </a:lnTo>
                  <a:lnTo>
                    <a:pt x="2571309" y="853357"/>
                  </a:lnTo>
                  <a:lnTo>
                    <a:pt x="2724463" y="941773"/>
                  </a:lnTo>
                  <a:lnTo>
                    <a:pt x="2743373" y="974724"/>
                  </a:lnTo>
                  <a:lnTo>
                    <a:pt x="2743373" y="1148974"/>
                  </a:lnTo>
                  <a:lnTo>
                    <a:pt x="2742093" y="1153328"/>
                  </a:lnTo>
                  <a:lnTo>
                    <a:pt x="2739512" y="1155559"/>
                  </a:lnTo>
                  <a:lnTo>
                    <a:pt x="2739211" y="1156247"/>
                  </a:lnTo>
                  <a:lnTo>
                    <a:pt x="2738522" y="1156548"/>
                  </a:lnTo>
                  <a:lnTo>
                    <a:pt x="2737581" y="1156548"/>
                  </a:lnTo>
                  <a:lnTo>
                    <a:pt x="2734360" y="1157837"/>
                  </a:lnTo>
                  <a:close/>
                </a:path>
              </a:pathLst>
            </a:custGeom>
            <a:solidFill>
              <a:srgbClr val="4d87cf"/>
            </a:solidFill>
            <a:ln w="0">
              <a:noFill/>
            </a:ln>
          </p:spPr>
          <p:style>
            <a:lnRef idx="0"/>
            <a:fillRef idx="0"/>
            <a:effectRef idx="0"/>
            <a:fontRef idx="minor"/>
          </p:style>
        </p:sp>
        <p:sp>
          <p:nvSpPr>
            <p:cNvPr id="383" name="object 26"/>
            <p:cNvSpPr/>
            <p:nvPr/>
          </p:nvSpPr>
          <p:spPr>
            <a:xfrm>
              <a:off x="1319400" y="7585560"/>
              <a:ext cx="136440" cy="172080"/>
            </a:xfrm>
            <a:custGeom>
              <a:avLst/>
              <a:gdLst/>
              <a:ahLst/>
              <a:rect l="l" t="t" r="r" b="b"/>
              <a:pathLst>
                <a:path w="185419" h="306070">
                  <a:moveTo>
                    <a:pt x="175781" y="305463"/>
                  </a:moveTo>
                  <a:lnTo>
                    <a:pt x="18912" y="216403"/>
                  </a:lnTo>
                  <a:lnTo>
                    <a:pt x="0" y="183442"/>
                  </a:lnTo>
                  <a:lnTo>
                    <a:pt x="0" y="8252"/>
                  </a:lnTo>
                  <a:lnTo>
                    <a:pt x="1630" y="3558"/>
                  </a:lnTo>
                  <a:lnTo>
                    <a:pt x="4851" y="1619"/>
                  </a:lnTo>
                  <a:lnTo>
                    <a:pt x="8072" y="0"/>
                  </a:lnTo>
                  <a:lnTo>
                    <a:pt x="12772" y="979"/>
                  </a:lnTo>
                  <a:lnTo>
                    <a:pt x="165889" y="89350"/>
                  </a:lnTo>
                  <a:lnTo>
                    <a:pt x="184840" y="122350"/>
                  </a:lnTo>
                  <a:lnTo>
                    <a:pt x="184840" y="296561"/>
                  </a:lnTo>
                  <a:lnTo>
                    <a:pt x="183551" y="300953"/>
                  </a:lnTo>
                  <a:lnTo>
                    <a:pt x="180935" y="303184"/>
                  </a:lnTo>
                  <a:lnTo>
                    <a:pt x="180633" y="303833"/>
                  </a:lnTo>
                  <a:lnTo>
                    <a:pt x="179988" y="304173"/>
                  </a:lnTo>
                  <a:lnTo>
                    <a:pt x="179003" y="304173"/>
                  </a:lnTo>
                  <a:close/>
                </a:path>
              </a:pathLst>
            </a:custGeom>
            <a:solidFill>
              <a:srgbClr val="5895d5"/>
            </a:solidFill>
            <a:ln w="0">
              <a:noFill/>
            </a:ln>
          </p:spPr>
          <p:style>
            <a:lnRef idx="0"/>
            <a:fillRef idx="0"/>
            <a:effectRef idx="0"/>
            <a:fontRef idx="minor"/>
          </p:style>
        </p:sp>
      </p:grpSp>
      <p:sp>
        <p:nvSpPr>
          <p:cNvPr id="384" name="object 27"/>
          <p:cNvSpPr/>
          <p:nvPr/>
        </p:nvSpPr>
        <p:spPr>
          <a:xfrm>
            <a:off x="5323680" y="2727360"/>
            <a:ext cx="11136240" cy="6429240"/>
          </a:xfrm>
          <a:prstGeom prst="rect">
            <a:avLst/>
          </a:prstGeom>
          <a:noFill/>
          <a:ln w="0">
            <a:noFill/>
          </a:ln>
        </p:spPr>
        <p:style>
          <a:lnRef idx="0"/>
          <a:fillRef idx="0"/>
          <a:effectRef idx="0"/>
          <a:fontRef idx="minor"/>
        </p:style>
        <p:txBody>
          <a:bodyPr lIns="0" rIns="0" tIns="30600" bIns="0" anchor="t">
            <a:spAutoFit/>
          </a:bodyPr>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p1.add(ch2);</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ch2.addItemListener(ancc);</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p1.add(anc);</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handledp dpp = new handledp();</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p1.add(ch3);</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ch3.addItemListener(dpp);</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p1.add(dp);</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handleifp ifpp = new handleifp();</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p1.add(ch4);</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ch4.addItemListener(ifpp);</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p1.add(ifp);</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handleudm udmm = new handleudm();</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p1.add(ch5);</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ch5.addItemListener(udmm);</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endParaRPr b="0" lang="en-IN" sz="2800" spc="-1" strike="noStrike">
              <a:latin typeface="Arial"/>
            </a:endParaRPr>
          </a:p>
        </p:txBody>
      </p:sp>
      <p:sp>
        <p:nvSpPr>
          <p:cNvPr id="385" name="PlaceHolder 1"/>
          <p:cNvSpPr>
            <a:spLocks noGrp="1"/>
          </p:cNvSpPr>
          <p:nvPr>
            <p:ph type="title"/>
          </p:nvPr>
        </p:nvSpPr>
        <p:spPr>
          <a:xfrm>
            <a:off x="1015920" y="1069200"/>
            <a:ext cx="5407920" cy="2039400"/>
          </a:xfrm>
          <a:prstGeom prst="rect">
            <a:avLst/>
          </a:prstGeom>
          <a:noFill/>
          <a:ln w="0">
            <a:noFill/>
          </a:ln>
        </p:spPr>
        <p:txBody>
          <a:bodyPr lIns="0" rIns="0" tIns="12240" bIns="0" anchor="t">
            <a:noAutofit/>
          </a:bodyPr>
          <a:p>
            <a:pPr marL="12600">
              <a:lnSpc>
                <a:spcPct val="100000"/>
              </a:lnSpc>
              <a:spcBef>
                <a:spcPts val="96"/>
              </a:spcBef>
              <a:buNone/>
            </a:pPr>
            <a:r>
              <a:rPr b="1" lang="en-US" sz="6650" spc="-151" strike="noStrike">
                <a:solidFill>
                  <a:srgbClr val="243761"/>
                </a:solidFill>
                <a:latin typeface="Arial"/>
              </a:rPr>
              <a:t>Program</a:t>
            </a:r>
            <a:r>
              <a:rPr b="1" lang="en-US" sz="6650" spc="-270" strike="noStrike">
                <a:solidFill>
                  <a:srgbClr val="243761"/>
                </a:solidFill>
                <a:latin typeface="Arial"/>
              </a:rPr>
              <a:t> </a:t>
            </a:r>
            <a:r>
              <a:rPr b="1" lang="en-US" sz="6650" spc="-287" strike="noStrike">
                <a:solidFill>
                  <a:srgbClr val="243761"/>
                </a:solidFill>
                <a:latin typeface="Arial"/>
              </a:rPr>
              <a:t>code</a:t>
            </a:r>
            <a:endParaRPr b="0" lang="en-US" sz="66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86" name="object 2"/>
          <p:cNvSpPr/>
          <p:nvPr/>
        </p:nvSpPr>
        <p:spPr>
          <a:xfrm>
            <a:off x="1052640" y="2257560"/>
            <a:ext cx="6781320" cy="56160"/>
          </a:xfrm>
          <a:custGeom>
            <a:avLst/>
            <a:gdLst/>
            <a:ahLst/>
            <a:rect l="l" t="t" r="r" b="b"/>
            <a:pathLst>
              <a:path w="6781800" h="56514">
                <a:moveTo>
                  <a:pt x="0" y="56308"/>
                </a:moveTo>
                <a:lnTo>
                  <a:pt x="6781588" y="0"/>
                </a:lnTo>
              </a:path>
            </a:pathLst>
          </a:custGeom>
          <a:noFill/>
          <a:ln w="47625">
            <a:solidFill>
              <a:srgbClr val="2095f2"/>
            </a:solidFill>
            <a:round/>
          </a:ln>
        </p:spPr>
        <p:style>
          <a:lnRef idx="0"/>
          <a:fillRef idx="0"/>
          <a:effectRef idx="0"/>
          <a:fontRef idx="minor"/>
        </p:style>
      </p:sp>
      <p:grpSp>
        <p:nvGrpSpPr>
          <p:cNvPr id="387" name="object 3"/>
          <p:cNvGrpSpPr/>
          <p:nvPr/>
        </p:nvGrpSpPr>
        <p:grpSpPr>
          <a:xfrm>
            <a:off x="5163840" y="2597400"/>
            <a:ext cx="12406680" cy="6810120"/>
            <a:chOff x="5163840" y="2597400"/>
            <a:chExt cx="12406680" cy="6810120"/>
          </a:xfrm>
        </p:grpSpPr>
        <p:sp>
          <p:nvSpPr>
            <p:cNvPr id="388" name="object 4"/>
            <p:cNvSpPr/>
            <p:nvPr/>
          </p:nvSpPr>
          <p:spPr>
            <a:xfrm>
              <a:off x="5730480" y="3001320"/>
              <a:ext cx="11840040" cy="6406200"/>
            </a:xfrm>
            <a:custGeom>
              <a:avLst/>
              <a:gdLst/>
              <a:ahLst/>
              <a:rect l="l" t="t" r="r" b="b"/>
              <a:pathLst>
                <a:path w="8426450" h="6406515">
                  <a:moveTo>
                    <a:pt x="8426272" y="0"/>
                  </a:moveTo>
                  <a:lnTo>
                    <a:pt x="8022971" y="0"/>
                  </a:lnTo>
                  <a:lnTo>
                    <a:pt x="8022971" y="6002388"/>
                  </a:lnTo>
                  <a:lnTo>
                    <a:pt x="0" y="6002388"/>
                  </a:lnTo>
                  <a:lnTo>
                    <a:pt x="0" y="6406362"/>
                  </a:lnTo>
                  <a:lnTo>
                    <a:pt x="8426272" y="6406362"/>
                  </a:lnTo>
                  <a:lnTo>
                    <a:pt x="8426272" y="6002388"/>
                  </a:lnTo>
                  <a:lnTo>
                    <a:pt x="8426272" y="0"/>
                  </a:lnTo>
                  <a:close/>
                </a:path>
              </a:pathLst>
            </a:custGeom>
            <a:solidFill>
              <a:srgbClr val="243761"/>
            </a:solidFill>
            <a:ln w="0">
              <a:noFill/>
            </a:ln>
          </p:spPr>
          <p:style>
            <a:lnRef idx="0"/>
            <a:fillRef idx="0"/>
            <a:effectRef idx="0"/>
            <a:fontRef idx="minor"/>
          </p:style>
        </p:sp>
        <p:sp>
          <p:nvSpPr>
            <p:cNvPr id="389" name="object 5"/>
            <p:cNvSpPr/>
            <p:nvPr/>
          </p:nvSpPr>
          <p:spPr>
            <a:xfrm>
              <a:off x="5163840" y="2597400"/>
              <a:ext cx="11840040" cy="6406920"/>
            </a:xfrm>
            <a:custGeom>
              <a:avLst/>
              <a:gdLst/>
              <a:ahLst/>
              <a:rect l="l" t="t" r="r" b="b"/>
              <a:pathLst>
                <a:path w="8426450" h="6407150">
                  <a:moveTo>
                    <a:pt x="8426270" y="6406848"/>
                  </a:moveTo>
                  <a:lnTo>
                    <a:pt x="0" y="6406848"/>
                  </a:lnTo>
                  <a:lnTo>
                    <a:pt x="0" y="0"/>
                  </a:lnTo>
                  <a:lnTo>
                    <a:pt x="8426270" y="0"/>
                  </a:lnTo>
                  <a:lnTo>
                    <a:pt x="8426270" y="6406848"/>
                  </a:lnTo>
                  <a:close/>
                </a:path>
              </a:pathLst>
            </a:custGeom>
            <a:solidFill>
              <a:srgbClr val="2095f2"/>
            </a:solidFill>
            <a:ln w="0">
              <a:noFill/>
            </a:ln>
          </p:spPr>
          <p:style>
            <a:lnRef idx="0"/>
            <a:fillRef idx="0"/>
            <a:effectRef idx="0"/>
            <a:fontRef idx="minor"/>
          </p:style>
        </p:sp>
      </p:grpSp>
      <p:grpSp>
        <p:nvGrpSpPr>
          <p:cNvPr id="390" name="object 6"/>
          <p:cNvGrpSpPr/>
          <p:nvPr/>
        </p:nvGrpSpPr>
        <p:grpSpPr>
          <a:xfrm>
            <a:off x="1030680" y="6475680"/>
            <a:ext cx="3387960" cy="2781360"/>
            <a:chOff x="1030680" y="6475680"/>
            <a:chExt cx="3387960" cy="2781360"/>
          </a:xfrm>
        </p:grpSpPr>
        <p:sp>
          <p:nvSpPr>
            <p:cNvPr id="391" name="object 7"/>
            <p:cNvSpPr/>
            <p:nvPr/>
          </p:nvSpPr>
          <p:spPr>
            <a:xfrm>
              <a:off x="1068480" y="6602040"/>
              <a:ext cx="3240720" cy="2655000"/>
            </a:xfrm>
            <a:prstGeom prst="rect">
              <a:avLst/>
            </a:prstGeom>
            <a:blipFill rotWithShape="0">
              <a:blip r:embed="rId1"/>
              <a:srcRect/>
              <a:stretch/>
            </a:blipFill>
            <a:ln w="0">
              <a:noFill/>
            </a:ln>
          </p:spPr>
          <p:style>
            <a:lnRef idx="0"/>
            <a:fillRef idx="0"/>
            <a:effectRef idx="0"/>
            <a:fontRef idx="minor"/>
          </p:style>
        </p:sp>
        <p:sp>
          <p:nvSpPr>
            <p:cNvPr id="392" name="object 8"/>
            <p:cNvSpPr/>
            <p:nvPr/>
          </p:nvSpPr>
          <p:spPr>
            <a:xfrm>
              <a:off x="2621520" y="6586560"/>
              <a:ext cx="385920" cy="431280"/>
            </a:xfrm>
            <a:prstGeom prst="rect">
              <a:avLst/>
            </a:prstGeom>
            <a:blipFill rotWithShape="0">
              <a:blip r:embed="rId2"/>
              <a:srcRect/>
              <a:stretch/>
            </a:blipFill>
            <a:ln w="0">
              <a:noFill/>
            </a:ln>
          </p:spPr>
          <p:style>
            <a:lnRef idx="0"/>
            <a:fillRef idx="0"/>
            <a:effectRef idx="0"/>
            <a:fontRef idx="minor"/>
          </p:style>
        </p:sp>
        <p:sp>
          <p:nvSpPr>
            <p:cNvPr id="393" name="object 9"/>
            <p:cNvSpPr/>
            <p:nvPr/>
          </p:nvSpPr>
          <p:spPr>
            <a:xfrm>
              <a:off x="2613240" y="6619680"/>
              <a:ext cx="318600" cy="399960"/>
            </a:xfrm>
            <a:custGeom>
              <a:avLst/>
              <a:gdLst/>
              <a:ahLst/>
              <a:rect l="l" t="t" r="r" b="b"/>
              <a:pathLst>
                <a:path w="431800" h="709929">
                  <a:moveTo>
                    <a:pt x="412032" y="709929"/>
                  </a:moveTo>
                  <a:lnTo>
                    <a:pt x="44156" y="502919"/>
                  </a:lnTo>
                  <a:lnTo>
                    <a:pt x="11031" y="471169"/>
                  </a:lnTo>
                  <a:lnTo>
                    <a:pt x="0" y="426719"/>
                  </a:lnTo>
                  <a:lnTo>
                    <a:pt x="0" y="34289"/>
                  </a:lnTo>
                  <a:lnTo>
                    <a:pt x="17672" y="0"/>
                  </a:lnTo>
                  <a:lnTo>
                    <a:pt x="25107" y="0"/>
                  </a:lnTo>
                  <a:lnTo>
                    <a:pt x="33935" y="2539"/>
                  </a:lnTo>
                  <a:lnTo>
                    <a:pt x="44156" y="7619"/>
                  </a:lnTo>
                  <a:lnTo>
                    <a:pt x="179001" y="86359"/>
                  </a:lnTo>
                  <a:lnTo>
                    <a:pt x="181103" y="86359"/>
                  </a:lnTo>
                  <a:lnTo>
                    <a:pt x="210534" y="104139"/>
                  </a:lnTo>
                  <a:lnTo>
                    <a:pt x="217155" y="107949"/>
                  </a:lnTo>
                  <a:lnTo>
                    <a:pt x="82471" y="107949"/>
                  </a:lnTo>
                  <a:lnTo>
                    <a:pt x="75854" y="111759"/>
                  </a:lnTo>
                  <a:lnTo>
                    <a:pt x="69600" y="116839"/>
                  </a:lnTo>
                  <a:lnTo>
                    <a:pt x="63718" y="120649"/>
                  </a:lnTo>
                  <a:lnTo>
                    <a:pt x="58214" y="124459"/>
                  </a:lnTo>
                  <a:lnTo>
                    <a:pt x="70343" y="147319"/>
                  </a:lnTo>
                  <a:lnTo>
                    <a:pt x="66209" y="157479"/>
                  </a:lnTo>
                  <a:lnTo>
                    <a:pt x="42176" y="157479"/>
                  </a:lnTo>
                  <a:lnTo>
                    <a:pt x="42298" y="177799"/>
                  </a:lnTo>
                  <a:lnTo>
                    <a:pt x="42671" y="203199"/>
                  </a:lnTo>
                  <a:lnTo>
                    <a:pt x="64996" y="218439"/>
                  </a:lnTo>
                  <a:lnTo>
                    <a:pt x="69353" y="238759"/>
                  </a:lnTo>
                  <a:lnTo>
                    <a:pt x="68412" y="241299"/>
                  </a:lnTo>
                  <a:lnTo>
                    <a:pt x="66782" y="245109"/>
                  </a:lnTo>
                  <a:lnTo>
                    <a:pt x="64502" y="248919"/>
                  </a:lnTo>
                  <a:lnTo>
                    <a:pt x="62872" y="252729"/>
                  </a:lnTo>
                  <a:lnTo>
                    <a:pt x="62076" y="256539"/>
                  </a:lnTo>
                  <a:lnTo>
                    <a:pt x="62076" y="260349"/>
                  </a:lnTo>
                  <a:lnTo>
                    <a:pt x="64852" y="265429"/>
                  </a:lnTo>
                  <a:lnTo>
                    <a:pt x="69253" y="274319"/>
                  </a:lnTo>
                  <a:lnTo>
                    <a:pt x="75289" y="285749"/>
                  </a:lnTo>
                  <a:lnTo>
                    <a:pt x="82965" y="298449"/>
                  </a:lnTo>
                  <a:lnTo>
                    <a:pt x="105408" y="298449"/>
                  </a:lnTo>
                  <a:lnTo>
                    <a:pt x="118360" y="312419"/>
                  </a:lnTo>
                  <a:lnTo>
                    <a:pt x="124647" y="342899"/>
                  </a:lnTo>
                  <a:lnTo>
                    <a:pt x="158160" y="361949"/>
                  </a:lnTo>
                  <a:lnTo>
                    <a:pt x="197574" y="361949"/>
                  </a:lnTo>
                  <a:lnTo>
                    <a:pt x="200336" y="365759"/>
                  </a:lnTo>
                  <a:lnTo>
                    <a:pt x="234421" y="365759"/>
                  </a:lnTo>
                  <a:lnTo>
                    <a:pt x="233723" y="367029"/>
                  </a:lnTo>
                  <a:lnTo>
                    <a:pt x="123211" y="367029"/>
                  </a:lnTo>
                  <a:lnTo>
                    <a:pt x="124332" y="374649"/>
                  </a:lnTo>
                  <a:lnTo>
                    <a:pt x="124717" y="380999"/>
                  </a:lnTo>
                  <a:lnTo>
                    <a:pt x="124629" y="387349"/>
                  </a:lnTo>
                  <a:lnTo>
                    <a:pt x="124588" y="388619"/>
                  </a:lnTo>
                  <a:lnTo>
                    <a:pt x="123706" y="393699"/>
                  </a:lnTo>
                  <a:lnTo>
                    <a:pt x="121775" y="401319"/>
                  </a:lnTo>
                  <a:lnTo>
                    <a:pt x="119175" y="402589"/>
                  </a:lnTo>
                  <a:lnTo>
                    <a:pt x="108163" y="402589"/>
                  </a:lnTo>
                  <a:lnTo>
                    <a:pt x="108502" y="407669"/>
                  </a:lnTo>
                  <a:lnTo>
                    <a:pt x="110288" y="414019"/>
                  </a:lnTo>
                  <a:lnTo>
                    <a:pt x="113509" y="422909"/>
                  </a:lnTo>
                  <a:lnTo>
                    <a:pt x="115139" y="426719"/>
                  </a:lnTo>
                  <a:lnTo>
                    <a:pt x="117865" y="434339"/>
                  </a:lnTo>
                  <a:lnTo>
                    <a:pt x="121775" y="443229"/>
                  </a:lnTo>
                  <a:lnTo>
                    <a:pt x="124788" y="461009"/>
                  </a:lnTo>
                  <a:lnTo>
                    <a:pt x="129052" y="485139"/>
                  </a:lnTo>
                  <a:lnTo>
                    <a:pt x="157665" y="494029"/>
                  </a:lnTo>
                  <a:lnTo>
                    <a:pt x="162021" y="518159"/>
                  </a:lnTo>
                  <a:lnTo>
                    <a:pt x="179990" y="529589"/>
                  </a:lnTo>
                  <a:lnTo>
                    <a:pt x="210104" y="529589"/>
                  </a:lnTo>
                  <a:lnTo>
                    <a:pt x="216821" y="534669"/>
                  </a:lnTo>
                  <a:lnTo>
                    <a:pt x="431760" y="534669"/>
                  </a:lnTo>
                  <a:lnTo>
                    <a:pt x="431760" y="676909"/>
                  </a:lnTo>
                  <a:lnTo>
                    <a:pt x="431242" y="685799"/>
                  </a:lnTo>
                  <a:lnTo>
                    <a:pt x="420428" y="708659"/>
                  </a:lnTo>
                  <a:lnTo>
                    <a:pt x="418148" y="708659"/>
                  </a:lnTo>
                  <a:lnTo>
                    <a:pt x="412032" y="709929"/>
                  </a:lnTo>
                  <a:close/>
                </a:path>
                <a:path w="431800" h="709929">
                  <a:moveTo>
                    <a:pt x="181103" y="86359"/>
                  </a:moveTo>
                  <a:lnTo>
                    <a:pt x="179001" y="86359"/>
                  </a:lnTo>
                  <a:lnTo>
                    <a:pt x="179001" y="85089"/>
                  </a:lnTo>
                  <a:lnTo>
                    <a:pt x="181103" y="86359"/>
                  </a:lnTo>
                  <a:close/>
                </a:path>
                <a:path w="431800" h="709929">
                  <a:moveTo>
                    <a:pt x="121281" y="130809"/>
                  </a:moveTo>
                  <a:lnTo>
                    <a:pt x="101381" y="130809"/>
                  </a:lnTo>
                  <a:lnTo>
                    <a:pt x="82471" y="107949"/>
                  </a:lnTo>
                  <a:lnTo>
                    <a:pt x="217155" y="107949"/>
                  </a:lnTo>
                  <a:lnTo>
                    <a:pt x="223777" y="111759"/>
                  </a:lnTo>
                  <a:lnTo>
                    <a:pt x="124647" y="111759"/>
                  </a:lnTo>
                  <a:lnTo>
                    <a:pt x="121281" y="130809"/>
                  </a:lnTo>
                  <a:close/>
                </a:path>
                <a:path w="431800" h="709929">
                  <a:moveTo>
                    <a:pt x="184842" y="177799"/>
                  </a:moveTo>
                  <a:lnTo>
                    <a:pt x="165883" y="161289"/>
                  </a:lnTo>
                  <a:lnTo>
                    <a:pt x="158606" y="130809"/>
                  </a:lnTo>
                  <a:lnTo>
                    <a:pt x="124647" y="111759"/>
                  </a:lnTo>
                  <a:lnTo>
                    <a:pt x="223777" y="111759"/>
                  </a:lnTo>
                  <a:lnTo>
                    <a:pt x="331929" y="173989"/>
                  </a:lnTo>
                  <a:lnTo>
                    <a:pt x="200336" y="173989"/>
                  </a:lnTo>
                  <a:lnTo>
                    <a:pt x="184842" y="177799"/>
                  </a:lnTo>
                  <a:close/>
                </a:path>
                <a:path w="431800" h="709929">
                  <a:moveTo>
                    <a:pt x="62076" y="167639"/>
                  </a:moveTo>
                  <a:lnTo>
                    <a:pt x="42176" y="157479"/>
                  </a:lnTo>
                  <a:lnTo>
                    <a:pt x="66209" y="157479"/>
                  </a:lnTo>
                  <a:lnTo>
                    <a:pt x="62076" y="167639"/>
                  </a:lnTo>
                  <a:close/>
                </a:path>
                <a:path w="431800" h="709929">
                  <a:moveTo>
                    <a:pt x="431760" y="312419"/>
                  </a:moveTo>
                  <a:lnTo>
                    <a:pt x="243998" y="312419"/>
                  </a:lnTo>
                  <a:lnTo>
                    <a:pt x="243357" y="303529"/>
                  </a:lnTo>
                  <a:lnTo>
                    <a:pt x="242901" y="298449"/>
                  </a:lnTo>
                  <a:lnTo>
                    <a:pt x="234860" y="269239"/>
                  </a:lnTo>
                  <a:lnTo>
                    <a:pt x="230190" y="264159"/>
                  </a:lnTo>
                  <a:lnTo>
                    <a:pt x="225641" y="259079"/>
                  </a:lnTo>
                  <a:lnTo>
                    <a:pt x="221226" y="253999"/>
                  </a:lnTo>
                  <a:lnTo>
                    <a:pt x="215880" y="233679"/>
                  </a:lnTo>
                  <a:lnTo>
                    <a:pt x="218111" y="229869"/>
                  </a:lnTo>
                  <a:lnTo>
                    <a:pt x="220236" y="222249"/>
                  </a:lnTo>
                  <a:lnTo>
                    <a:pt x="222167" y="213359"/>
                  </a:lnTo>
                  <a:lnTo>
                    <a:pt x="219596" y="208279"/>
                  </a:lnTo>
                  <a:lnTo>
                    <a:pt x="216025" y="201929"/>
                  </a:lnTo>
                  <a:lnTo>
                    <a:pt x="211523" y="194309"/>
                  </a:lnTo>
                  <a:lnTo>
                    <a:pt x="206672" y="185419"/>
                  </a:lnTo>
                  <a:lnTo>
                    <a:pt x="202956" y="179069"/>
                  </a:lnTo>
                  <a:lnTo>
                    <a:pt x="200336" y="173989"/>
                  </a:lnTo>
                  <a:lnTo>
                    <a:pt x="331929" y="173989"/>
                  </a:lnTo>
                  <a:lnTo>
                    <a:pt x="387109" y="205739"/>
                  </a:lnTo>
                  <a:lnTo>
                    <a:pt x="420594" y="238759"/>
                  </a:lnTo>
                  <a:lnTo>
                    <a:pt x="431760" y="283209"/>
                  </a:lnTo>
                  <a:lnTo>
                    <a:pt x="431760" y="312419"/>
                  </a:lnTo>
                  <a:close/>
                </a:path>
                <a:path w="431800" h="709929">
                  <a:moveTo>
                    <a:pt x="161032" y="283209"/>
                  </a:moveTo>
                  <a:lnTo>
                    <a:pt x="153308" y="283209"/>
                  </a:lnTo>
                  <a:lnTo>
                    <a:pt x="144547" y="278129"/>
                  </a:lnTo>
                  <a:lnTo>
                    <a:pt x="136769" y="274319"/>
                  </a:lnTo>
                  <a:lnTo>
                    <a:pt x="110988" y="237489"/>
                  </a:lnTo>
                  <a:lnTo>
                    <a:pt x="106385" y="218439"/>
                  </a:lnTo>
                  <a:lnTo>
                    <a:pt x="106727" y="209549"/>
                  </a:lnTo>
                  <a:lnTo>
                    <a:pt x="122571" y="189229"/>
                  </a:lnTo>
                  <a:lnTo>
                    <a:pt x="128063" y="190499"/>
                  </a:lnTo>
                  <a:lnTo>
                    <a:pt x="136399" y="190499"/>
                  </a:lnTo>
                  <a:lnTo>
                    <a:pt x="170201" y="226059"/>
                  </a:lnTo>
                  <a:lnTo>
                    <a:pt x="178011" y="269239"/>
                  </a:lnTo>
                  <a:lnTo>
                    <a:pt x="174644" y="275589"/>
                  </a:lnTo>
                  <a:lnTo>
                    <a:pt x="167862" y="280669"/>
                  </a:lnTo>
                  <a:lnTo>
                    <a:pt x="161032" y="283209"/>
                  </a:lnTo>
                  <a:close/>
                </a:path>
                <a:path w="431800" h="709929">
                  <a:moveTo>
                    <a:pt x="105408" y="298449"/>
                  </a:moveTo>
                  <a:lnTo>
                    <a:pt x="82965" y="298449"/>
                  </a:lnTo>
                  <a:lnTo>
                    <a:pt x="91678" y="297179"/>
                  </a:lnTo>
                  <a:lnTo>
                    <a:pt x="97965" y="295909"/>
                  </a:lnTo>
                  <a:lnTo>
                    <a:pt x="101876" y="294639"/>
                  </a:lnTo>
                  <a:lnTo>
                    <a:pt x="105408" y="298449"/>
                  </a:lnTo>
                  <a:close/>
                </a:path>
                <a:path w="431800" h="709929">
                  <a:moveTo>
                    <a:pt x="234421" y="365759"/>
                  </a:moveTo>
                  <a:lnTo>
                    <a:pt x="200336" y="365759"/>
                  </a:lnTo>
                  <a:lnTo>
                    <a:pt x="208441" y="361949"/>
                  </a:lnTo>
                  <a:lnTo>
                    <a:pt x="214781" y="356869"/>
                  </a:lnTo>
                  <a:lnTo>
                    <a:pt x="219356" y="354329"/>
                  </a:lnTo>
                  <a:lnTo>
                    <a:pt x="222167" y="351789"/>
                  </a:lnTo>
                  <a:lnTo>
                    <a:pt x="221352" y="347979"/>
                  </a:lnTo>
                  <a:lnTo>
                    <a:pt x="219868" y="340359"/>
                  </a:lnTo>
                  <a:lnTo>
                    <a:pt x="217714" y="332739"/>
                  </a:lnTo>
                  <a:lnTo>
                    <a:pt x="214890" y="321309"/>
                  </a:lnTo>
                  <a:lnTo>
                    <a:pt x="221226" y="308609"/>
                  </a:lnTo>
                  <a:lnTo>
                    <a:pt x="243998" y="312419"/>
                  </a:lnTo>
                  <a:lnTo>
                    <a:pt x="431760" y="312419"/>
                  </a:lnTo>
                  <a:lnTo>
                    <a:pt x="431760" y="323849"/>
                  </a:lnTo>
                  <a:lnTo>
                    <a:pt x="286863" y="323849"/>
                  </a:lnTo>
                  <a:lnTo>
                    <a:pt x="281372" y="325119"/>
                  </a:lnTo>
                  <a:lnTo>
                    <a:pt x="276181" y="326389"/>
                  </a:lnTo>
                  <a:lnTo>
                    <a:pt x="236915" y="326389"/>
                  </a:lnTo>
                  <a:lnTo>
                    <a:pt x="229939" y="327659"/>
                  </a:lnTo>
                  <a:lnTo>
                    <a:pt x="225087" y="332739"/>
                  </a:lnTo>
                  <a:lnTo>
                    <a:pt x="237216" y="360679"/>
                  </a:lnTo>
                  <a:lnTo>
                    <a:pt x="234421" y="365759"/>
                  </a:lnTo>
                  <a:close/>
                </a:path>
                <a:path w="431800" h="709929">
                  <a:moveTo>
                    <a:pt x="431760" y="480059"/>
                  </a:moveTo>
                  <a:lnTo>
                    <a:pt x="380327" y="480059"/>
                  </a:lnTo>
                  <a:lnTo>
                    <a:pt x="378891" y="447039"/>
                  </a:lnTo>
                  <a:lnTo>
                    <a:pt x="361417" y="434339"/>
                  </a:lnTo>
                  <a:lnTo>
                    <a:pt x="353645" y="415289"/>
                  </a:lnTo>
                  <a:lnTo>
                    <a:pt x="361417" y="396239"/>
                  </a:lnTo>
                  <a:lnTo>
                    <a:pt x="352403" y="384809"/>
                  </a:lnTo>
                  <a:lnTo>
                    <a:pt x="343334" y="375919"/>
                  </a:lnTo>
                  <a:lnTo>
                    <a:pt x="334211" y="369569"/>
                  </a:lnTo>
                  <a:lnTo>
                    <a:pt x="325033" y="365759"/>
                  </a:lnTo>
                  <a:lnTo>
                    <a:pt x="319493" y="364489"/>
                  </a:lnTo>
                  <a:lnTo>
                    <a:pt x="314641" y="359409"/>
                  </a:lnTo>
                  <a:lnTo>
                    <a:pt x="310479" y="350519"/>
                  </a:lnTo>
                  <a:lnTo>
                    <a:pt x="306569" y="341629"/>
                  </a:lnTo>
                  <a:lnTo>
                    <a:pt x="303348" y="334009"/>
                  </a:lnTo>
                  <a:lnTo>
                    <a:pt x="300777" y="330199"/>
                  </a:lnTo>
                  <a:lnTo>
                    <a:pt x="293306" y="325119"/>
                  </a:lnTo>
                  <a:lnTo>
                    <a:pt x="286863" y="323849"/>
                  </a:lnTo>
                  <a:lnTo>
                    <a:pt x="431760" y="323849"/>
                  </a:lnTo>
                  <a:lnTo>
                    <a:pt x="431760" y="480059"/>
                  </a:lnTo>
                  <a:close/>
                </a:path>
                <a:path w="431800" h="709929">
                  <a:moveTo>
                    <a:pt x="271174" y="339089"/>
                  </a:moveTo>
                  <a:lnTo>
                    <a:pt x="262861" y="335279"/>
                  </a:lnTo>
                  <a:lnTo>
                    <a:pt x="255881" y="332739"/>
                  </a:lnTo>
                  <a:lnTo>
                    <a:pt x="250236" y="330199"/>
                  </a:lnTo>
                  <a:lnTo>
                    <a:pt x="245928" y="328929"/>
                  </a:lnTo>
                  <a:lnTo>
                    <a:pt x="236915" y="326389"/>
                  </a:lnTo>
                  <a:lnTo>
                    <a:pt x="276181" y="326389"/>
                  </a:lnTo>
                  <a:lnTo>
                    <a:pt x="272765" y="331469"/>
                  </a:lnTo>
                  <a:lnTo>
                    <a:pt x="271174" y="339089"/>
                  </a:lnTo>
                  <a:close/>
                </a:path>
                <a:path w="431800" h="709929">
                  <a:moveTo>
                    <a:pt x="197574" y="361949"/>
                  </a:moveTo>
                  <a:lnTo>
                    <a:pt x="158160" y="361949"/>
                  </a:lnTo>
                  <a:lnTo>
                    <a:pt x="164447" y="340359"/>
                  </a:lnTo>
                  <a:lnTo>
                    <a:pt x="181921" y="340359"/>
                  </a:lnTo>
                  <a:lnTo>
                    <a:pt x="197574" y="361949"/>
                  </a:lnTo>
                  <a:close/>
                </a:path>
                <a:path w="431800" h="709929">
                  <a:moveTo>
                    <a:pt x="158160" y="380999"/>
                  </a:moveTo>
                  <a:lnTo>
                    <a:pt x="147595" y="375919"/>
                  </a:lnTo>
                  <a:lnTo>
                    <a:pt x="138251" y="372109"/>
                  </a:lnTo>
                  <a:lnTo>
                    <a:pt x="130125" y="368299"/>
                  </a:lnTo>
                  <a:lnTo>
                    <a:pt x="123211" y="367029"/>
                  </a:lnTo>
                  <a:lnTo>
                    <a:pt x="167367" y="367029"/>
                  </a:lnTo>
                  <a:lnTo>
                    <a:pt x="158160" y="380999"/>
                  </a:lnTo>
                  <a:close/>
                </a:path>
                <a:path w="431800" h="709929">
                  <a:moveTo>
                    <a:pt x="431760" y="534669"/>
                  </a:moveTo>
                  <a:lnTo>
                    <a:pt x="216821" y="534669"/>
                  </a:lnTo>
                  <a:lnTo>
                    <a:pt x="221071" y="533399"/>
                  </a:lnTo>
                  <a:lnTo>
                    <a:pt x="223797" y="529589"/>
                  </a:lnTo>
                  <a:lnTo>
                    <a:pt x="225728" y="518159"/>
                  </a:lnTo>
                  <a:lnTo>
                    <a:pt x="225844" y="514349"/>
                  </a:lnTo>
                  <a:lnTo>
                    <a:pt x="225873" y="510539"/>
                  </a:lnTo>
                  <a:lnTo>
                    <a:pt x="225582" y="502919"/>
                  </a:lnTo>
                  <a:lnTo>
                    <a:pt x="233354" y="497839"/>
                  </a:lnTo>
                  <a:lnTo>
                    <a:pt x="239641" y="495299"/>
                  </a:lnTo>
                  <a:lnTo>
                    <a:pt x="244492" y="491489"/>
                  </a:lnTo>
                  <a:lnTo>
                    <a:pt x="241479" y="483869"/>
                  </a:lnTo>
                  <a:lnTo>
                    <a:pt x="237326" y="476249"/>
                  </a:lnTo>
                  <a:lnTo>
                    <a:pt x="232029" y="467359"/>
                  </a:lnTo>
                  <a:lnTo>
                    <a:pt x="225582" y="457199"/>
                  </a:lnTo>
                  <a:lnTo>
                    <a:pt x="227513" y="431799"/>
                  </a:lnTo>
                  <a:lnTo>
                    <a:pt x="217811" y="415289"/>
                  </a:lnTo>
                  <a:lnTo>
                    <a:pt x="191624" y="402589"/>
                  </a:lnTo>
                  <a:lnTo>
                    <a:pt x="187267" y="380999"/>
                  </a:lnTo>
                  <a:lnTo>
                    <a:pt x="167367" y="367029"/>
                  </a:lnTo>
                  <a:lnTo>
                    <a:pt x="233723" y="367029"/>
                  </a:lnTo>
                  <a:lnTo>
                    <a:pt x="232326" y="369569"/>
                  </a:lnTo>
                  <a:lnTo>
                    <a:pt x="214395" y="369569"/>
                  </a:lnTo>
                  <a:lnTo>
                    <a:pt x="218800" y="403859"/>
                  </a:lnTo>
                  <a:lnTo>
                    <a:pt x="239146" y="417829"/>
                  </a:lnTo>
                  <a:lnTo>
                    <a:pt x="239026" y="426719"/>
                  </a:lnTo>
                  <a:lnTo>
                    <a:pt x="238665" y="436879"/>
                  </a:lnTo>
                  <a:lnTo>
                    <a:pt x="238062" y="445769"/>
                  </a:lnTo>
                  <a:lnTo>
                    <a:pt x="237216" y="454659"/>
                  </a:lnTo>
                  <a:lnTo>
                    <a:pt x="253700" y="480059"/>
                  </a:lnTo>
                  <a:lnTo>
                    <a:pt x="272085" y="480059"/>
                  </a:lnTo>
                  <a:lnTo>
                    <a:pt x="284738" y="491489"/>
                  </a:lnTo>
                  <a:lnTo>
                    <a:pt x="289143" y="514349"/>
                  </a:lnTo>
                  <a:lnTo>
                    <a:pt x="316271" y="529589"/>
                  </a:lnTo>
                  <a:lnTo>
                    <a:pt x="431760" y="529589"/>
                  </a:lnTo>
                  <a:lnTo>
                    <a:pt x="431760" y="534669"/>
                  </a:lnTo>
                  <a:close/>
                </a:path>
                <a:path w="431800" h="709929">
                  <a:moveTo>
                    <a:pt x="230928" y="372109"/>
                  </a:moveTo>
                  <a:lnTo>
                    <a:pt x="214395" y="369569"/>
                  </a:lnTo>
                  <a:lnTo>
                    <a:pt x="232326" y="369569"/>
                  </a:lnTo>
                  <a:lnTo>
                    <a:pt x="230928" y="372109"/>
                  </a:lnTo>
                  <a:close/>
                </a:path>
                <a:path w="431800" h="709929">
                  <a:moveTo>
                    <a:pt x="308523" y="461009"/>
                  </a:moveTo>
                  <a:lnTo>
                    <a:pt x="277042" y="435609"/>
                  </a:lnTo>
                  <a:lnTo>
                    <a:pt x="269243" y="406399"/>
                  </a:lnTo>
                  <a:lnTo>
                    <a:pt x="270663" y="396239"/>
                  </a:lnTo>
                  <a:lnTo>
                    <a:pt x="273964" y="391159"/>
                  </a:lnTo>
                  <a:lnTo>
                    <a:pt x="279149" y="387349"/>
                  </a:lnTo>
                  <a:lnTo>
                    <a:pt x="286223" y="387349"/>
                  </a:lnTo>
                  <a:lnTo>
                    <a:pt x="319058" y="412749"/>
                  </a:lnTo>
                  <a:lnTo>
                    <a:pt x="327778" y="439419"/>
                  </a:lnTo>
                  <a:lnTo>
                    <a:pt x="327321" y="448309"/>
                  </a:lnTo>
                  <a:lnTo>
                    <a:pt x="323653" y="454659"/>
                  </a:lnTo>
                  <a:lnTo>
                    <a:pt x="316766" y="459739"/>
                  </a:lnTo>
                  <a:lnTo>
                    <a:pt x="308523" y="461009"/>
                  </a:lnTo>
                  <a:close/>
                </a:path>
                <a:path w="431800" h="709929">
                  <a:moveTo>
                    <a:pt x="116575" y="403859"/>
                  </a:moveTo>
                  <a:lnTo>
                    <a:pt x="108163" y="402589"/>
                  </a:lnTo>
                  <a:lnTo>
                    <a:pt x="119175" y="402589"/>
                  </a:lnTo>
                  <a:lnTo>
                    <a:pt x="116575" y="403859"/>
                  </a:lnTo>
                  <a:close/>
                </a:path>
                <a:path w="431800" h="709929">
                  <a:moveTo>
                    <a:pt x="186772" y="480059"/>
                  </a:moveTo>
                  <a:lnTo>
                    <a:pt x="155239" y="450849"/>
                  </a:lnTo>
                  <a:lnTo>
                    <a:pt x="151350" y="427989"/>
                  </a:lnTo>
                  <a:lnTo>
                    <a:pt x="155235" y="421639"/>
                  </a:lnTo>
                  <a:lnTo>
                    <a:pt x="163011" y="419099"/>
                  </a:lnTo>
                  <a:lnTo>
                    <a:pt x="172277" y="419099"/>
                  </a:lnTo>
                  <a:lnTo>
                    <a:pt x="180693" y="422909"/>
                  </a:lnTo>
                  <a:lnTo>
                    <a:pt x="188262" y="433069"/>
                  </a:lnTo>
                  <a:lnTo>
                    <a:pt x="194990" y="447039"/>
                  </a:lnTo>
                  <a:lnTo>
                    <a:pt x="198845" y="461009"/>
                  </a:lnTo>
                  <a:lnTo>
                    <a:pt x="198755" y="471169"/>
                  </a:lnTo>
                  <a:lnTo>
                    <a:pt x="194728" y="477519"/>
                  </a:lnTo>
                  <a:lnTo>
                    <a:pt x="186772" y="480059"/>
                  </a:lnTo>
                  <a:close/>
                </a:path>
                <a:path w="431800" h="709929">
                  <a:moveTo>
                    <a:pt x="431760" y="529589"/>
                  </a:moveTo>
                  <a:lnTo>
                    <a:pt x="352209" y="529589"/>
                  </a:lnTo>
                  <a:lnTo>
                    <a:pt x="360526" y="521969"/>
                  </a:lnTo>
                  <a:lnTo>
                    <a:pt x="364672" y="513079"/>
                  </a:lnTo>
                  <a:lnTo>
                    <a:pt x="364642" y="501649"/>
                  </a:lnTo>
                  <a:lnTo>
                    <a:pt x="360427" y="487679"/>
                  </a:lnTo>
                  <a:lnTo>
                    <a:pt x="365279" y="476249"/>
                  </a:lnTo>
                  <a:lnTo>
                    <a:pt x="380327" y="480059"/>
                  </a:lnTo>
                  <a:lnTo>
                    <a:pt x="431760" y="480059"/>
                  </a:lnTo>
                  <a:lnTo>
                    <a:pt x="431760" y="529589"/>
                  </a:lnTo>
                  <a:close/>
                </a:path>
                <a:path w="431800" h="709929">
                  <a:moveTo>
                    <a:pt x="272085" y="480059"/>
                  </a:moveTo>
                  <a:lnTo>
                    <a:pt x="253700" y="480059"/>
                  </a:lnTo>
                  <a:lnTo>
                    <a:pt x="270679" y="478789"/>
                  </a:lnTo>
                  <a:lnTo>
                    <a:pt x="272085" y="480059"/>
                  </a:lnTo>
                  <a:close/>
                </a:path>
                <a:path w="431800" h="709929">
                  <a:moveTo>
                    <a:pt x="352209" y="529589"/>
                  </a:moveTo>
                  <a:lnTo>
                    <a:pt x="316271" y="529589"/>
                  </a:lnTo>
                  <a:lnTo>
                    <a:pt x="323102" y="507999"/>
                  </a:lnTo>
                  <a:lnTo>
                    <a:pt x="336171" y="510539"/>
                  </a:lnTo>
                  <a:lnTo>
                    <a:pt x="352209" y="529589"/>
                  </a:lnTo>
                  <a:close/>
                </a:path>
                <a:path w="431800" h="709929">
                  <a:moveTo>
                    <a:pt x="210104" y="529589"/>
                  </a:moveTo>
                  <a:lnTo>
                    <a:pt x="179990" y="529589"/>
                  </a:lnTo>
                  <a:lnTo>
                    <a:pt x="194990" y="518159"/>
                  </a:lnTo>
                  <a:lnTo>
                    <a:pt x="210104" y="529589"/>
                  </a:lnTo>
                  <a:close/>
                </a:path>
              </a:pathLst>
            </a:custGeom>
            <a:solidFill>
              <a:srgbClr val="d9a6d8"/>
            </a:solidFill>
            <a:ln w="0">
              <a:noFill/>
            </a:ln>
          </p:spPr>
          <p:style>
            <a:lnRef idx="0"/>
            <a:fillRef idx="0"/>
            <a:effectRef idx="0"/>
            <a:fontRef idx="minor"/>
          </p:style>
        </p:sp>
        <p:sp>
          <p:nvSpPr>
            <p:cNvPr id="394" name="object 10"/>
            <p:cNvSpPr/>
            <p:nvPr/>
          </p:nvSpPr>
          <p:spPr>
            <a:xfrm>
              <a:off x="1054080" y="7893360"/>
              <a:ext cx="401400" cy="448560"/>
            </a:xfrm>
            <a:prstGeom prst="rect">
              <a:avLst/>
            </a:prstGeom>
            <a:blipFill rotWithShape="0">
              <a:blip r:embed="rId3"/>
              <a:srcRect/>
              <a:stretch/>
            </a:blipFill>
            <a:ln w="0">
              <a:noFill/>
            </a:ln>
          </p:spPr>
          <p:style>
            <a:lnRef idx="0"/>
            <a:fillRef idx="0"/>
            <a:effectRef idx="0"/>
            <a:fontRef idx="minor"/>
          </p:style>
        </p:sp>
        <p:sp>
          <p:nvSpPr>
            <p:cNvPr id="395" name="object 11"/>
            <p:cNvSpPr/>
            <p:nvPr/>
          </p:nvSpPr>
          <p:spPr>
            <a:xfrm>
              <a:off x="1045080" y="7388640"/>
              <a:ext cx="2889000" cy="955800"/>
            </a:xfrm>
            <a:custGeom>
              <a:avLst/>
              <a:gdLst/>
              <a:ahLst/>
              <a:rect l="l" t="t" r="r" b="b"/>
              <a:pathLst>
                <a:path w="3911600" h="1696084">
                  <a:moveTo>
                    <a:pt x="298844" y="1627495"/>
                  </a:moveTo>
                  <a:lnTo>
                    <a:pt x="147963" y="1540219"/>
                  </a:lnTo>
                  <a:lnTo>
                    <a:pt x="147963" y="1539725"/>
                  </a:lnTo>
                  <a:lnTo>
                    <a:pt x="46086" y="1480601"/>
                  </a:lnTo>
                  <a:lnTo>
                    <a:pt x="25918" y="1465608"/>
                  </a:lnTo>
                  <a:lnTo>
                    <a:pt x="11516" y="1447276"/>
                  </a:lnTo>
                  <a:lnTo>
                    <a:pt x="2878" y="1425607"/>
                  </a:lnTo>
                  <a:lnTo>
                    <a:pt x="0" y="1400599"/>
                  </a:lnTo>
                  <a:lnTo>
                    <a:pt x="0" y="992325"/>
                  </a:lnTo>
                  <a:lnTo>
                    <a:pt x="18430" y="956639"/>
                  </a:lnTo>
                  <a:lnTo>
                    <a:pt x="26193" y="957189"/>
                  </a:lnTo>
                  <a:lnTo>
                    <a:pt x="35413" y="960031"/>
                  </a:lnTo>
                  <a:lnTo>
                    <a:pt x="46086" y="965163"/>
                  </a:lnTo>
                  <a:lnTo>
                    <a:pt x="186280" y="1046649"/>
                  </a:lnTo>
                  <a:lnTo>
                    <a:pt x="187131" y="1046649"/>
                  </a:lnTo>
                  <a:lnTo>
                    <a:pt x="218798" y="1065055"/>
                  </a:lnTo>
                  <a:lnTo>
                    <a:pt x="218798" y="1066044"/>
                  </a:lnTo>
                  <a:lnTo>
                    <a:pt x="234884" y="1075246"/>
                  </a:lnTo>
                  <a:lnTo>
                    <a:pt x="114975" y="1075246"/>
                  </a:lnTo>
                  <a:lnTo>
                    <a:pt x="98243" y="1076096"/>
                  </a:lnTo>
                  <a:lnTo>
                    <a:pt x="61133" y="1106162"/>
                  </a:lnTo>
                  <a:lnTo>
                    <a:pt x="53856" y="1145551"/>
                  </a:lnTo>
                  <a:lnTo>
                    <a:pt x="55846" y="1169488"/>
                  </a:lnTo>
                  <a:lnTo>
                    <a:pt x="70400" y="1218464"/>
                  </a:lnTo>
                  <a:lnTo>
                    <a:pt x="98243" y="1266837"/>
                  </a:lnTo>
                  <a:lnTo>
                    <a:pt x="133164" y="1303673"/>
                  </a:lnTo>
                  <a:lnTo>
                    <a:pt x="167204" y="1324371"/>
                  </a:lnTo>
                  <a:lnTo>
                    <a:pt x="193639" y="1330922"/>
                  </a:lnTo>
                  <a:lnTo>
                    <a:pt x="206018" y="1330922"/>
                  </a:lnTo>
                  <a:lnTo>
                    <a:pt x="223157" y="1363245"/>
                  </a:lnTo>
                  <a:lnTo>
                    <a:pt x="232581" y="1363245"/>
                  </a:lnTo>
                  <a:lnTo>
                    <a:pt x="249839" y="1394266"/>
                  </a:lnTo>
                  <a:lnTo>
                    <a:pt x="242069" y="1399115"/>
                  </a:lnTo>
                  <a:lnTo>
                    <a:pt x="329391" y="1564957"/>
                  </a:lnTo>
                  <a:lnTo>
                    <a:pt x="359242" y="1593422"/>
                  </a:lnTo>
                  <a:lnTo>
                    <a:pt x="365790" y="1594905"/>
                  </a:lnTo>
                  <a:lnTo>
                    <a:pt x="448740" y="1594905"/>
                  </a:lnTo>
                  <a:lnTo>
                    <a:pt x="448740" y="1626544"/>
                  </a:lnTo>
                  <a:lnTo>
                    <a:pt x="298844" y="1626544"/>
                  </a:lnTo>
                  <a:lnTo>
                    <a:pt x="298844" y="1627495"/>
                  </a:lnTo>
                  <a:close/>
                </a:path>
                <a:path w="3911600" h="1696084">
                  <a:moveTo>
                    <a:pt x="187131" y="1046649"/>
                  </a:moveTo>
                  <a:lnTo>
                    <a:pt x="186280" y="1046649"/>
                  </a:lnTo>
                  <a:lnTo>
                    <a:pt x="186280" y="1046155"/>
                  </a:lnTo>
                  <a:lnTo>
                    <a:pt x="187131" y="1046649"/>
                  </a:lnTo>
                  <a:close/>
                </a:path>
                <a:path w="3911600" h="1696084">
                  <a:moveTo>
                    <a:pt x="270191" y="1382639"/>
                  </a:moveTo>
                  <a:lnTo>
                    <a:pt x="248853" y="1348204"/>
                  </a:lnTo>
                  <a:lnTo>
                    <a:pt x="256130" y="1344345"/>
                  </a:lnTo>
                  <a:lnTo>
                    <a:pt x="236725" y="1312829"/>
                  </a:lnTo>
                  <a:lnTo>
                    <a:pt x="243313" y="1302794"/>
                  </a:lnTo>
                  <a:lnTo>
                    <a:pt x="248015" y="1290642"/>
                  </a:lnTo>
                  <a:lnTo>
                    <a:pt x="250833" y="1276372"/>
                  </a:lnTo>
                  <a:lnTo>
                    <a:pt x="251771" y="1259989"/>
                  </a:lnTo>
                  <a:lnTo>
                    <a:pt x="249981" y="1236255"/>
                  </a:lnTo>
                  <a:lnTo>
                    <a:pt x="235670" y="1187531"/>
                  </a:lnTo>
                  <a:lnTo>
                    <a:pt x="207843" y="1139187"/>
                  </a:lnTo>
                  <a:lnTo>
                    <a:pt x="172668" y="1102336"/>
                  </a:lnTo>
                  <a:lnTo>
                    <a:pt x="133164" y="1079480"/>
                  </a:lnTo>
                  <a:lnTo>
                    <a:pt x="114975" y="1075246"/>
                  </a:lnTo>
                  <a:lnTo>
                    <a:pt x="234884" y="1075246"/>
                  </a:lnTo>
                  <a:lnTo>
                    <a:pt x="402653" y="1171230"/>
                  </a:lnTo>
                  <a:lnTo>
                    <a:pt x="437223" y="1204816"/>
                  </a:lnTo>
                  <a:lnTo>
                    <a:pt x="448740" y="1251232"/>
                  </a:lnTo>
                  <a:lnTo>
                    <a:pt x="448740" y="1378285"/>
                  </a:lnTo>
                  <a:lnTo>
                    <a:pt x="277960" y="1378285"/>
                  </a:lnTo>
                  <a:lnTo>
                    <a:pt x="270191" y="1382639"/>
                  </a:lnTo>
                  <a:close/>
                </a:path>
                <a:path w="3911600" h="1696084">
                  <a:moveTo>
                    <a:pt x="179244" y="1291145"/>
                  </a:moveTo>
                  <a:lnTo>
                    <a:pt x="139261" y="1272410"/>
                  </a:lnTo>
                  <a:lnTo>
                    <a:pt x="104794" y="1230402"/>
                  </a:lnTo>
                  <a:lnTo>
                    <a:pt x="86140" y="1180302"/>
                  </a:lnTo>
                  <a:lnTo>
                    <a:pt x="84896" y="1163957"/>
                  </a:lnTo>
                  <a:lnTo>
                    <a:pt x="86140" y="1148816"/>
                  </a:lnTo>
                  <a:lnTo>
                    <a:pt x="115284" y="1115314"/>
                  </a:lnTo>
                  <a:lnTo>
                    <a:pt x="126861" y="1114770"/>
                  </a:lnTo>
                  <a:lnTo>
                    <a:pt x="139533" y="1117742"/>
                  </a:lnTo>
                  <a:lnTo>
                    <a:pt x="179363" y="1145195"/>
                  </a:lnTo>
                  <a:lnTo>
                    <a:pt x="210032" y="1192232"/>
                  </a:lnTo>
                  <a:lnTo>
                    <a:pt x="221224" y="1242029"/>
                  </a:lnTo>
                  <a:lnTo>
                    <a:pt x="219981" y="1257167"/>
                  </a:lnTo>
                  <a:lnTo>
                    <a:pt x="190831" y="1290446"/>
                  </a:lnTo>
                  <a:lnTo>
                    <a:pt x="179244" y="1291145"/>
                  </a:lnTo>
                  <a:close/>
                </a:path>
                <a:path w="3911600" h="1696084">
                  <a:moveTo>
                    <a:pt x="206018" y="1330922"/>
                  </a:moveTo>
                  <a:lnTo>
                    <a:pt x="193639" y="1330922"/>
                  </a:lnTo>
                  <a:lnTo>
                    <a:pt x="205685" y="1330294"/>
                  </a:lnTo>
                  <a:lnTo>
                    <a:pt x="206018" y="1330922"/>
                  </a:lnTo>
                  <a:close/>
                </a:path>
                <a:path w="3911600" h="1696084">
                  <a:moveTo>
                    <a:pt x="232581" y="1363245"/>
                  </a:moveTo>
                  <a:lnTo>
                    <a:pt x="223157" y="1363245"/>
                  </a:lnTo>
                  <a:lnTo>
                    <a:pt x="230434" y="1359385"/>
                  </a:lnTo>
                  <a:lnTo>
                    <a:pt x="232581" y="1363245"/>
                  </a:lnTo>
                  <a:close/>
                </a:path>
                <a:path w="3911600" h="1696084">
                  <a:moveTo>
                    <a:pt x="448740" y="1594905"/>
                  </a:moveTo>
                  <a:lnTo>
                    <a:pt x="365790" y="1594905"/>
                  </a:lnTo>
                  <a:lnTo>
                    <a:pt x="371848" y="1594631"/>
                  </a:lnTo>
                  <a:lnTo>
                    <a:pt x="377411" y="1592604"/>
                  </a:lnTo>
                  <a:lnTo>
                    <a:pt x="377411" y="1592119"/>
                  </a:lnTo>
                  <a:lnTo>
                    <a:pt x="384536" y="1588211"/>
                  </a:lnTo>
                  <a:lnTo>
                    <a:pt x="388099" y="1580638"/>
                  </a:lnTo>
                  <a:lnTo>
                    <a:pt x="388099" y="1569311"/>
                  </a:lnTo>
                  <a:lnTo>
                    <a:pt x="387239" y="1561291"/>
                  </a:lnTo>
                  <a:lnTo>
                    <a:pt x="385171" y="1553205"/>
                  </a:lnTo>
                  <a:lnTo>
                    <a:pt x="381895" y="1545055"/>
                  </a:lnTo>
                  <a:lnTo>
                    <a:pt x="377411" y="1536845"/>
                  </a:lnTo>
                  <a:lnTo>
                    <a:pt x="277960" y="1378285"/>
                  </a:lnTo>
                  <a:lnTo>
                    <a:pt x="448740" y="1378285"/>
                  </a:lnTo>
                  <a:lnTo>
                    <a:pt x="448740" y="1594905"/>
                  </a:lnTo>
                  <a:close/>
                </a:path>
                <a:path w="3911600" h="1696084">
                  <a:moveTo>
                    <a:pt x="428481" y="1695562"/>
                  </a:moveTo>
                  <a:lnTo>
                    <a:pt x="421082" y="1694652"/>
                  </a:lnTo>
                  <a:lnTo>
                    <a:pt x="412475" y="1691688"/>
                  </a:lnTo>
                  <a:lnTo>
                    <a:pt x="402653" y="1686667"/>
                  </a:lnTo>
                  <a:lnTo>
                    <a:pt x="298844" y="1626544"/>
                  </a:lnTo>
                  <a:lnTo>
                    <a:pt x="448740" y="1626544"/>
                  </a:lnTo>
                  <a:lnTo>
                    <a:pt x="448740" y="1660485"/>
                  </a:lnTo>
                  <a:lnTo>
                    <a:pt x="448221" y="1670971"/>
                  </a:lnTo>
                  <a:lnTo>
                    <a:pt x="434679" y="1694425"/>
                  </a:lnTo>
                  <a:lnTo>
                    <a:pt x="428481" y="1695562"/>
                  </a:lnTo>
                  <a:close/>
                </a:path>
                <a:path w="3911600" h="1696084">
                  <a:moveTo>
                    <a:pt x="3761645" y="670881"/>
                  </a:moveTo>
                  <a:lnTo>
                    <a:pt x="3610762" y="583606"/>
                  </a:lnTo>
                  <a:lnTo>
                    <a:pt x="3610762" y="583111"/>
                  </a:lnTo>
                  <a:lnTo>
                    <a:pt x="3508886" y="523939"/>
                  </a:lnTo>
                  <a:lnTo>
                    <a:pt x="3488718" y="508946"/>
                  </a:lnTo>
                  <a:lnTo>
                    <a:pt x="3474316" y="490614"/>
                  </a:lnTo>
                  <a:lnTo>
                    <a:pt x="3465678" y="468944"/>
                  </a:lnTo>
                  <a:lnTo>
                    <a:pt x="3462799" y="443937"/>
                  </a:lnTo>
                  <a:lnTo>
                    <a:pt x="3462799" y="35712"/>
                  </a:lnTo>
                  <a:lnTo>
                    <a:pt x="3481248" y="0"/>
                  </a:lnTo>
                  <a:lnTo>
                    <a:pt x="3489010" y="542"/>
                  </a:lnTo>
                  <a:lnTo>
                    <a:pt x="3498221" y="3394"/>
                  </a:lnTo>
                  <a:lnTo>
                    <a:pt x="3508886" y="8550"/>
                  </a:lnTo>
                  <a:lnTo>
                    <a:pt x="3649077" y="89987"/>
                  </a:lnTo>
                  <a:lnTo>
                    <a:pt x="3649845" y="89987"/>
                  </a:lnTo>
                  <a:lnTo>
                    <a:pt x="3681600" y="108441"/>
                  </a:lnTo>
                  <a:lnTo>
                    <a:pt x="3681600" y="109382"/>
                  </a:lnTo>
                  <a:lnTo>
                    <a:pt x="3772001" y="161126"/>
                  </a:lnTo>
                  <a:lnTo>
                    <a:pt x="3578734" y="161126"/>
                  </a:lnTo>
                  <a:lnTo>
                    <a:pt x="3573582" y="161621"/>
                  </a:lnTo>
                  <a:lnTo>
                    <a:pt x="3558422" y="263597"/>
                  </a:lnTo>
                  <a:lnTo>
                    <a:pt x="3558388" y="273934"/>
                  </a:lnTo>
                  <a:lnTo>
                    <a:pt x="3556758" y="279083"/>
                  </a:lnTo>
                  <a:lnTo>
                    <a:pt x="3555953" y="279578"/>
                  </a:lnTo>
                  <a:lnTo>
                    <a:pt x="3527350" y="279578"/>
                  </a:lnTo>
                  <a:lnTo>
                    <a:pt x="3525720" y="281857"/>
                  </a:lnTo>
                  <a:lnTo>
                    <a:pt x="3524924" y="283932"/>
                  </a:lnTo>
                  <a:lnTo>
                    <a:pt x="3524924" y="288141"/>
                  </a:lnTo>
                  <a:lnTo>
                    <a:pt x="3525720" y="291205"/>
                  </a:lnTo>
                  <a:lnTo>
                    <a:pt x="3527350" y="295113"/>
                  </a:lnTo>
                  <a:lnTo>
                    <a:pt x="3546755" y="312578"/>
                  </a:lnTo>
                  <a:lnTo>
                    <a:pt x="3553537" y="323216"/>
                  </a:lnTo>
                  <a:lnTo>
                    <a:pt x="3557059" y="330343"/>
                  </a:lnTo>
                  <a:lnTo>
                    <a:pt x="3558728" y="337267"/>
                  </a:lnTo>
                  <a:lnTo>
                    <a:pt x="3558388" y="344084"/>
                  </a:lnTo>
                  <a:lnTo>
                    <a:pt x="3559824" y="427461"/>
                  </a:lnTo>
                  <a:lnTo>
                    <a:pt x="3576152" y="467723"/>
                  </a:lnTo>
                  <a:lnTo>
                    <a:pt x="3610267" y="495342"/>
                  </a:lnTo>
                  <a:lnTo>
                    <a:pt x="3625811" y="504089"/>
                  </a:lnTo>
                  <a:lnTo>
                    <a:pt x="3636503" y="510227"/>
                  </a:lnTo>
                  <a:lnTo>
                    <a:pt x="3642790" y="512806"/>
                  </a:lnTo>
                  <a:lnTo>
                    <a:pt x="3776672" y="512806"/>
                  </a:lnTo>
                  <a:lnTo>
                    <a:pt x="3776199" y="538979"/>
                  </a:lnTo>
                  <a:lnTo>
                    <a:pt x="3775704" y="544322"/>
                  </a:lnTo>
                  <a:lnTo>
                    <a:pt x="3775365" y="550461"/>
                  </a:lnTo>
                  <a:lnTo>
                    <a:pt x="3775266" y="550606"/>
                  </a:lnTo>
                  <a:lnTo>
                    <a:pt x="3744171" y="550606"/>
                  </a:lnTo>
                  <a:lnTo>
                    <a:pt x="3742881" y="552885"/>
                  </a:lnTo>
                  <a:lnTo>
                    <a:pt x="3742241" y="554999"/>
                  </a:lnTo>
                  <a:lnTo>
                    <a:pt x="3742241" y="556938"/>
                  </a:lnTo>
                  <a:lnTo>
                    <a:pt x="3806296" y="604436"/>
                  </a:lnTo>
                  <a:lnTo>
                    <a:pt x="3812389" y="606365"/>
                  </a:lnTo>
                  <a:lnTo>
                    <a:pt x="3911539" y="606365"/>
                  </a:lnTo>
                  <a:lnTo>
                    <a:pt x="3911539" y="669892"/>
                  </a:lnTo>
                  <a:lnTo>
                    <a:pt x="3761645" y="669892"/>
                  </a:lnTo>
                  <a:lnTo>
                    <a:pt x="3761645" y="670881"/>
                  </a:lnTo>
                  <a:close/>
                </a:path>
                <a:path w="3911600" h="1696084">
                  <a:moveTo>
                    <a:pt x="3649845" y="89987"/>
                  </a:moveTo>
                  <a:lnTo>
                    <a:pt x="3649077" y="89987"/>
                  </a:lnTo>
                  <a:lnTo>
                    <a:pt x="3649077" y="89541"/>
                  </a:lnTo>
                  <a:lnTo>
                    <a:pt x="3649845" y="89987"/>
                  </a:lnTo>
                  <a:close/>
                </a:path>
                <a:path w="3911600" h="1696084">
                  <a:moveTo>
                    <a:pt x="3869123" y="217380"/>
                  </a:moveTo>
                  <a:lnTo>
                    <a:pt x="3643430" y="217380"/>
                  </a:lnTo>
                  <a:lnTo>
                    <a:pt x="3646652" y="217040"/>
                  </a:lnTo>
                  <a:lnTo>
                    <a:pt x="3649077" y="210262"/>
                  </a:lnTo>
                  <a:lnTo>
                    <a:pt x="3584575" y="162716"/>
                  </a:lnTo>
                  <a:lnTo>
                    <a:pt x="3578734" y="161126"/>
                  </a:lnTo>
                  <a:lnTo>
                    <a:pt x="3772001" y="161126"/>
                  </a:lnTo>
                  <a:lnTo>
                    <a:pt x="3865452" y="214616"/>
                  </a:lnTo>
                  <a:lnTo>
                    <a:pt x="3869123" y="217380"/>
                  </a:lnTo>
                  <a:close/>
                </a:path>
                <a:path w="3911600" h="1696084">
                  <a:moveTo>
                    <a:pt x="3776380" y="321286"/>
                  </a:moveTo>
                  <a:lnTo>
                    <a:pt x="3597693" y="321286"/>
                  </a:lnTo>
                  <a:lnTo>
                    <a:pt x="3608831" y="318861"/>
                  </a:lnTo>
                  <a:lnTo>
                    <a:pt x="3613188" y="309659"/>
                  </a:lnTo>
                  <a:lnTo>
                    <a:pt x="3614672" y="221889"/>
                  </a:lnTo>
                  <a:lnTo>
                    <a:pt x="3624821" y="212832"/>
                  </a:lnTo>
                  <a:lnTo>
                    <a:pt x="3626645" y="212987"/>
                  </a:lnTo>
                  <a:lnTo>
                    <a:pt x="3628236" y="213627"/>
                  </a:lnTo>
                  <a:lnTo>
                    <a:pt x="3637444" y="215605"/>
                  </a:lnTo>
                  <a:lnTo>
                    <a:pt x="3640364" y="216885"/>
                  </a:lnTo>
                  <a:lnTo>
                    <a:pt x="3643430" y="217380"/>
                  </a:lnTo>
                  <a:lnTo>
                    <a:pt x="3869123" y="217380"/>
                  </a:lnTo>
                  <a:lnTo>
                    <a:pt x="3885621" y="229800"/>
                  </a:lnTo>
                  <a:lnTo>
                    <a:pt x="3900022" y="248195"/>
                  </a:lnTo>
                  <a:lnTo>
                    <a:pt x="3902877" y="255335"/>
                  </a:lnTo>
                  <a:lnTo>
                    <a:pt x="3748382" y="255335"/>
                  </a:lnTo>
                  <a:lnTo>
                    <a:pt x="3745161" y="256324"/>
                  </a:lnTo>
                  <a:lnTo>
                    <a:pt x="3742241" y="263597"/>
                  </a:lnTo>
                  <a:lnTo>
                    <a:pt x="3744171" y="273294"/>
                  </a:lnTo>
                  <a:lnTo>
                    <a:pt x="3766002" y="293629"/>
                  </a:lnTo>
                  <a:lnTo>
                    <a:pt x="3773774" y="305751"/>
                  </a:lnTo>
                  <a:lnTo>
                    <a:pt x="3775704" y="311288"/>
                  </a:lnTo>
                  <a:lnTo>
                    <a:pt x="3776500" y="318066"/>
                  </a:lnTo>
                  <a:lnTo>
                    <a:pt x="3776380" y="321286"/>
                  </a:lnTo>
                  <a:close/>
                </a:path>
                <a:path w="3911600" h="1696084">
                  <a:moveTo>
                    <a:pt x="3911539" y="489058"/>
                  </a:moveTo>
                  <a:lnTo>
                    <a:pt x="3863522" y="489058"/>
                  </a:lnTo>
                  <a:lnTo>
                    <a:pt x="3865947" y="481785"/>
                  </a:lnTo>
                  <a:lnTo>
                    <a:pt x="3865947" y="479845"/>
                  </a:lnTo>
                  <a:lnTo>
                    <a:pt x="3865113" y="476936"/>
                  </a:lnTo>
                  <a:lnTo>
                    <a:pt x="3863522" y="473028"/>
                  </a:lnTo>
                  <a:lnTo>
                    <a:pt x="3844117" y="456058"/>
                  </a:lnTo>
                  <a:lnTo>
                    <a:pt x="3836338" y="443465"/>
                  </a:lnTo>
                  <a:lnTo>
                    <a:pt x="3834113" y="438632"/>
                  </a:lnTo>
                  <a:lnTo>
                    <a:pt x="3832823" y="431815"/>
                  </a:lnTo>
                  <a:lnTo>
                    <a:pt x="3832483" y="423107"/>
                  </a:lnTo>
                  <a:lnTo>
                    <a:pt x="3830999" y="340186"/>
                  </a:lnTo>
                  <a:lnTo>
                    <a:pt x="3829450" y="331678"/>
                  </a:lnTo>
                  <a:lnTo>
                    <a:pt x="3805553" y="290495"/>
                  </a:lnTo>
                  <a:lnTo>
                    <a:pt x="3764566" y="263102"/>
                  </a:lnTo>
                  <a:lnTo>
                    <a:pt x="3748382" y="255335"/>
                  </a:lnTo>
                  <a:lnTo>
                    <a:pt x="3902877" y="255335"/>
                  </a:lnTo>
                  <a:lnTo>
                    <a:pt x="3908661" y="269801"/>
                  </a:lnTo>
                  <a:lnTo>
                    <a:pt x="3911424" y="293629"/>
                  </a:lnTo>
                  <a:lnTo>
                    <a:pt x="3911539" y="489058"/>
                  </a:lnTo>
                  <a:close/>
                </a:path>
                <a:path w="3911600" h="1696084">
                  <a:moveTo>
                    <a:pt x="3546755" y="283932"/>
                  </a:moveTo>
                  <a:lnTo>
                    <a:pt x="3527350" y="279578"/>
                  </a:lnTo>
                  <a:lnTo>
                    <a:pt x="3555953" y="279578"/>
                  </a:lnTo>
                  <a:lnTo>
                    <a:pt x="3553537" y="281062"/>
                  </a:lnTo>
                  <a:lnTo>
                    <a:pt x="3546755" y="283932"/>
                  </a:lnTo>
                  <a:close/>
                </a:path>
                <a:path w="3911600" h="1696084">
                  <a:moveTo>
                    <a:pt x="3776672" y="512806"/>
                  </a:moveTo>
                  <a:lnTo>
                    <a:pt x="3642790" y="512806"/>
                  </a:lnTo>
                  <a:lnTo>
                    <a:pt x="3644721" y="511817"/>
                  </a:lnTo>
                  <a:lnTo>
                    <a:pt x="3647641" y="511177"/>
                  </a:lnTo>
                  <a:lnTo>
                    <a:pt x="3649077" y="508452"/>
                  </a:lnTo>
                  <a:lnTo>
                    <a:pt x="3649077" y="501664"/>
                  </a:lnTo>
                  <a:lnTo>
                    <a:pt x="3648282" y="498600"/>
                  </a:lnTo>
                  <a:lnTo>
                    <a:pt x="3646652" y="494391"/>
                  </a:lnTo>
                  <a:lnTo>
                    <a:pt x="3623880" y="473028"/>
                  </a:lnTo>
                  <a:lnTo>
                    <a:pt x="3617544" y="461896"/>
                  </a:lnTo>
                  <a:lnTo>
                    <a:pt x="3615613" y="456407"/>
                  </a:lnTo>
                  <a:lnTo>
                    <a:pt x="3614323" y="449474"/>
                  </a:lnTo>
                  <a:lnTo>
                    <a:pt x="3613683" y="441056"/>
                  </a:lnTo>
                  <a:lnTo>
                    <a:pt x="3613188" y="363478"/>
                  </a:lnTo>
                  <a:lnTo>
                    <a:pt x="3608831" y="349388"/>
                  </a:lnTo>
                  <a:lnTo>
                    <a:pt x="3597693" y="334387"/>
                  </a:lnTo>
                  <a:lnTo>
                    <a:pt x="3577298" y="315448"/>
                  </a:lnTo>
                  <a:lnTo>
                    <a:pt x="3597693" y="321286"/>
                  </a:lnTo>
                  <a:lnTo>
                    <a:pt x="3776380" y="321286"/>
                  </a:lnTo>
                  <a:lnTo>
                    <a:pt x="3776294" y="323591"/>
                  </a:lnTo>
                  <a:lnTo>
                    <a:pt x="3776404" y="337267"/>
                  </a:lnTo>
                  <a:lnTo>
                    <a:pt x="3777635" y="404207"/>
                  </a:lnTo>
                  <a:lnTo>
                    <a:pt x="3782040" y="418753"/>
                  </a:lnTo>
                  <a:lnTo>
                    <a:pt x="3792189" y="433783"/>
                  </a:lnTo>
                  <a:lnTo>
                    <a:pt x="3807685" y="446855"/>
                  </a:lnTo>
                  <a:lnTo>
                    <a:pt x="3792189" y="446855"/>
                  </a:lnTo>
                  <a:lnTo>
                    <a:pt x="3782040" y="450269"/>
                  </a:lnTo>
                  <a:lnTo>
                    <a:pt x="3777635" y="459471"/>
                  </a:lnTo>
                  <a:lnTo>
                    <a:pt x="3776672" y="512806"/>
                  </a:lnTo>
                  <a:close/>
                </a:path>
                <a:path w="3911600" h="1696084">
                  <a:moveTo>
                    <a:pt x="3814019" y="452199"/>
                  </a:moveTo>
                  <a:lnTo>
                    <a:pt x="3792189" y="446855"/>
                  </a:lnTo>
                  <a:lnTo>
                    <a:pt x="3807685" y="446855"/>
                  </a:lnTo>
                  <a:lnTo>
                    <a:pt x="3814019" y="452199"/>
                  </a:lnTo>
                  <a:close/>
                </a:path>
                <a:path w="3911600" h="1696084">
                  <a:moveTo>
                    <a:pt x="3911539" y="606365"/>
                  </a:moveTo>
                  <a:lnTo>
                    <a:pt x="3812389" y="606365"/>
                  </a:lnTo>
                  <a:lnTo>
                    <a:pt x="3817241" y="606065"/>
                  </a:lnTo>
                  <a:lnTo>
                    <a:pt x="3820850" y="603485"/>
                  </a:lnTo>
                  <a:lnTo>
                    <a:pt x="3832456" y="504089"/>
                  </a:lnTo>
                  <a:lnTo>
                    <a:pt x="3832520" y="494391"/>
                  </a:lnTo>
                  <a:lnTo>
                    <a:pt x="3833774" y="489058"/>
                  </a:lnTo>
                  <a:lnTo>
                    <a:pt x="3836345" y="486139"/>
                  </a:lnTo>
                  <a:lnTo>
                    <a:pt x="3844117" y="483715"/>
                  </a:lnTo>
                  <a:lnTo>
                    <a:pt x="3855255" y="487574"/>
                  </a:lnTo>
                  <a:lnTo>
                    <a:pt x="3857836" y="488563"/>
                  </a:lnTo>
                  <a:lnTo>
                    <a:pt x="3860601" y="489058"/>
                  </a:lnTo>
                  <a:lnTo>
                    <a:pt x="3911539" y="489058"/>
                  </a:lnTo>
                  <a:lnTo>
                    <a:pt x="3911539" y="606365"/>
                  </a:lnTo>
                  <a:close/>
                </a:path>
                <a:path w="3911600" h="1696084">
                  <a:moveTo>
                    <a:pt x="3768428" y="554999"/>
                  </a:moveTo>
                  <a:lnTo>
                    <a:pt x="3762635" y="554999"/>
                  </a:lnTo>
                  <a:lnTo>
                    <a:pt x="3752438" y="550606"/>
                  </a:lnTo>
                  <a:lnTo>
                    <a:pt x="3775266" y="550606"/>
                  </a:lnTo>
                  <a:lnTo>
                    <a:pt x="3772939" y="554020"/>
                  </a:lnTo>
                  <a:lnTo>
                    <a:pt x="3768428" y="554999"/>
                  </a:lnTo>
                  <a:close/>
                </a:path>
                <a:path w="3911600" h="1696084">
                  <a:moveTo>
                    <a:pt x="3891281" y="738930"/>
                  </a:moveTo>
                  <a:lnTo>
                    <a:pt x="3883882" y="738024"/>
                  </a:lnTo>
                  <a:lnTo>
                    <a:pt x="3875276" y="735049"/>
                  </a:lnTo>
                  <a:lnTo>
                    <a:pt x="3865452" y="730005"/>
                  </a:lnTo>
                  <a:lnTo>
                    <a:pt x="3761645" y="669892"/>
                  </a:lnTo>
                  <a:lnTo>
                    <a:pt x="3911539" y="669892"/>
                  </a:lnTo>
                  <a:lnTo>
                    <a:pt x="3911539" y="703832"/>
                  </a:lnTo>
                  <a:lnTo>
                    <a:pt x="3911022" y="714318"/>
                  </a:lnTo>
                  <a:lnTo>
                    <a:pt x="3897480" y="737773"/>
                  </a:lnTo>
                  <a:lnTo>
                    <a:pt x="3891281" y="738930"/>
                  </a:lnTo>
                  <a:close/>
                </a:path>
              </a:pathLst>
            </a:custGeom>
            <a:solidFill>
              <a:srgbClr val="fad01b"/>
            </a:solidFill>
            <a:ln w="0">
              <a:noFill/>
            </a:ln>
          </p:spPr>
          <p:style>
            <a:lnRef idx="0"/>
            <a:fillRef idx="0"/>
            <a:effectRef idx="0"/>
            <a:fontRef idx="minor"/>
          </p:style>
        </p:sp>
        <p:sp>
          <p:nvSpPr>
            <p:cNvPr id="396" name="object 12"/>
            <p:cNvSpPr/>
            <p:nvPr/>
          </p:nvSpPr>
          <p:spPr>
            <a:xfrm>
              <a:off x="3612240" y="7354080"/>
              <a:ext cx="401400" cy="448560"/>
            </a:xfrm>
            <a:prstGeom prst="rect">
              <a:avLst/>
            </a:prstGeom>
            <a:blipFill rotWithShape="0">
              <a:blip r:embed="rId4"/>
              <a:srcRect/>
              <a:stretch/>
            </a:blipFill>
            <a:ln w="0">
              <a:noFill/>
            </a:ln>
          </p:spPr>
          <p:style>
            <a:lnRef idx="0"/>
            <a:fillRef idx="0"/>
            <a:effectRef idx="0"/>
            <a:fontRef idx="minor"/>
          </p:style>
        </p:sp>
        <p:sp>
          <p:nvSpPr>
            <p:cNvPr id="397" name="object 13"/>
            <p:cNvSpPr/>
            <p:nvPr/>
          </p:nvSpPr>
          <p:spPr>
            <a:xfrm>
              <a:off x="3983400" y="6872760"/>
              <a:ext cx="385920" cy="431280"/>
            </a:xfrm>
            <a:prstGeom prst="rect">
              <a:avLst/>
            </a:prstGeom>
            <a:blipFill rotWithShape="0">
              <a:blip r:embed="rId5"/>
              <a:srcRect/>
              <a:stretch/>
            </a:blipFill>
            <a:ln w="0">
              <a:noFill/>
            </a:ln>
          </p:spPr>
          <p:style>
            <a:lnRef idx="0"/>
            <a:fillRef idx="0"/>
            <a:effectRef idx="0"/>
            <a:fontRef idx="minor"/>
          </p:style>
        </p:sp>
        <p:sp>
          <p:nvSpPr>
            <p:cNvPr id="398" name="object 14"/>
            <p:cNvSpPr/>
            <p:nvPr/>
          </p:nvSpPr>
          <p:spPr>
            <a:xfrm>
              <a:off x="3975120" y="6905880"/>
              <a:ext cx="318600" cy="400320"/>
            </a:xfrm>
            <a:custGeom>
              <a:avLst/>
              <a:gdLst/>
              <a:ahLst/>
              <a:rect l="l" t="t" r="r" b="b"/>
              <a:pathLst>
                <a:path w="431800" h="710564">
                  <a:moveTo>
                    <a:pt x="287164" y="645009"/>
                  </a:moveTo>
                  <a:lnTo>
                    <a:pt x="142122" y="561099"/>
                  </a:lnTo>
                  <a:lnTo>
                    <a:pt x="142122" y="560149"/>
                  </a:lnTo>
                  <a:lnTo>
                    <a:pt x="44107" y="503905"/>
                  </a:lnTo>
                  <a:lnTo>
                    <a:pt x="24809" y="489451"/>
                  </a:lnTo>
                  <a:lnTo>
                    <a:pt x="11025" y="471780"/>
                  </a:lnTo>
                  <a:lnTo>
                    <a:pt x="2756" y="450899"/>
                  </a:lnTo>
                  <a:lnTo>
                    <a:pt x="0" y="426812"/>
                  </a:lnTo>
                  <a:lnTo>
                    <a:pt x="0" y="34078"/>
                  </a:lnTo>
                  <a:lnTo>
                    <a:pt x="17378" y="0"/>
                  </a:lnTo>
                  <a:lnTo>
                    <a:pt x="24952" y="606"/>
                  </a:lnTo>
                  <a:lnTo>
                    <a:pt x="33861" y="3394"/>
                  </a:lnTo>
                  <a:lnTo>
                    <a:pt x="44107" y="8358"/>
                  </a:lnTo>
                  <a:lnTo>
                    <a:pt x="179001" y="86428"/>
                  </a:lnTo>
                  <a:lnTo>
                    <a:pt x="179828" y="86428"/>
                  </a:lnTo>
                  <a:lnTo>
                    <a:pt x="210039" y="104383"/>
                  </a:lnTo>
                  <a:lnTo>
                    <a:pt x="210039" y="104838"/>
                  </a:lnTo>
                  <a:lnTo>
                    <a:pt x="387109" y="206204"/>
                  </a:lnTo>
                  <a:lnTo>
                    <a:pt x="399267" y="215412"/>
                  </a:lnTo>
                  <a:lnTo>
                    <a:pt x="251274" y="215412"/>
                  </a:lnTo>
                  <a:lnTo>
                    <a:pt x="249711" y="221696"/>
                  </a:lnTo>
                  <a:lnTo>
                    <a:pt x="172665" y="221696"/>
                  </a:lnTo>
                  <a:lnTo>
                    <a:pt x="66432" y="244998"/>
                  </a:lnTo>
                  <a:lnTo>
                    <a:pt x="66432" y="289082"/>
                  </a:lnTo>
                  <a:lnTo>
                    <a:pt x="172665" y="434540"/>
                  </a:lnTo>
                  <a:lnTo>
                    <a:pt x="196747" y="434540"/>
                  </a:lnTo>
                  <a:lnTo>
                    <a:pt x="184793" y="482580"/>
                  </a:lnTo>
                  <a:lnTo>
                    <a:pt x="202762" y="492724"/>
                  </a:lnTo>
                  <a:lnTo>
                    <a:pt x="282313" y="492724"/>
                  </a:lnTo>
                  <a:lnTo>
                    <a:pt x="282313" y="497572"/>
                  </a:lnTo>
                  <a:lnTo>
                    <a:pt x="431265" y="497572"/>
                  </a:lnTo>
                  <a:lnTo>
                    <a:pt x="431265" y="644020"/>
                  </a:lnTo>
                  <a:lnTo>
                    <a:pt x="287164" y="644020"/>
                  </a:lnTo>
                  <a:lnTo>
                    <a:pt x="287164" y="645009"/>
                  </a:lnTo>
                  <a:close/>
                </a:path>
                <a:path w="431800" h="710564">
                  <a:moveTo>
                    <a:pt x="179828" y="86428"/>
                  </a:moveTo>
                  <a:lnTo>
                    <a:pt x="179001" y="86428"/>
                  </a:lnTo>
                  <a:lnTo>
                    <a:pt x="179001" y="85936"/>
                  </a:lnTo>
                  <a:lnTo>
                    <a:pt x="179828" y="86428"/>
                  </a:lnTo>
                  <a:close/>
                </a:path>
                <a:path w="431800" h="710564">
                  <a:moveTo>
                    <a:pt x="282313" y="492724"/>
                  </a:moveTo>
                  <a:lnTo>
                    <a:pt x="202762" y="492724"/>
                  </a:lnTo>
                  <a:lnTo>
                    <a:pt x="269690" y="225604"/>
                  </a:lnTo>
                  <a:lnTo>
                    <a:pt x="251274" y="215412"/>
                  </a:lnTo>
                  <a:lnTo>
                    <a:pt x="399267" y="215412"/>
                  </a:lnTo>
                  <a:lnTo>
                    <a:pt x="406415" y="220826"/>
                  </a:lnTo>
                  <a:lnTo>
                    <a:pt x="420215" y="238554"/>
                  </a:lnTo>
                  <a:lnTo>
                    <a:pt x="428501" y="259379"/>
                  </a:lnTo>
                  <a:lnTo>
                    <a:pt x="431265" y="283292"/>
                  </a:lnTo>
                  <a:lnTo>
                    <a:pt x="431265" y="284233"/>
                  </a:lnTo>
                  <a:lnTo>
                    <a:pt x="282313" y="284233"/>
                  </a:lnTo>
                  <a:lnTo>
                    <a:pt x="282313" y="329849"/>
                  </a:lnTo>
                  <a:lnTo>
                    <a:pt x="364289" y="436509"/>
                  </a:lnTo>
                  <a:lnTo>
                    <a:pt x="364289" y="437954"/>
                  </a:lnTo>
                  <a:lnTo>
                    <a:pt x="282313" y="451064"/>
                  </a:lnTo>
                  <a:lnTo>
                    <a:pt x="282313" y="492724"/>
                  </a:lnTo>
                  <a:close/>
                </a:path>
                <a:path w="431800" h="710564">
                  <a:moveTo>
                    <a:pt x="196747" y="434540"/>
                  </a:moveTo>
                  <a:lnTo>
                    <a:pt x="172665" y="434540"/>
                  </a:lnTo>
                  <a:lnTo>
                    <a:pt x="172665" y="388023"/>
                  </a:lnTo>
                  <a:lnTo>
                    <a:pt x="90194" y="281363"/>
                  </a:lnTo>
                  <a:lnTo>
                    <a:pt x="90194" y="280868"/>
                  </a:lnTo>
                  <a:lnTo>
                    <a:pt x="172665" y="267263"/>
                  </a:lnTo>
                  <a:lnTo>
                    <a:pt x="172665" y="221696"/>
                  </a:lnTo>
                  <a:lnTo>
                    <a:pt x="249711" y="221696"/>
                  </a:lnTo>
                  <a:lnTo>
                    <a:pt x="196747" y="434540"/>
                  </a:lnTo>
                  <a:close/>
                </a:path>
                <a:path w="431800" h="710564">
                  <a:moveTo>
                    <a:pt x="431265" y="497572"/>
                  </a:moveTo>
                  <a:lnTo>
                    <a:pt x="282313" y="497572"/>
                  </a:lnTo>
                  <a:lnTo>
                    <a:pt x="388545" y="473824"/>
                  </a:lnTo>
                  <a:lnTo>
                    <a:pt x="388545" y="429692"/>
                  </a:lnTo>
                  <a:lnTo>
                    <a:pt x="282313" y="284233"/>
                  </a:lnTo>
                  <a:lnTo>
                    <a:pt x="431265" y="284233"/>
                  </a:lnTo>
                  <a:lnTo>
                    <a:pt x="431265" y="497572"/>
                  </a:lnTo>
                  <a:close/>
                </a:path>
                <a:path w="431800" h="710564">
                  <a:moveTo>
                    <a:pt x="411741" y="710443"/>
                  </a:moveTo>
                  <a:lnTo>
                    <a:pt x="404684" y="709473"/>
                  </a:lnTo>
                  <a:lnTo>
                    <a:pt x="396467" y="706558"/>
                  </a:lnTo>
                  <a:lnTo>
                    <a:pt x="387109" y="701709"/>
                  </a:lnTo>
                  <a:lnTo>
                    <a:pt x="287164" y="644020"/>
                  </a:lnTo>
                  <a:lnTo>
                    <a:pt x="431265" y="644020"/>
                  </a:lnTo>
                  <a:lnTo>
                    <a:pt x="431265" y="676971"/>
                  </a:lnTo>
                  <a:lnTo>
                    <a:pt x="430775" y="686832"/>
                  </a:lnTo>
                  <a:lnTo>
                    <a:pt x="417653" y="709476"/>
                  </a:lnTo>
                  <a:lnTo>
                    <a:pt x="411741" y="710443"/>
                  </a:lnTo>
                  <a:close/>
                </a:path>
              </a:pathLst>
            </a:custGeom>
            <a:solidFill>
              <a:srgbClr val="833fa3"/>
            </a:solidFill>
            <a:ln w="0">
              <a:noFill/>
            </a:ln>
          </p:spPr>
          <p:style>
            <a:lnRef idx="0"/>
            <a:fillRef idx="0"/>
            <a:effectRef idx="0"/>
            <a:fontRef idx="minor"/>
          </p:style>
        </p:sp>
        <p:sp>
          <p:nvSpPr>
            <p:cNvPr id="399" name="object 15"/>
            <p:cNvSpPr/>
            <p:nvPr/>
          </p:nvSpPr>
          <p:spPr>
            <a:xfrm>
              <a:off x="1039680" y="7063560"/>
              <a:ext cx="401400" cy="448560"/>
            </a:xfrm>
            <a:prstGeom prst="rect">
              <a:avLst/>
            </a:prstGeom>
            <a:blipFill rotWithShape="0">
              <a:blip r:embed="rId6"/>
              <a:srcRect/>
              <a:stretch/>
            </a:blipFill>
            <a:ln w="0">
              <a:noFill/>
            </a:ln>
          </p:spPr>
          <p:style>
            <a:lnRef idx="0"/>
            <a:fillRef idx="0"/>
            <a:effectRef idx="0"/>
            <a:fontRef idx="minor"/>
          </p:style>
        </p:sp>
        <p:sp>
          <p:nvSpPr>
            <p:cNvPr id="400" name="object 16"/>
            <p:cNvSpPr/>
            <p:nvPr/>
          </p:nvSpPr>
          <p:spPr>
            <a:xfrm>
              <a:off x="1030680" y="7098120"/>
              <a:ext cx="331200" cy="416520"/>
            </a:xfrm>
            <a:custGeom>
              <a:avLst/>
              <a:gdLst/>
              <a:ahLst/>
              <a:rect l="l" t="t" r="r" b="b"/>
              <a:pathLst>
                <a:path w="448944" h="739139">
                  <a:moveTo>
                    <a:pt x="298844" y="670855"/>
                  </a:moveTo>
                  <a:lnTo>
                    <a:pt x="147962" y="583580"/>
                  </a:lnTo>
                  <a:lnTo>
                    <a:pt x="147962" y="583085"/>
                  </a:lnTo>
                  <a:lnTo>
                    <a:pt x="46086" y="523961"/>
                  </a:lnTo>
                  <a:lnTo>
                    <a:pt x="25918" y="508968"/>
                  </a:lnTo>
                  <a:lnTo>
                    <a:pt x="11516" y="490637"/>
                  </a:lnTo>
                  <a:lnTo>
                    <a:pt x="2878" y="468967"/>
                  </a:lnTo>
                  <a:lnTo>
                    <a:pt x="0" y="443959"/>
                  </a:lnTo>
                  <a:lnTo>
                    <a:pt x="0" y="35686"/>
                  </a:lnTo>
                  <a:lnTo>
                    <a:pt x="18430" y="0"/>
                  </a:lnTo>
                  <a:lnTo>
                    <a:pt x="26193" y="549"/>
                  </a:lnTo>
                  <a:lnTo>
                    <a:pt x="35413" y="3391"/>
                  </a:lnTo>
                  <a:lnTo>
                    <a:pt x="46086" y="8524"/>
                  </a:lnTo>
                  <a:lnTo>
                    <a:pt x="186279" y="90010"/>
                  </a:lnTo>
                  <a:lnTo>
                    <a:pt x="187130" y="90010"/>
                  </a:lnTo>
                  <a:lnTo>
                    <a:pt x="218798" y="108415"/>
                  </a:lnTo>
                  <a:lnTo>
                    <a:pt x="218798" y="109404"/>
                  </a:lnTo>
                  <a:lnTo>
                    <a:pt x="258579" y="132164"/>
                  </a:lnTo>
                  <a:lnTo>
                    <a:pt x="132916" y="132164"/>
                  </a:lnTo>
                  <a:lnTo>
                    <a:pt x="132916" y="365887"/>
                  </a:lnTo>
                  <a:lnTo>
                    <a:pt x="81030" y="365887"/>
                  </a:lnTo>
                  <a:lnTo>
                    <a:pt x="51430" y="410504"/>
                  </a:lnTo>
                  <a:lnTo>
                    <a:pt x="62338" y="423045"/>
                  </a:lnTo>
                  <a:lnTo>
                    <a:pt x="73739" y="434010"/>
                  </a:lnTo>
                  <a:lnTo>
                    <a:pt x="85631" y="443404"/>
                  </a:lnTo>
                  <a:lnTo>
                    <a:pt x="98010" y="451232"/>
                  </a:lnTo>
                  <a:lnTo>
                    <a:pt x="117160" y="460398"/>
                  </a:lnTo>
                  <a:lnTo>
                    <a:pt x="134868" y="464665"/>
                  </a:lnTo>
                  <a:lnTo>
                    <a:pt x="290918" y="464665"/>
                  </a:lnTo>
                  <a:lnTo>
                    <a:pt x="297365" y="470627"/>
                  </a:lnTo>
                  <a:lnTo>
                    <a:pt x="301348" y="473545"/>
                  </a:lnTo>
                  <a:lnTo>
                    <a:pt x="259541" y="473545"/>
                  </a:lnTo>
                  <a:lnTo>
                    <a:pt x="234299" y="491456"/>
                  </a:lnTo>
                  <a:lnTo>
                    <a:pt x="238203" y="497294"/>
                  </a:lnTo>
                  <a:lnTo>
                    <a:pt x="239150" y="498584"/>
                  </a:lnTo>
                  <a:lnTo>
                    <a:pt x="240136" y="500203"/>
                  </a:lnTo>
                  <a:lnTo>
                    <a:pt x="241122" y="502143"/>
                  </a:lnTo>
                  <a:lnTo>
                    <a:pt x="242069" y="503083"/>
                  </a:lnTo>
                  <a:lnTo>
                    <a:pt x="243055" y="504567"/>
                  </a:lnTo>
                  <a:lnTo>
                    <a:pt x="275621" y="544737"/>
                  </a:lnTo>
                  <a:lnTo>
                    <a:pt x="315823" y="577296"/>
                  </a:lnTo>
                  <a:lnTo>
                    <a:pt x="353478" y="590458"/>
                  </a:lnTo>
                  <a:lnTo>
                    <a:pt x="448739" y="590458"/>
                  </a:lnTo>
                  <a:lnTo>
                    <a:pt x="448739" y="669915"/>
                  </a:lnTo>
                  <a:lnTo>
                    <a:pt x="298844" y="669915"/>
                  </a:lnTo>
                  <a:lnTo>
                    <a:pt x="298844" y="670855"/>
                  </a:lnTo>
                  <a:close/>
                </a:path>
                <a:path w="448944" h="739139">
                  <a:moveTo>
                    <a:pt x="187130" y="90010"/>
                  </a:moveTo>
                  <a:lnTo>
                    <a:pt x="186279" y="90010"/>
                  </a:lnTo>
                  <a:lnTo>
                    <a:pt x="186279" y="89515"/>
                  </a:lnTo>
                  <a:lnTo>
                    <a:pt x="187130" y="90010"/>
                  </a:lnTo>
                  <a:close/>
                </a:path>
                <a:path w="448944" h="739139">
                  <a:moveTo>
                    <a:pt x="290918" y="464665"/>
                  </a:moveTo>
                  <a:lnTo>
                    <a:pt x="134868" y="464665"/>
                  </a:lnTo>
                  <a:lnTo>
                    <a:pt x="151126" y="464034"/>
                  </a:lnTo>
                  <a:lnTo>
                    <a:pt x="165928" y="458505"/>
                  </a:lnTo>
                  <a:lnTo>
                    <a:pt x="178407" y="448587"/>
                  </a:lnTo>
                  <a:lnTo>
                    <a:pt x="187251" y="434861"/>
                  </a:lnTo>
                  <a:lnTo>
                    <a:pt x="192464" y="417319"/>
                  </a:lnTo>
                  <a:lnTo>
                    <a:pt x="194049" y="395958"/>
                  </a:lnTo>
                  <a:lnTo>
                    <a:pt x="194049" y="167588"/>
                  </a:lnTo>
                  <a:lnTo>
                    <a:pt x="132916" y="132164"/>
                  </a:lnTo>
                  <a:lnTo>
                    <a:pt x="258579" y="132164"/>
                  </a:lnTo>
                  <a:lnTo>
                    <a:pt x="402653" y="214590"/>
                  </a:lnTo>
                  <a:lnTo>
                    <a:pt x="437223" y="248177"/>
                  </a:lnTo>
                  <a:lnTo>
                    <a:pt x="448739" y="294592"/>
                  </a:lnTo>
                  <a:lnTo>
                    <a:pt x="448739" y="334865"/>
                  </a:lnTo>
                  <a:lnTo>
                    <a:pt x="270229" y="334865"/>
                  </a:lnTo>
                  <a:lnTo>
                    <a:pt x="255361" y="336041"/>
                  </a:lnTo>
                  <a:lnTo>
                    <a:pt x="244751" y="342983"/>
                  </a:lnTo>
                  <a:lnTo>
                    <a:pt x="238389" y="355687"/>
                  </a:lnTo>
                  <a:lnTo>
                    <a:pt x="236271" y="374149"/>
                  </a:lnTo>
                  <a:lnTo>
                    <a:pt x="238510" y="392163"/>
                  </a:lnTo>
                  <a:lnTo>
                    <a:pt x="245234" y="410365"/>
                  </a:lnTo>
                  <a:lnTo>
                    <a:pt x="256449" y="428753"/>
                  </a:lnTo>
                  <a:lnTo>
                    <a:pt x="272162" y="447324"/>
                  </a:lnTo>
                  <a:lnTo>
                    <a:pt x="290918" y="464665"/>
                  </a:lnTo>
                  <a:close/>
                </a:path>
                <a:path w="448944" h="739139">
                  <a:moveTo>
                    <a:pt x="448739" y="434262"/>
                  </a:moveTo>
                  <a:lnTo>
                    <a:pt x="353647" y="434262"/>
                  </a:lnTo>
                  <a:lnTo>
                    <a:pt x="376957" y="415362"/>
                  </a:lnTo>
                  <a:lnTo>
                    <a:pt x="367399" y="402532"/>
                  </a:lnTo>
                  <a:lnTo>
                    <a:pt x="337654" y="370241"/>
                  </a:lnTo>
                  <a:lnTo>
                    <a:pt x="306121" y="347927"/>
                  </a:lnTo>
                  <a:lnTo>
                    <a:pt x="270229" y="334865"/>
                  </a:lnTo>
                  <a:lnTo>
                    <a:pt x="448739" y="334865"/>
                  </a:lnTo>
                  <a:lnTo>
                    <a:pt x="448739" y="434262"/>
                  </a:lnTo>
                  <a:close/>
                </a:path>
                <a:path w="448944" h="739139">
                  <a:moveTo>
                    <a:pt x="111090" y="385150"/>
                  </a:moveTo>
                  <a:lnTo>
                    <a:pt x="81030" y="365887"/>
                  </a:lnTo>
                  <a:lnTo>
                    <a:pt x="132916" y="365887"/>
                  </a:lnTo>
                  <a:lnTo>
                    <a:pt x="111090" y="385150"/>
                  </a:lnTo>
                  <a:close/>
                </a:path>
                <a:path w="448944" h="739139">
                  <a:moveTo>
                    <a:pt x="448739" y="590458"/>
                  </a:moveTo>
                  <a:lnTo>
                    <a:pt x="353478" y="590458"/>
                  </a:lnTo>
                  <a:lnTo>
                    <a:pt x="364336" y="590358"/>
                  </a:lnTo>
                  <a:lnTo>
                    <a:pt x="376190" y="587279"/>
                  </a:lnTo>
                  <a:lnTo>
                    <a:pt x="384584" y="579957"/>
                  </a:lnTo>
                  <a:lnTo>
                    <a:pt x="389524" y="568385"/>
                  </a:lnTo>
                  <a:lnTo>
                    <a:pt x="391017" y="552559"/>
                  </a:lnTo>
                  <a:lnTo>
                    <a:pt x="388850" y="533659"/>
                  </a:lnTo>
                  <a:lnTo>
                    <a:pt x="371638" y="496371"/>
                  </a:lnTo>
                  <a:lnTo>
                    <a:pt x="344438" y="465778"/>
                  </a:lnTo>
                  <a:lnTo>
                    <a:pt x="316770" y="443959"/>
                  </a:lnTo>
                  <a:lnTo>
                    <a:pt x="316467" y="443620"/>
                  </a:lnTo>
                  <a:lnTo>
                    <a:pt x="316362" y="443404"/>
                  </a:lnTo>
                  <a:lnTo>
                    <a:pt x="316316" y="442970"/>
                  </a:lnTo>
                  <a:lnTo>
                    <a:pt x="315330" y="442330"/>
                  </a:lnTo>
                  <a:lnTo>
                    <a:pt x="286524" y="416283"/>
                  </a:lnTo>
                  <a:lnTo>
                    <a:pt x="276520" y="393989"/>
                  </a:lnTo>
                  <a:lnTo>
                    <a:pt x="276520" y="385921"/>
                  </a:lnTo>
                  <a:lnTo>
                    <a:pt x="280234" y="382217"/>
                  </a:lnTo>
                  <a:lnTo>
                    <a:pt x="287663" y="382857"/>
                  </a:lnTo>
                  <a:lnTo>
                    <a:pt x="324540" y="402746"/>
                  </a:lnTo>
                  <a:lnTo>
                    <a:pt x="353647" y="434262"/>
                  </a:lnTo>
                  <a:lnTo>
                    <a:pt x="448739" y="434262"/>
                  </a:lnTo>
                  <a:lnTo>
                    <a:pt x="448739" y="590458"/>
                  </a:lnTo>
                  <a:close/>
                </a:path>
                <a:path w="448944" h="739139">
                  <a:moveTo>
                    <a:pt x="339737" y="542646"/>
                  </a:moveTo>
                  <a:lnTo>
                    <a:pt x="295437" y="519587"/>
                  </a:lnTo>
                  <a:lnTo>
                    <a:pt x="265832" y="484678"/>
                  </a:lnTo>
                  <a:lnTo>
                    <a:pt x="259541" y="473545"/>
                  </a:lnTo>
                  <a:lnTo>
                    <a:pt x="301348" y="473545"/>
                  </a:lnTo>
                  <a:lnTo>
                    <a:pt x="306614" y="477405"/>
                  </a:lnTo>
                  <a:lnTo>
                    <a:pt x="308053" y="478840"/>
                  </a:lnTo>
                  <a:lnTo>
                    <a:pt x="309493" y="479829"/>
                  </a:lnTo>
                  <a:lnTo>
                    <a:pt x="309835" y="480469"/>
                  </a:lnTo>
                  <a:lnTo>
                    <a:pt x="310175" y="480809"/>
                  </a:lnTo>
                  <a:lnTo>
                    <a:pt x="310479" y="480809"/>
                  </a:lnTo>
                  <a:lnTo>
                    <a:pt x="311465" y="481264"/>
                  </a:lnTo>
                  <a:lnTo>
                    <a:pt x="312412" y="482253"/>
                  </a:lnTo>
                  <a:lnTo>
                    <a:pt x="313549" y="483049"/>
                  </a:lnTo>
                  <a:lnTo>
                    <a:pt x="314837" y="483689"/>
                  </a:lnTo>
                  <a:lnTo>
                    <a:pt x="333295" y="499224"/>
                  </a:lnTo>
                  <a:lnTo>
                    <a:pt x="341325" y="507865"/>
                  </a:lnTo>
                  <a:lnTo>
                    <a:pt x="346991" y="515836"/>
                  </a:lnTo>
                  <a:lnTo>
                    <a:pt x="350292" y="523133"/>
                  </a:lnTo>
                  <a:lnTo>
                    <a:pt x="351222" y="529751"/>
                  </a:lnTo>
                  <a:lnTo>
                    <a:pt x="351222" y="531874"/>
                  </a:lnTo>
                  <a:lnTo>
                    <a:pt x="351070" y="532175"/>
                  </a:lnTo>
                  <a:lnTo>
                    <a:pt x="350729" y="532175"/>
                  </a:lnTo>
                  <a:lnTo>
                    <a:pt x="350729" y="532863"/>
                  </a:lnTo>
                  <a:lnTo>
                    <a:pt x="350577" y="533319"/>
                  </a:lnTo>
                  <a:lnTo>
                    <a:pt x="350275" y="533659"/>
                  </a:lnTo>
                  <a:lnTo>
                    <a:pt x="350275" y="535094"/>
                  </a:lnTo>
                  <a:lnTo>
                    <a:pt x="345423" y="541416"/>
                  </a:lnTo>
                  <a:lnTo>
                    <a:pt x="339737" y="542646"/>
                  </a:lnTo>
                  <a:close/>
                </a:path>
                <a:path w="448944" h="739139">
                  <a:moveTo>
                    <a:pt x="428480" y="738927"/>
                  </a:moveTo>
                  <a:lnTo>
                    <a:pt x="421082" y="738013"/>
                  </a:lnTo>
                  <a:lnTo>
                    <a:pt x="412475" y="735049"/>
                  </a:lnTo>
                  <a:lnTo>
                    <a:pt x="402653" y="730028"/>
                  </a:lnTo>
                  <a:lnTo>
                    <a:pt x="298844" y="669915"/>
                  </a:lnTo>
                  <a:lnTo>
                    <a:pt x="448739" y="669915"/>
                  </a:lnTo>
                  <a:lnTo>
                    <a:pt x="448739" y="703845"/>
                  </a:lnTo>
                  <a:lnTo>
                    <a:pt x="448227" y="714331"/>
                  </a:lnTo>
                  <a:lnTo>
                    <a:pt x="434679" y="737795"/>
                  </a:lnTo>
                  <a:lnTo>
                    <a:pt x="428480" y="738927"/>
                  </a:lnTo>
                  <a:close/>
                </a:path>
              </a:pathLst>
            </a:custGeom>
            <a:solidFill>
              <a:srgbClr val="f26726"/>
            </a:solidFill>
            <a:ln w="0">
              <a:noFill/>
            </a:ln>
          </p:spPr>
          <p:style>
            <a:lnRef idx="0"/>
            <a:fillRef idx="0"/>
            <a:effectRef idx="0"/>
            <a:fontRef idx="minor"/>
          </p:style>
        </p:sp>
        <p:sp>
          <p:nvSpPr>
            <p:cNvPr id="401" name="object 17"/>
            <p:cNvSpPr/>
            <p:nvPr/>
          </p:nvSpPr>
          <p:spPr>
            <a:xfrm>
              <a:off x="1238040" y="6586560"/>
              <a:ext cx="385920" cy="431280"/>
            </a:xfrm>
            <a:prstGeom prst="rect">
              <a:avLst/>
            </a:prstGeom>
            <a:blipFill rotWithShape="0">
              <a:blip r:embed="rId7"/>
              <a:srcRect/>
              <a:stretch/>
            </a:blipFill>
            <a:ln w="0">
              <a:noFill/>
            </a:ln>
          </p:spPr>
          <p:style>
            <a:lnRef idx="0"/>
            <a:fillRef idx="0"/>
            <a:effectRef idx="0"/>
            <a:fontRef idx="minor"/>
          </p:style>
        </p:sp>
        <p:sp>
          <p:nvSpPr>
            <p:cNvPr id="402" name="object 18"/>
            <p:cNvSpPr/>
            <p:nvPr/>
          </p:nvSpPr>
          <p:spPr>
            <a:xfrm>
              <a:off x="1229400" y="6619680"/>
              <a:ext cx="3113640" cy="1605240"/>
            </a:xfrm>
            <a:custGeom>
              <a:avLst/>
              <a:gdLst/>
              <a:ahLst/>
              <a:rect l="l" t="t" r="r" b="b"/>
              <a:pathLst>
                <a:path w="4215765" h="2847340">
                  <a:moveTo>
                    <a:pt x="412051" y="709929"/>
                  </a:moveTo>
                  <a:lnTo>
                    <a:pt x="44154" y="502919"/>
                  </a:lnTo>
                  <a:lnTo>
                    <a:pt x="11033" y="471169"/>
                  </a:lnTo>
                  <a:lnTo>
                    <a:pt x="0" y="426719"/>
                  </a:lnTo>
                  <a:lnTo>
                    <a:pt x="0" y="34289"/>
                  </a:lnTo>
                  <a:lnTo>
                    <a:pt x="17675" y="0"/>
                  </a:lnTo>
                  <a:lnTo>
                    <a:pt x="25109" y="0"/>
                  </a:lnTo>
                  <a:lnTo>
                    <a:pt x="33935" y="2539"/>
                  </a:lnTo>
                  <a:lnTo>
                    <a:pt x="44154" y="7619"/>
                  </a:lnTo>
                  <a:lnTo>
                    <a:pt x="179003" y="86359"/>
                  </a:lnTo>
                  <a:lnTo>
                    <a:pt x="181105" y="86359"/>
                  </a:lnTo>
                  <a:lnTo>
                    <a:pt x="210536" y="104139"/>
                  </a:lnTo>
                  <a:lnTo>
                    <a:pt x="303239" y="157479"/>
                  </a:lnTo>
                  <a:lnTo>
                    <a:pt x="89899" y="157479"/>
                  </a:lnTo>
                  <a:lnTo>
                    <a:pt x="59186" y="181609"/>
                  </a:lnTo>
                  <a:lnTo>
                    <a:pt x="48532" y="220979"/>
                  </a:lnTo>
                  <a:lnTo>
                    <a:pt x="46136" y="261619"/>
                  </a:lnTo>
                  <a:lnTo>
                    <a:pt x="46357" y="273049"/>
                  </a:lnTo>
                  <a:lnTo>
                    <a:pt x="50445" y="313689"/>
                  </a:lnTo>
                  <a:lnTo>
                    <a:pt x="59186" y="351789"/>
                  </a:lnTo>
                  <a:lnTo>
                    <a:pt x="77078" y="392429"/>
                  </a:lnTo>
                  <a:lnTo>
                    <a:pt x="105741" y="424179"/>
                  </a:lnTo>
                  <a:lnTo>
                    <a:pt x="122076" y="430529"/>
                  </a:lnTo>
                  <a:lnTo>
                    <a:pt x="180188" y="430529"/>
                  </a:lnTo>
                  <a:lnTo>
                    <a:pt x="191624" y="454659"/>
                  </a:lnTo>
                  <a:lnTo>
                    <a:pt x="216183" y="486409"/>
                  </a:lnTo>
                  <a:lnTo>
                    <a:pt x="239890" y="497839"/>
                  </a:lnTo>
                  <a:lnTo>
                    <a:pt x="289933" y="497839"/>
                  </a:lnTo>
                  <a:lnTo>
                    <a:pt x="299337" y="516889"/>
                  </a:lnTo>
                  <a:lnTo>
                    <a:pt x="323874" y="548639"/>
                  </a:lnTo>
                  <a:lnTo>
                    <a:pt x="347830" y="560069"/>
                  </a:lnTo>
                  <a:lnTo>
                    <a:pt x="431760" y="560069"/>
                  </a:lnTo>
                  <a:lnTo>
                    <a:pt x="431760" y="676909"/>
                  </a:lnTo>
                  <a:lnTo>
                    <a:pt x="420428" y="708659"/>
                  </a:lnTo>
                  <a:lnTo>
                    <a:pt x="418192" y="708659"/>
                  </a:lnTo>
                  <a:lnTo>
                    <a:pt x="412051" y="709929"/>
                  </a:lnTo>
                  <a:close/>
                </a:path>
                <a:path w="4215765" h="2847340">
                  <a:moveTo>
                    <a:pt x="181105" y="86359"/>
                  </a:moveTo>
                  <a:lnTo>
                    <a:pt x="179003" y="86359"/>
                  </a:lnTo>
                  <a:lnTo>
                    <a:pt x="179003" y="85089"/>
                  </a:lnTo>
                  <a:lnTo>
                    <a:pt x="181105" y="86359"/>
                  </a:lnTo>
                  <a:close/>
                </a:path>
                <a:path w="4215765" h="2847340">
                  <a:moveTo>
                    <a:pt x="176585" y="289559"/>
                  </a:moveTo>
                  <a:lnTo>
                    <a:pt x="139700" y="289559"/>
                  </a:lnTo>
                  <a:lnTo>
                    <a:pt x="163009" y="287019"/>
                  </a:lnTo>
                  <a:lnTo>
                    <a:pt x="160662" y="270509"/>
                  </a:lnTo>
                  <a:lnTo>
                    <a:pt x="148948" y="224789"/>
                  </a:lnTo>
                  <a:lnTo>
                    <a:pt x="139956" y="204469"/>
                  </a:lnTo>
                  <a:lnTo>
                    <a:pt x="134931" y="194309"/>
                  </a:lnTo>
                  <a:lnTo>
                    <a:pt x="105741" y="162559"/>
                  </a:lnTo>
                  <a:lnTo>
                    <a:pt x="89899" y="157479"/>
                  </a:lnTo>
                  <a:lnTo>
                    <a:pt x="303239" y="157479"/>
                  </a:lnTo>
                  <a:lnTo>
                    <a:pt x="387113" y="205739"/>
                  </a:lnTo>
                  <a:lnTo>
                    <a:pt x="406657" y="220979"/>
                  </a:lnTo>
                  <a:lnTo>
                    <a:pt x="408650" y="223519"/>
                  </a:lnTo>
                  <a:lnTo>
                    <a:pt x="203752" y="223519"/>
                  </a:lnTo>
                  <a:lnTo>
                    <a:pt x="196475" y="224789"/>
                  </a:lnTo>
                  <a:lnTo>
                    <a:pt x="187565" y="231139"/>
                  </a:lnTo>
                  <a:lnTo>
                    <a:pt x="181191" y="242569"/>
                  </a:lnTo>
                  <a:lnTo>
                    <a:pt x="177362" y="259079"/>
                  </a:lnTo>
                  <a:lnTo>
                    <a:pt x="176155" y="280669"/>
                  </a:lnTo>
                  <a:lnTo>
                    <a:pt x="176251" y="284479"/>
                  </a:lnTo>
                  <a:lnTo>
                    <a:pt x="176585" y="289559"/>
                  </a:lnTo>
                  <a:close/>
                </a:path>
                <a:path w="4215765" h="2847340">
                  <a:moveTo>
                    <a:pt x="115785" y="378459"/>
                  </a:moveTo>
                  <a:lnTo>
                    <a:pt x="88413" y="354329"/>
                  </a:lnTo>
                  <a:lnTo>
                    <a:pt x="85379" y="349249"/>
                  </a:lnTo>
                  <a:lnTo>
                    <a:pt x="73498" y="306069"/>
                  </a:lnTo>
                  <a:lnTo>
                    <a:pt x="71418" y="270509"/>
                  </a:lnTo>
                  <a:lnTo>
                    <a:pt x="71869" y="257809"/>
                  </a:lnTo>
                  <a:lnTo>
                    <a:pt x="83266" y="217169"/>
                  </a:lnTo>
                  <a:lnTo>
                    <a:pt x="91680" y="210819"/>
                  </a:lnTo>
                  <a:lnTo>
                    <a:pt x="96229" y="208279"/>
                  </a:lnTo>
                  <a:lnTo>
                    <a:pt x="100890" y="209549"/>
                  </a:lnTo>
                  <a:lnTo>
                    <a:pt x="105741" y="212089"/>
                  </a:lnTo>
                  <a:lnTo>
                    <a:pt x="110934" y="214629"/>
                  </a:lnTo>
                  <a:lnTo>
                    <a:pt x="115785" y="219709"/>
                  </a:lnTo>
                  <a:lnTo>
                    <a:pt x="120295" y="227329"/>
                  </a:lnTo>
                  <a:lnTo>
                    <a:pt x="123579" y="232409"/>
                  </a:lnTo>
                  <a:lnTo>
                    <a:pt x="136574" y="270509"/>
                  </a:lnTo>
                  <a:lnTo>
                    <a:pt x="139700" y="289559"/>
                  </a:lnTo>
                  <a:lnTo>
                    <a:pt x="176585" y="289559"/>
                  </a:lnTo>
                  <a:lnTo>
                    <a:pt x="177420" y="302259"/>
                  </a:lnTo>
                  <a:lnTo>
                    <a:pt x="181428" y="321309"/>
                  </a:lnTo>
                  <a:lnTo>
                    <a:pt x="187154" y="336549"/>
                  </a:lnTo>
                  <a:lnTo>
                    <a:pt x="139700" y="336549"/>
                  </a:lnTo>
                  <a:lnTo>
                    <a:pt x="138322" y="344169"/>
                  </a:lnTo>
                  <a:lnTo>
                    <a:pt x="136574" y="353059"/>
                  </a:lnTo>
                  <a:lnTo>
                    <a:pt x="134456" y="359409"/>
                  </a:lnTo>
                  <a:lnTo>
                    <a:pt x="131969" y="364489"/>
                  </a:lnTo>
                  <a:lnTo>
                    <a:pt x="128709" y="372109"/>
                  </a:lnTo>
                  <a:lnTo>
                    <a:pt x="124843" y="375919"/>
                  </a:lnTo>
                  <a:lnTo>
                    <a:pt x="115785" y="378459"/>
                  </a:lnTo>
                  <a:close/>
                </a:path>
                <a:path w="4215765" h="2847340">
                  <a:moveTo>
                    <a:pt x="286833" y="313689"/>
                  </a:moveTo>
                  <a:lnTo>
                    <a:pt x="247413" y="313689"/>
                  </a:lnTo>
                  <a:lnTo>
                    <a:pt x="261474" y="284479"/>
                  </a:lnTo>
                  <a:lnTo>
                    <a:pt x="255781" y="273049"/>
                  </a:lnTo>
                  <a:lnTo>
                    <a:pt x="231078" y="237489"/>
                  </a:lnTo>
                  <a:lnTo>
                    <a:pt x="203752" y="223519"/>
                  </a:lnTo>
                  <a:lnTo>
                    <a:pt x="408650" y="223519"/>
                  </a:lnTo>
                  <a:lnTo>
                    <a:pt x="420608" y="238759"/>
                  </a:lnTo>
                  <a:lnTo>
                    <a:pt x="428973" y="259079"/>
                  </a:lnTo>
                  <a:lnTo>
                    <a:pt x="431760" y="283209"/>
                  </a:lnTo>
                  <a:lnTo>
                    <a:pt x="431760" y="285749"/>
                  </a:lnTo>
                  <a:lnTo>
                    <a:pt x="311465" y="285749"/>
                  </a:lnTo>
                  <a:lnTo>
                    <a:pt x="304188" y="287019"/>
                  </a:lnTo>
                  <a:lnTo>
                    <a:pt x="295262" y="293369"/>
                  </a:lnTo>
                  <a:lnTo>
                    <a:pt x="288890" y="304799"/>
                  </a:lnTo>
                  <a:lnTo>
                    <a:pt x="286833" y="313689"/>
                  </a:lnTo>
                  <a:close/>
                </a:path>
                <a:path w="4215765" h="2847340">
                  <a:moveTo>
                    <a:pt x="289933" y="497839"/>
                  </a:moveTo>
                  <a:lnTo>
                    <a:pt x="239890" y="497839"/>
                  </a:lnTo>
                  <a:lnTo>
                    <a:pt x="246982" y="496569"/>
                  </a:lnTo>
                  <a:lnTo>
                    <a:pt x="253704" y="492759"/>
                  </a:lnTo>
                  <a:lnTo>
                    <a:pt x="260923" y="485139"/>
                  </a:lnTo>
                  <a:lnTo>
                    <a:pt x="266088" y="473709"/>
                  </a:lnTo>
                  <a:lnTo>
                    <a:pt x="269193" y="458469"/>
                  </a:lnTo>
                  <a:lnTo>
                    <a:pt x="270229" y="440689"/>
                  </a:lnTo>
                  <a:lnTo>
                    <a:pt x="268893" y="419099"/>
                  </a:lnTo>
                  <a:lnTo>
                    <a:pt x="258205" y="379729"/>
                  </a:lnTo>
                  <a:lnTo>
                    <a:pt x="226568" y="337819"/>
                  </a:lnTo>
                  <a:lnTo>
                    <a:pt x="225582" y="337819"/>
                  </a:lnTo>
                  <a:lnTo>
                    <a:pt x="225089" y="336549"/>
                  </a:lnTo>
                  <a:lnTo>
                    <a:pt x="224597" y="336549"/>
                  </a:lnTo>
                  <a:lnTo>
                    <a:pt x="223952" y="335279"/>
                  </a:lnTo>
                  <a:lnTo>
                    <a:pt x="222171" y="334009"/>
                  </a:lnTo>
                  <a:lnTo>
                    <a:pt x="214440" y="326389"/>
                  </a:lnTo>
                  <a:lnTo>
                    <a:pt x="211029" y="321309"/>
                  </a:lnTo>
                  <a:lnTo>
                    <a:pt x="206352" y="314959"/>
                  </a:lnTo>
                  <a:lnTo>
                    <a:pt x="203012" y="307339"/>
                  </a:lnTo>
                  <a:lnTo>
                    <a:pt x="201008" y="299719"/>
                  </a:lnTo>
                  <a:lnTo>
                    <a:pt x="200436" y="292099"/>
                  </a:lnTo>
                  <a:lnTo>
                    <a:pt x="200340" y="281939"/>
                  </a:lnTo>
                  <a:lnTo>
                    <a:pt x="202615" y="275589"/>
                  </a:lnTo>
                  <a:lnTo>
                    <a:pt x="207163" y="274319"/>
                  </a:lnTo>
                  <a:lnTo>
                    <a:pt x="213454" y="275589"/>
                  </a:lnTo>
                  <a:lnTo>
                    <a:pt x="221224" y="279399"/>
                  </a:lnTo>
                  <a:lnTo>
                    <a:pt x="221868" y="279399"/>
                  </a:lnTo>
                  <a:lnTo>
                    <a:pt x="222171" y="280669"/>
                  </a:lnTo>
                  <a:lnTo>
                    <a:pt x="229448" y="285749"/>
                  </a:lnTo>
                  <a:lnTo>
                    <a:pt x="234579" y="292099"/>
                  </a:lnTo>
                  <a:lnTo>
                    <a:pt x="239283" y="298449"/>
                  </a:lnTo>
                  <a:lnTo>
                    <a:pt x="243561" y="306069"/>
                  </a:lnTo>
                  <a:lnTo>
                    <a:pt x="247413" y="313689"/>
                  </a:lnTo>
                  <a:lnTo>
                    <a:pt x="286833" y="313689"/>
                  </a:lnTo>
                  <a:lnTo>
                    <a:pt x="285070" y="321309"/>
                  </a:lnTo>
                  <a:lnTo>
                    <a:pt x="283797" y="344169"/>
                  </a:lnTo>
                  <a:lnTo>
                    <a:pt x="285133" y="364489"/>
                  </a:lnTo>
                  <a:lnTo>
                    <a:pt x="295805" y="401319"/>
                  </a:lnTo>
                  <a:lnTo>
                    <a:pt x="320674" y="436879"/>
                  </a:lnTo>
                  <a:lnTo>
                    <a:pt x="327458" y="443229"/>
                  </a:lnTo>
                  <a:lnTo>
                    <a:pt x="328444" y="443229"/>
                  </a:lnTo>
                  <a:lnTo>
                    <a:pt x="328898" y="444499"/>
                  </a:lnTo>
                  <a:lnTo>
                    <a:pt x="329391" y="444499"/>
                  </a:lnTo>
                  <a:lnTo>
                    <a:pt x="329733" y="445769"/>
                  </a:lnTo>
                  <a:lnTo>
                    <a:pt x="330377" y="445769"/>
                  </a:lnTo>
                  <a:lnTo>
                    <a:pt x="331324" y="447039"/>
                  </a:lnTo>
                  <a:lnTo>
                    <a:pt x="332803" y="447039"/>
                  </a:lnTo>
                  <a:lnTo>
                    <a:pt x="337115" y="452119"/>
                  </a:lnTo>
                  <a:lnTo>
                    <a:pt x="297858" y="452119"/>
                  </a:lnTo>
                  <a:lnTo>
                    <a:pt x="282811" y="481329"/>
                  </a:lnTo>
                  <a:lnTo>
                    <a:pt x="283797" y="483869"/>
                  </a:lnTo>
                  <a:lnTo>
                    <a:pt x="283949" y="485139"/>
                  </a:lnTo>
                  <a:lnTo>
                    <a:pt x="284290" y="486409"/>
                  </a:lnTo>
                  <a:lnTo>
                    <a:pt x="289933" y="497839"/>
                  </a:lnTo>
                  <a:close/>
                </a:path>
                <a:path w="4215765" h="2847340">
                  <a:moveTo>
                    <a:pt x="431760" y="375919"/>
                  </a:moveTo>
                  <a:lnTo>
                    <a:pt x="355126" y="375919"/>
                  </a:lnTo>
                  <a:lnTo>
                    <a:pt x="369187" y="346709"/>
                  </a:lnTo>
                  <a:lnTo>
                    <a:pt x="363473" y="334009"/>
                  </a:lnTo>
                  <a:lnTo>
                    <a:pt x="339094" y="299719"/>
                  </a:lnTo>
                  <a:lnTo>
                    <a:pt x="311465" y="285749"/>
                  </a:lnTo>
                  <a:lnTo>
                    <a:pt x="431760" y="285749"/>
                  </a:lnTo>
                  <a:lnTo>
                    <a:pt x="431760" y="375919"/>
                  </a:lnTo>
                  <a:close/>
                </a:path>
                <a:path w="4215765" h="2847340">
                  <a:moveTo>
                    <a:pt x="180188" y="430529"/>
                  </a:moveTo>
                  <a:lnTo>
                    <a:pt x="122076" y="430529"/>
                  </a:lnTo>
                  <a:lnTo>
                    <a:pt x="129543" y="427989"/>
                  </a:lnTo>
                  <a:lnTo>
                    <a:pt x="134744" y="425449"/>
                  </a:lnTo>
                  <a:lnTo>
                    <a:pt x="157300" y="392429"/>
                  </a:lnTo>
                  <a:lnTo>
                    <a:pt x="163009" y="365759"/>
                  </a:lnTo>
                  <a:lnTo>
                    <a:pt x="139700" y="336549"/>
                  </a:lnTo>
                  <a:lnTo>
                    <a:pt x="187154" y="336549"/>
                  </a:lnTo>
                  <a:lnTo>
                    <a:pt x="188108" y="339089"/>
                  </a:lnTo>
                  <a:lnTo>
                    <a:pt x="197461" y="355599"/>
                  </a:lnTo>
                  <a:lnTo>
                    <a:pt x="202312" y="361949"/>
                  </a:lnTo>
                  <a:lnTo>
                    <a:pt x="207466" y="369569"/>
                  </a:lnTo>
                  <a:lnTo>
                    <a:pt x="212961" y="374649"/>
                  </a:lnTo>
                  <a:lnTo>
                    <a:pt x="219745" y="380999"/>
                  </a:lnTo>
                  <a:lnTo>
                    <a:pt x="220731" y="380999"/>
                  </a:lnTo>
                  <a:lnTo>
                    <a:pt x="221717" y="382269"/>
                  </a:lnTo>
                  <a:lnTo>
                    <a:pt x="222020" y="383539"/>
                  </a:lnTo>
                  <a:lnTo>
                    <a:pt x="223650" y="383539"/>
                  </a:lnTo>
                  <a:lnTo>
                    <a:pt x="229221" y="389889"/>
                  </a:lnTo>
                  <a:lnTo>
                    <a:pt x="189691" y="389889"/>
                  </a:lnTo>
                  <a:lnTo>
                    <a:pt x="175137" y="419099"/>
                  </a:lnTo>
                  <a:lnTo>
                    <a:pt x="175137" y="420369"/>
                  </a:lnTo>
                  <a:lnTo>
                    <a:pt x="176084" y="421639"/>
                  </a:lnTo>
                  <a:lnTo>
                    <a:pt x="176084" y="422909"/>
                  </a:lnTo>
                  <a:lnTo>
                    <a:pt x="176577" y="422909"/>
                  </a:lnTo>
                  <a:lnTo>
                    <a:pt x="180188" y="430529"/>
                  </a:lnTo>
                  <a:close/>
                </a:path>
                <a:path w="4215765" h="2847340">
                  <a:moveTo>
                    <a:pt x="431760" y="560069"/>
                  </a:moveTo>
                  <a:lnTo>
                    <a:pt x="347830" y="560069"/>
                  </a:lnTo>
                  <a:lnTo>
                    <a:pt x="354865" y="558799"/>
                  </a:lnTo>
                  <a:lnTo>
                    <a:pt x="361417" y="554989"/>
                  </a:lnTo>
                  <a:lnTo>
                    <a:pt x="368630" y="547369"/>
                  </a:lnTo>
                  <a:lnTo>
                    <a:pt x="373782" y="535939"/>
                  </a:lnTo>
                  <a:lnTo>
                    <a:pt x="376873" y="520699"/>
                  </a:lnTo>
                  <a:lnTo>
                    <a:pt x="377904" y="502919"/>
                  </a:lnTo>
                  <a:lnTo>
                    <a:pt x="376573" y="481329"/>
                  </a:lnTo>
                  <a:lnTo>
                    <a:pt x="365912" y="441959"/>
                  </a:lnTo>
                  <a:lnTo>
                    <a:pt x="334242" y="400049"/>
                  </a:lnTo>
                  <a:lnTo>
                    <a:pt x="333295" y="400049"/>
                  </a:lnTo>
                  <a:lnTo>
                    <a:pt x="332803" y="398779"/>
                  </a:lnTo>
                  <a:lnTo>
                    <a:pt x="331665" y="398779"/>
                  </a:lnTo>
                  <a:lnTo>
                    <a:pt x="330870" y="397509"/>
                  </a:lnTo>
                  <a:lnTo>
                    <a:pt x="322114" y="388619"/>
                  </a:lnTo>
                  <a:lnTo>
                    <a:pt x="308053" y="344169"/>
                  </a:lnTo>
                  <a:lnTo>
                    <a:pt x="310328" y="337819"/>
                  </a:lnTo>
                  <a:lnTo>
                    <a:pt x="314837" y="336549"/>
                  </a:lnTo>
                  <a:lnTo>
                    <a:pt x="321167" y="337819"/>
                  </a:lnTo>
                  <a:lnTo>
                    <a:pt x="328898" y="340359"/>
                  </a:lnTo>
                  <a:lnTo>
                    <a:pt x="329240" y="341629"/>
                  </a:lnTo>
                  <a:lnTo>
                    <a:pt x="329581" y="341629"/>
                  </a:lnTo>
                  <a:lnTo>
                    <a:pt x="329884" y="342899"/>
                  </a:lnTo>
                  <a:lnTo>
                    <a:pt x="337161" y="347979"/>
                  </a:lnTo>
                  <a:lnTo>
                    <a:pt x="342292" y="354329"/>
                  </a:lnTo>
                  <a:lnTo>
                    <a:pt x="346996" y="360679"/>
                  </a:lnTo>
                  <a:lnTo>
                    <a:pt x="351274" y="367029"/>
                  </a:lnTo>
                  <a:lnTo>
                    <a:pt x="355126" y="375919"/>
                  </a:lnTo>
                  <a:lnTo>
                    <a:pt x="431760" y="375919"/>
                  </a:lnTo>
                  <a:lnTo>
                    <a:pt x="431760" y="560069"/>
                  </a:lnTo>
                  <a:close/>
                </a:path>
                <a:path w="4215765" h="2847340">
                  <a:moveTo>
                    <a:pt x="232215" y="448309"/>
                  </a:moveTo>
                  <a:lnTo>
                    <a:pt x="199886" y="412749"/>
                  </a:lnTo>
                  <a:lnTo>
                    <a:pt x="189691" y="389889"/>
                  </a:lnTo>
                  <a:lnTo>
                    <a:pt x="229221" y="389889"/>
                  </a:lnTo>
                  <a:lnTo>
                    <a:pt x="245857" y="425449"/>
                  </a:lnTo>
                  <a:lnTo>
                    <a:pt x="245973" y="427989"/>
                  </a:lnTo>
                  <a:lnTo>
                    <a:pt x="245480" y="427989"/>
                  </a:lnTo>
                  <a:lnTo>
                    <a:pt x="245480" y="430529"/>
                  </a:lnTo>
                  <a:lnTo>
                    <a:pt x="245139" y="431799"/>
                  </a:lnTo>
                  <a:lnTo>
                    <a:pt x="244987" y="433069"/>
                  </a:lnTo>
                  <a:lnTo>
                    <a:pt x="244343" y="435609"/>
                  </a:lnTo>
                  <a:lnTo>
                    <a:pt x="243357" y="438149"/>
                  </a:lnTo>
                  <a:lnTo>
                    <a:pt x="242069" y="440689"/>
                  </a:lnTo>
                  <a:lnTo>
                    <a:pt x="238203" y="447039"/>
                  </a:lnTo>
                  <a:lnTo>
                    <a:pt x="232215" y="448309"/>
                  </a:lnTo>
                  <a:close/>
                </a:path>
                <a:path w="4215765" h="2847340">
                  <a:moveTo>
                    <a:pt x="339889" y="510539"/>
                  </a:moveTo>
                  <a:lnTo>
                    <a:pt x="307561" y="474979"/>
                  </a:lnTo>
                  <a:lnTo>
                    <a:pt x="297858" y="452119"/>
                  </a:lnTo>
                  <a:lnTo>
                    <a:pt x="337115" y="452119"/>
                  </a:lnTo>
                  <a:lnTo>
                    <a:pt x="353647" y="490219"/>
                  </a:lnTo>
                  <a:lnTo>
                    <a:pt x="353496" y="490219"/>
                  </a:lnTo>
                  <a:lnTo>
                    <a:pt x="353154" y="491489"/>
                  </a:lnTo>
                  <a:lnTo>
                    <a:pt x="353154" y="494029"/>
                  </a:lnTo>
                  <a:lnTo>
                    <a:pt x="353003" y="495299"/>
                  </a:lnTo>
                  <a:lnTo>
                    <a:pt x="352700" y="495299"/>
                  </a:lnTo>
                  <a:lnTo>
                    <a:pt x="352018" y="497839"/>
                  </a:lnTo>
                  <a:lnTo>
                    <a:pt x="351070" y="500379"/>
                  </a:lnTo>
                  <a:lnTo>
                    <a:pt x="349782" y="502919"/>
                  </a:lnTo>
                  <a:lnTo>
                    <a:pt x="345878" y="509269"/>
                  </a:lnTo>
                  <a:lnTo>
                    <a:pt x="339889" y="510539"/>
                  </a:lnTo>
                  <a:close/>
                </a:path>
                <a:path w="4215765" h="2847340">
                  <a:moveTo>
                    <a:pt x="4070687" y="2781300"/>
                  </a:moveTo>
                  <a:lnTo>
                    <a:pt x="3925644" y="2697390"/>
                  </a:lnTo>
                  <a:lnTo>
                    <a:pt x="3925644" y="2696934"/>
                  </a:lnTo>
                  <a:lnTo>
                    <a:pt x="3827630" y="2640195"/>
                  </a:lnTo>
                  <a:lnTo>
                    <a:pt x="3808324" y="2625775"/>
                  </a:lnTo>
                  <a:lnTo>
                    <a:pt x="3794524" y="2608202"/>
                  </a:lnTo>
                  <a:lnTo>
                    <a:pt x="3786238" y="2587476"/>
                  </a:lnTo>
                  <a:lnTo>
                    <a:pt x="3783474" y="2563597"/>
                  </a:lnTo>
                  <a:lnTo>
                    <a:pt x="3783474" y="2170859"/>
                  </a:lnTo>
                  <a:lnTo>
                    <a:pt x="3801151" y="2136292"/>
                  </a:lnTo>
                  <a:lnTo>
                    <a:pt x="3808585" y="2136898"/>
                  </a:lnTo>
                  <a:lnTo>
                    <a:pt x="3817411" y="2139684"/>
                  </a:lnTo>
                  <a:lnTo>
                    <a:pt x="3827630" y="2144647"/>
                  </a:lnTo>
                  <a:lnTo>
                    <a:pt x="3962475" y="2223214"/>
                  </a:lnTo>
                  <a:lnTo>
                    <a:pt x="3964165" y="2223214"/>
                  </a:lnTo>
                  <a:lnTo>
                    <a:pt x="3994008" y="2240679"/>
                  </a:lnTo>
                  <a:lnTo>
                    <a:pt x="3994008" y="2241619"/>
                  </a:lnTo>
                  <a:lnTo>
                    <a:pt x="4108063" y="2307076"/>
                  </a:lnTo>
                  <a:lnTo>
                    <a:pt x="3867876" y="2307076"/>
                  </a:lnTo>
                  <a:lnTo>
                    <a:pt x="3861100" y="2308159"/>
                  </a:lnTo>
                  <a:lnTo>
                    <a:pt x="3831078" y="2338625"/>
                  </a:lnTo>
                  <a:lnTo>
                    <a:pt x="3822647" y="2378986"/>
                  </a:lnTo>
                  <a:lnTo>
                    <a:pt x="3822372" y="2388077"/>
                  </a:lnTo>
                  <a:lnTo>
                    <a:pt x="3822428" y="2395978"/>
                  </a:lnTo>
                  <a:lnTo>
                    <a:pt x="3828125" y="2440907"/>
                  </a:lnTo>
                  <a:lnTo>
                    <a:pt x="3843620" y="2488443"/>
                  </a:lnTo>
                  <a:lnTo>
                    <a:pt x="3867876" y="2527232"/>
                  </a:lnTo>
                  <a:lnTo>
                    <a:pt x="3896983" y="2552920"/>
                  </a:lnTo>
                  <a:lnTo>
                    <a:pt x="3926091" y="2561173"/>
                  </a:lnTo>
                  <a:lnTo>
                    <a:pt x="4006136" y="2561173"/>
                  </a:lnTo>
                  <a:lnTo>
                    <a:pt x="4006136" y="2592204"/>
                  </a:lnTo>
                  <a:lnTo>
                    <a:pt x="4033313" y="2607690"/>
                  </a:lnTo>
                  <a:lnTo>
                    <a:pt x="4110933" y="2607690"/>
                  </a:lnTo>
                  <a:lnTo>
                    <a:pt x="4110933" y="2652812"/>
                  </a:lnTo>
                  <a:lnTo>
                    <a:pt x="4138109" y="2668298"/>
                  </a:lnTo>
                  <a:lnTo>
                    <a:pt x="4215235" y="2668298"/>
                  </a:lnTo>
                  <a:lnTo>
                    <a:pt x="4215235" y="2780805"/>
                  </a:lnTo>
                  <a:lnTo>
                    <a:pt x="4070687" y="2780805"/>
                  </a:lnTo>
                  <a:lnTo>
                    <a:pt x="4070687" y="2781300"/>
                  </a:lnTo>
                  <a:close/>
                </a:path>
                <a:path w="4215765" h="2847340">
                  <a:moveTo>
                    <a:pt x="3964165" y="2223214"/>
                  </a:moveTo>
                  <a:lnTo>
                    <a:pt x="3962475" y="2223214"/>
                  </a:lnTo>
                  <a:lnTo>
                    <a:pt x="3962475" y="2222225"/>
                  </a:lnTo>
                  <a:lnTo>
                    <a:pt x="3964165" y="2223214"/>
                  </a:lnTo>
                  <a:close/>
                </a:path>
                <a:path w="4215765" h="2847340">
                  <a:moveTo>
                    <a:pt x="4215235" y="2439957"/>
                  </a:moveTo>
                  <a:lnTo>
                    <a:pt x="3967821" y="2439957"/>
                  </a:lnTo>
                  <a:lnTo>
                    <a:pt x="3964916" y="2424408"/>
                  </a:lnTo>
                  <a:lnTo>
                    <a:pt x="3961034" y="2409281"/>
                  </a:lnTo>
                  <a:lnTo>
                    <a:pt x="3944832" y="2369306"/>
                  </a:lnTo>
                  <a:lnTo>
                    <a:pt x="3919010" y="2333236"/>
                  </a:lnTo>
                  <a:lnTo>
                    <a:pt x="3881978" y="2308905"/>
                  </a:lnTo>
                  <a:lnTo>
                    <a:pt x="3867876" y="2307076"/>
                  </a:lnTo>
                  <a:lnTo>
                    <a:pt x="4108063" y="2307076"/>
                  </a:lnTo>
                  <a:lnTo>
                    <a:pt x="4170632" y="2342985"/>
                  </a:lnTo>
                  <a:lnTo>
                    <a:pt x="4204074" y="2375098"/>
                  </a:lnTo>
                  <a:lnTo>
                    <a:pt x="4215235" y="2420078"/>
                  </a:lnTo>
                  <a:lnTo>
                    <a:pt x="4215235" y="2439957"/>
                  </a:lnTo>
                  <a:close/>
                </a:path>
                <a:path w="4215765" h="2847340">
                  <a:moveTo>
                    <a:pt x="3908966" y="2512842"/>
                  </a:moveTo>
                  <a:lnTo>
                    <a:pt x="3903125" y="2511406"/>
                  </a:lnTo>
                  <a:lnTo>
                    <a:pt x="3896983" y="2507838"/>
                  </a:lnTo>
                  <a:lnTo>
                    <a:pt x="3890502" y="2504279"/>
                  </a:lnTo>
                  <a:lnTo>
                    <a:pt x="3865004" y="2466624"/>
                  </a:lnTo>
                  <a:lnTo>
                    <a:pt x="3854979" y="2424408"/>
                  </a:lnTo>
                  <a:lnTo>
                    <a:pt x="3854317" y="2409281"/>
                  </a:lnTo>
                  <a:lnTo>
                    <a:pt x="3854933" y="2395978"/>
                  </a:lnTo>
                  <a:lnTo>
                    <a:pt x="3868866" y="2359615"/>
                  </a:lnTo>
                  <a:lnTo>
                    <a:pt x="3879063" y="2356057"/>
                  </a:lnTo>
                  <a:lnTo>
                    <a:pt x="3884855" y="2355106"/>
                  </a:lnTo>
                  <a:lnTo>
                    <a:pt x="3918653" y="2381891"/>
                  </a:lnTo>
                  <a:lnTo>
                    <a:pt x="3934830" y="2418384"/>
                  </a:lnTo>
                  <a:lnTo>
                    <a:pt x="3938714" y="2437048"/>
                  </a:lnTo>
                  <a:lnTo>
                    <a:pt x="3967821" y="2439957"/>
                  </a:lnTo>
                  <a:lnTo>
                    <a:pt x="4215235" y="2439957"/>
                  </a:lnTo>
                  <a:lnTo>
                    <a:pt x="4215235" y="2446251"/>
                  </a:lnTo>
                  <a:lnTo>
                    <a:pt x="4006136" y="2446251"/>
                  </a:lnTo>
                  <a:lnTo>
                    <a:pt x="4006136" y="2479202"/>
                  </a:lnTo>
                  <a:lnTo>
                    <a:pt x="3938714" y="2479202"/>
                  </a:lnTo>
                  <a:lnTo>
                    <a:pt x="3937018" y="2486732"/>
                  </a:lnTo>
                  <a:lnTo>
                    <a:pt x="3934830" y="2493287"/>
                  </a:lnTo>
                  <a:lnTo>
                    <a:pt x="3932159" y="2498861"/>
                  </a:lnTo>
                  <a:lnTo>
                    <a:pt x="3929011" y="2503445"/>
                  </a:lnTo>
                  <a:lnTo>
                    <a:pt x="3925150" y="2509283"/>
                  </a:lnTo>
                  <a:lnTo>
                    <a:pt x="3920298" y="2512202"/>
                  </a:lnTo>
                  <a:lnTo>
                    <a:pt x="3914457" y="2512202"/>
                  </a:lnTo>
                  <a:lnTo>
                    <a:pt x="3908966" y="2512842"/>
                  </a:lnTo>
                  <a:close/>
                </a:path>
                <a:path w="4215765" h="2847340">
                  <a:moveTo>
                    <a:pt x="4079400" y="2575234"/>
                  </a:moveTo>
                  <a:lnTo>
                    <a:pt x="4064846" y="2575234"/>
                  </a:lnTo>
                  <a:lnTo>
                    <a:pt x="4064846" y="2531101"/>
                  </a:lnTo>
                  <a:lnTo>
                    <a:pt x="4033313" y="2512686"/>
                  </a:lnTo>
                  <a:lnTo>
                    <a:pt x="4033313" y="2461776"/>
                  </a:lnTo>
                  <a:lnTo>
                    <a:pt x="4006136" y="2446251"/>
                  </a:lnTo>
                  <a:lnTo>
                    <a:pt x="4215235" y="2446251"/>
                  </a:lnTo>
                  <a:lnTo>
                    <a:pt x="4215235" y="2506858"/>
                  </a:lnTo>
                  <a:lnTo>
                    <a:pt x="4110933" y="2506858"/>
                  </a:lnTo>
                  <a:lnTo>
                    <a:pt x="4110933" y="2539810"/>
                  </a:lnTo>
                  <a:lnTo>
                    <a:pt x="4079400" y="2539810"/>
                  </a:lnTo>
                  <a:lnTo>
                    <a:pt x="4079400" y="2575234"/>
                  </a:lnTo>
                  <a:close/>
                </a:path>
                <a:path w="4215765" h="2847340">
                  <a:moveTo>
                    <a:pt x="4006136" y="2561173"/>
                  </a:moveTo>
                  <a:lnTo>
                    <a:pt x="3926091" y="2561173"/>
                  </a:lnTo>
                  <a:lnTo>
                    <a:pt x="3932719" y="2560110"/>
                  </a:lnTo>
                  <a:lnTo>
                    <a:pt x="3938961" y="2557889"/>
                  </a:lnTo>
                  <a:lnTo>
                    <a:pt x="3964740" y="2522999"/>
                  </a:lnTo>
                  <a:lnTo>
                    <a:pt x="3967821" y="2510718"/>
                  </a:lnTo>
                  <a:lnTo>
                    <a:pt x="3938714" y="2479202"/>
                  </a:lnTo>
                  <a:lnTo>
                    <a:pt x="3974603" y="2479202"/>
                  </a:lnTo>
                  <a:lnTo>
                    <a:pt x="3974603" y="2523334"/>
                  </a:lnTo>
                  <a:lnTo>
                    <a:pt x="4006136" y="2541293"/>
                  </a:lnTo>
                  <a:lnTo>
                    <a:pt x="4006136" y="2561173"/>
                  </a:lnTo>
                  <a:close/>
                </a:path>
                <a:path w="4215765" h="2847340">
                  <a:moveTo>
                    <a:pt x="4006136" y="2497161"/>
                  </a:moveTo>
                  <a:lnTo>
                    <a:pt x="3974603" y="2479202"/>
                  </a:lnTo>
                  <a:lnTo>
                    <a:pt x="4006136" y="2479202"/>
                  </a:lnTo>
                  <a:lnTo>
                    <a:pt x="4006136" y="2497161"/>
                  </a:lnTo>
                  <a:close/>
                </a:path>
                <a:path w="4215765" h="2847340">
                  <a:moveTo>
                    <a:pt x="4215235" y="2635841"/>
                  </a:moveTo>
                  <a:lnTo>
                    <a:pt x="4169643" y="2635841"/>
                  </a:lnTo>
                  <a:lnTo>
                    <a:pt x="4169643" y="2591709"/>
                  </a:lnTo>
                  <a:lnTo>
                    <a:pt x="4138109" y="2573294"/>
                  </a:lnTo>
                  <a:lnTo>
                    <a:pt x="4138109" y="2522384"/>
                  </a:lnTo>
                  <a:lnTo>
                    <a:pt x="4110933" y="2506858"/>
                  </a:lnTo>
                  <a:lnTo>
                    <a:pt x="4215235" y="2506858"/>
                  </a:lnTo>
                  <a:lnTo>
                    <a:pt x="4215235" y="2635841"/>
                  </a:lnTo>
                  <a:close/>
                </a:path>
                <a:path w="4215765" h="2847340">
                  <a:moveTo>
                    <a:pt x="4110933" y="2557769"/>
                  </a:moveTo>
                  <a:lnTo>
                    <a:pt x="4079400" y="2539810"/>
                  </a:lnTo>
                  <a:lnTo>
                    <a:pt x="4110933" y="2539810"/>
                  </a:lnTo>
                  <a:lnTo>
                    <a:pt x="4110933" y="2557769"/>
                  </a:lnTo>
                  <a:close/>
                </a:path>
                <a:path w="4215765" h="2847340">
                  <a:moveTo>
                    <a:pt x="4110933" y="2607690"/>
                  </a:moveTo>
                  <a:lnTo>
                    <a:pt x="4033313" y="2607690"/>
                  </a:lnTo>
                  <a:lnTo>
                    <a:pt x="4033313" y="2556780"/>
                  </a:lnTo>
                  <a:lnTo>
                    <a:pt x="4064846" y="2575234"/>
                  </a:lnTo>
                  <a:lnTo>
                    <a:pt x="4079400" y="2575234"/>
                  </a:lnTo>
                  <a:lnTo>
                    <a:pt x="4079400" y="2583942"/>
                  </a:lnTo>
                  <a:lnTo>
                    <a:pt x="4110933" y="2601901"/>
                  </a:lnTo>
                  <a:lnTo>
                    <a:pt x="4110933" y="2607690"/>
                  </a:lnTo>
                  <a:close/>
                </a:path>
                <a:path w="4215765" h="2847340">
                  <a:moveTo>
                    <a:pt x="4215235" y="2668298"/>
                  </a:moveTo>
                  <a:lnTo>
                    <a:pt x="4138109" y="2668298"/>
                  </a:lnTo>
                  <a:lnTo>
                    <a:pt x="4138109" y="2617387"/>
                  </a:lnTo>
                  <a:lnTo>
                    <a:pt x="4169643" y="2635841"/>
                  </a:lnTo>
                  <a:lnTo>
                    <a:pt x="4215235" y="2635841"/>
                  </a:lnTo>
                  <a:lnTo>
                    <a:pt x="4215235" y="2668298"/>
                  </a:lnTo>
                  <a:close/>
                </a:path>
                <a:path w="4215765" h="2847340">
                  <a:moveTo>
                    <a:pt x="4195534" y="2846955"/>
                  </a:moveTo>
                  <a:lnTo>
                    <a:pt x="4188323" y="2846138"/>
                  </a:lnTo>
                  <a:lnTo>
                    <a:pt x="4180027" y="2843318"/>
                  </a:lnTo>
                  <a:lnTo>
                    <a:pt x="4170632" y="2838494"/>
                  </a:lnTo>
                  <a:lnTo>
                    <a:pt x="4070687" y="2780805"/>
                  </a:lnTo>
                  <a:lnTo>
                    <a:pt x="4215235" y="2780805"/>
                  </a:lnTo>
                  <a:lnTo>
                    <a:pt x="4215235" y="2813301"/>
                  </a:lnTo>
                  <a:lnTo>
                    <a:pt x="4214717" y="2823360"/>
                  </a:lnTo>
                  <a:lnTo>
                    <a:pt x="4201670" y="2845767"/>
                  </a:lnTo>
                  <a:lnTo>
                    <a:pt x="4195534" y="2846955"/>
                  </a:lnTo>
                  <a:close/>
                </a:path>
              </a:pathLst>
            </a:custGeom>
            <a:solidFill>
              <a:srgbClr val="41b93b"/>
            </a:solidFill>
            <a:ln w="0">
              <a:noFill/>
            </a:ln>
          </p:spPr>
          <p:style>
            <a:lnRef idx="0"/>
            <a:fillRef idx="0"/>
            <a:effectRef idx="0"/>
            <a:fontRef idx="minor"/>
          </p:style>
        </p:sp>
        <p:sp>
          <p:nvSpPr>
            <p:cNvPr id="403" name="object 19"/>
            <p:cNvSpPr/>
            <p:nvPr/>
          </p:nvSpPr>
          <p:spPr>
            <a:xfrm>
              <a:off x="1828080" y="6475680"/>
              <a:ext cx="412560" cy="460800"/>
            </a:xfrm>
            <a:prstGeom prst="rect">
              <a:avLst/>
            </a:prstGeom>
            <a:blipFill rotWithShape="0">
              <a:blip r:embed="rId8"/>
              <a:srcRect/>
              <a:stretch/>
            </a:blipFill>
            <a:ln w="0">
              <a:noFill/>
            </a:ln>
          </p:spPr>
          <p:style>
            <a:lnRef idx="0"/>
            <a:fillRef idx="0"/>
            <a:effectRef idx="0"/>
            <a:fontRef idx="minor"/>
          </p:style>
        </p:sp>
        <p:sp>
          <p:nvSpPr>
            <p:cNvPr id="404" name="object 20"/>
            <p:cNvSpPr/>
            <p:nvPr/>
          </p:nvSpPr>
          <p:spPr>
            <a:xfrm>
              <a:off x="1819080" y="6511320"/>
              <a:ext cx="340560" cy="427680"/>
            </a:xfrm>
            <a:custGeom>
              <a:avLst/>
              <a:gdLst/>
              <a:ahLst/>
              <a:rect l="l" t="t" r="r" b="b"/>
              <a:pathLst>
                <a:path w="461644" h="759460">
                  <a:moveTo>
                    <a:pt x="307064" y="688767"/>
                  </a:moveTo>
                  <a:lnTo>
                    <a:pt x="151824" y="599559"/>
                  </a:lnTo>
                  <a:lnTo>
                    <a:pt x="151824" y="598575"/>
                  </a:lnTo>
                  <a:lnTo>
                    <a:pt x="47076" y="538460"/>
                  </a:lnTo>
                  <a:lnTo>
                    <a:pt x="26479" y="522954"/>
                  </a:lnTo>
                  <a:lnTo>
                    <a:pt x="11767" y="504050"/>
                  </a:lnTo>
                  <a:lnTo>
                    <a:pt x="2941" y="481744"/>
                  </a:lnTo>
                  <a:lnTo>
                    <a:pt x="0" y="456033"/>
                  </a:lnTo>
                  <a:lnTo>
                    <a:pt x="0" y="36627"/>
                  </a:lnTo>
                  <a:lnTo>
                    <a:pt x="18681" y="0"/>
                  </a:lnTo>
                  <a:lnTo>
                    <a:pt x="26687" y="632"/>
                  </a:lnTo>
                  <a:lnTo>
                    <a:pt x="36151" y="3636"/>
                  </a:lnTo>
                  <a:lnTo>
                    <a:pt x="47076" y="9013"/>
                  </a:lnTo>
                  <a:lnTo>
                    <a:pt x="191129" y="92386"/>
                  </a:lnTo>
                  <a:lnTo>
                    <a:pt x="191979" y="92386"/>
                  </a:lnTo>
                  <a:lnTo>
                    <a:pt x="224593" y="111288"/>
                  </a:lnTo>
                  <a:lnTo>
                    <a:pt x="224593" y="112273"/>
                  </a:lnTo>
                  <a:lnTo>
                    <a:pt x="310309" y="161251"/>
                  </a:lnTo>
                  <a:lnTo>
                    <a:pt x="24256" y="161251"/>
                  </a:lnTo>
                  <a:lnTo>
                    <a:pt x="24256" y="360538"/>
                  </a:lnTo>
                  <a:lnTo>
                    <a:pt x="45097" y="372659"/>
                  </a:lnTo>
                  <a:lnTo>
                    <a:pt x="90242" y="372659"/>
                  </a:lnTo>
                  <a:lnTo>
                    <a:pt x="90242" y="398341"/>
                  </a:lnTo>
                  <a:lnTo>
                    <a:pt x="111083" y="410463"/>
                  </a:lnTo>
                  <a:lnTo>
                    <a:pt x="158655" y="410463"/>
                  </a:lnTo>
                  <a:lnTo>
                    <a:pt x="158655" y="437623"/>
                  </a:lnTo>
                  <a:lnTo>
                    <a:pt x="179495" y="449744"/>
                  </a:lnTo>
                  <a:lnTo>
                    <a:pt x="227018" y="449744"/>
                  </a:lnTo>
                  <a:lnTo>
                    <a:pt x="227018" y="477359"/>
                  </a:lnTo>
                  <a:lnTo>
                    <a:pt x="246918" y="489026"/>
                  </a:lnTo>
                  <a:lnTo>
                    <a:pt x="315330" y="489026"/>
                  </a:lnTo>
                  <a:lnTo>
                    <a:pt x="315330" y="528270"/>
                  </a:lnTo>
                  <a:lnTo>
                    <a:pt x="334240" y="539444"/>
                  </a:lnTo>
                  <a:lnTo>
                    <a:pt x="359981" y="539444"/>
                  </a:lnTo>
                  <a:lnTo>
                    <a:pt x="359981" y="553990"/>
                  </a:lnTo>
                  <a:lnTo>
                    <a:pt x="430324" y="594710"/>
                  </a:lnTo>
                  <a:lnTo>
                    <a:pt x="461362" y="594710"/>
                  </a:lnTo>
                  <a:lnTo>
                    <a:pt x="461362" y="688274"/>
                  </a:lnTo>
                  <a:lnTo>
                    <a:pt x="307064" y="688274"/>
                  </a:lnTo>
                  <a:lnTo>
                    <a:pt x="307064" y="688767"/>
                  </a:lnTo>
                  <a:close/>
                </a:path>
                <a:path w="461644" h="759460">
                  <a:moveTo>
                    <a:pt x="191979" y="92386"/>
                  </a:moveTo>
                  <a:lnTo>
                    <a:pt x="191129" y="92386"/>
                  </a:lnTo>
                  <a:lnTo>
                    <a:pt x="191129" y="91894"/>
                  </a:lnTo>
                  <a:lnTo>
                    <a:pt x="191979" y="92386"/>
                  </a:lnTo>
                  <a:close/>
                </a:path>
                <a:path w="461644" h="759460">
                  <a:moveTo>
                    <a:pt x="90242" y="270345"/>
                  </a:moveTo>
                  <a:lnTo>
                    <a:pt x="45097" y="244625"/>
                  </a:lnTo>
                  <a:lnTo>
                    <a:pt x="45097" y="173373"/>
                  </a:lnTo>
                  <a:lnTo>
                    <a:pt x="24256" y="161251"/>
                  </a:lnTo>
                  <a:lnTo>
                    <a:pt x="310309" y="161251"/>
                  </a:lnTo>
                  <a:lnTo>
                    <a:pt x="376469" y="199056"/>
                  </a:lnTo>
                  <a:lnTo>
                    <a:pt x="90242" y="199056"/>
                  </a:lnTo>
                  <a:lnTo>
                    <a:pt x="90242" y="270345"/>
                  </a:lnTo>
                  <a:close/>
                </a:path>
                <a:path w="461644" h="759460">
                  <a:moveTo>
                    <a:pt x="158655" y="410463"/>
                  </a:moveTo>
                  <a:lnTo>
                    <a:pt x="111083" y="410463"/>
                  </a:lnTo>
                  <a:lnTo>
                    <a:pt x="111083" y="211178"/>
                  </a:lnTo>
                  <a:lnTo>
                    <a:pt x="90242" y="199056"/>
                  </a:lnTo>
                  <a:lnTo>
                    <a:pt x="376469" y="199056"/>
                  </a:lnTo>
                  <a:lnTo>
                    <a:pt x="412133" y="219435"/>
                  </a:lnTo>
                  <a:lnTo>
                    <a:pt x="125637" y="219435"/>
                  </a:lnTo>
                  <a:lnTo>
                    <a:pt x="125637" y="257731"/>
                  </a:lnTo>
                  <a:lnTo>
                    <a:pt x="158655" y="276634"/>
                  </a:lnTo>
                  <a:lnTo>
                    <a:pt x="158655" y="410463"/>
                  </a:lnTo>
                  <a:close/>
                </a:path>
                <a:path w="461644" h="759460">
                  <a:moveTo>
                    <a:pt x="227018" y="307658"/>
                  </a:moveTo>
                  <a:lnTo>
                    <a:pt x="212465" y="307658"/>
                  </a:lnTo>
                  <a:lnTo>
                    <a:pt x="212465" y="269361"/>
                  </a:lnTo>
                  <a:lnTo>
                    <a:pt x="125637" y="219435"/>
                  </a:lnTo>
                  <a:lnTo>
                    <a:pt x="412133" y="219435"/>
                  </a:lnTo>
                  <a:lnTo>
                    <a:pt x="413791" y="220382"/>
                  </a:lnTo>
                  <a:lnTo>
                    <a:pt x="434609" y="235909"/>
                  </a:lnTo>
                  <a:lnTo>
                    <a:pt x="449474" y="254820"/>
                  </a:lnTo>
                  <a:lnTo>
                    <a:pt x="458391" y="277119"/>
                  </a:lnTo>
                  <a:lnTo>
                    <a:pt x="458506" y="278111"/>
                  </a:lnTo>
                  <a:lnTo>
                    <a:pt x="227018" y="278111"/>
                  </a:lnTo>
                  <a:lnTo>
                    <a:pt x="227018" y="307658"/>
                  </a:lnTo>
                  <a:close/>
                </a:path>
                <a:path w="461644" h="759460">
                  <a:moveTo>
                    <a:pt x="281372" y="408039"/>
                  </a:moveTo>
                  <a:lnTo>
                    <a:pt x="237216" y="283907"/>
                  </a:lnTo>
                  <a:lnTo>
                    <a:pt x="227018" y="278111"/>
                  </a:lnTo>
                  <a:lnTo>
                    <a:pt x="458506" y="278111"/>
                  </a:lnTo>
                  <a:lnTo>
                    <a:pt x="461362" y="302809"/>
                  </a:lnTo>
                  <a:lnTo>
                    <a:pt x="461362" y="334818"/>
                  </a:lnTo>
                  <a:lnTo>
                    <a:pt x="325033" y="334818"/>
                  </a:lnTo>
                  <a:lnTo>
                    <a:pt x="281372" y="408039"/>
                  </a:lnTo>
                  <a:close/>
                </a:path>
                <a:path w="461644" h="759460">
                  <a:moveTo>
                    <a:pt x="90242" y="372659"/>
                  </a:moveTo>
                  <a:lnTo>
                    <a:pt x="45097" y="372659"/>
                  </a:lnTo>
                  <a:lnTo>
                    <a:pt x="45097" y="283414"/>
                  </a:lnTo>
                  <a:lnTo>
                    <a:pt x="90242" y="309134"/>
                  </a:lnTo>
                  <a:lnTo>
                    <a:pt x="90242" y="372659"/>
                  </a:lnTo>
                  <a:close/>
                </a:path>
                <a:path w="461644" h="759460">
                  <a:moveTo>
                    <a:pt x="227018" y="449744"/>
                  </a:moveTo>
                  <a:lnTo>
                    <a:pt x="179495" y="449744"/>
                  </a:lnTo>
                  <a:lnTo>
                    <a:pt x="179495" y="288756"/>
                  </a:lnTo>
                  <a:lnTo>
                    <a:pt x="212465" y="307658"/>
                  </a:lnTo>
                  <a:lnTo>
                    <a:pt x="227018" y="307658"/>
                  </a:lnTo>
                  <a:lnTo>
                    <a:pt x="227018" y="449744"/>
                  </a:lnTo>
                  <a:close/>
                </a:path>
                <a:path w="461644" h="759460">
                  <a:moveTo>
                    <a:pt x="359981" y="539444"/>
                  </a:moveTo>
                  <a:lnTo>
                    <a:pt x="334240" y="539444"/>
                  </a:lnTo>
                  <a:lnTo>
                    <a:pt x="334240" y="340158"/>
                  </a:lnTo>
                  <a:lnTo>
                    <a:pt x="325033" y="334818"/>
                  </a:lnTo>
                  <a:lnTo>
                    <a:pt x="461362" y="334818"/>
                  </a:lnTo>
                  <a:lnTo>
                    <a:pt x="461362" y="354704"/>
                  </a:lnTo>
                  <a:lnTo>
                    <a:pt x="359981" y="354704"/>
                  </a:lnTo>
                  <a:lnTo>
                    <a:pt x="359981" y="539444"/>
                  </a:lnTo>
                  <a:close/>
                </a:path>
                <a:path w="461644" h="759460">
                  <a:moveTo>
                    <a:pt x="461362" y="594710"/>
                  </a:moveTo>
                  <a:lnTo>
                    <a:pt x="430324" y="594710"/>
                  </a:lnTo>
                  <a:lnTo>
                    <a:pt x="430324" y="556414"/>
                  </a:lnTo>
                  <a:lnTo>
                    <a:pt x="380822" y="527815"/>
                  </a:lnTo>
                  <a:lnTo>
                    <a:pt x="380822" y="366825"/>
                  </a:lnTo>
                  <a:lnTo>
                    <a:pt x="359981" y="354704"/>
                  </a:lnTo>
                  <a:lnTo>
                    <a:pt x="461362" y="354704"/>
                  </a:lnTo>
                  <a:lnTo>
                    <a:pt x="461362" y="594710"/>
                  </a:lnTo>
                  <a:close/>
                </a:path>
                <a:path w="461644" h="759460">
                  <a:moveTo>
                    <a:pt x="315330" y="489026"/>
                  </a:moveTo>
                  <a:lnTo>
                    <a:pt x="246918" y="489026"/>
                  </a:lnTo>
                  <a:lnTo>
                    <a:pt x="246918" y="363417"/>
                  </a:lnTo>
                  <a:lnTo>
                    <a:pt x="281372" y="457510"/>
                  </a:lnTo>
                  <a:lnTo>
                    <a:pt x="315330" y="457510"/>
                  </a:lnTo>
                  <a:lnTo>
                    <a:pt x="315330" y="489026"/>
                  </a:lnTo>
                  <a:close/>
                </a:path>
                <a:path w="461644" h="759460">
                  <a:moveTo>
                    <a:pt x="315330" y="457510"/>
                  </a:moveTo>
                  <a:lnTo>
                    <a:pt x="281372" y="457510"/>
                  </a:lnTo>
                  <a:lnTo>
                    <a:pt x="315330" y="402698"/>
                  </a:lnTo>
                  <a:lnTo>
                    <a:pt x="315330" y="457510"/>
                  </a:lnTo>
                  <a:close/>
                </a:path>
                <a:path w="461644" h="759460">
                  <a:moveTo>
                    <a:pt x="440375" y="759231"/>
                  </a:moveTo>
                  <a:lnTo>
                    <a:pt x="432730" y="758229"/>
                  </a:lnTo>
                  <a:lnTo>
                    <a:pt x="423870" y="755109"/>
                  </a:lnTo>
                  <a:lnTo>
                    <a:pt x="413791" y="749866"/>
                  </a:lnTo>
                  <a:lnTo>
                    <a:pt x="307064" y="688274"/>
                  </a:lnTo>
                  <a:lnTo>
                    <a:pt x="461362" y="688274"/>
                  </a:lnTo>
                  <a:lnTo>
                    <a:pt x="461362" y="723199"/>
                  </a:lnTo>
                  <a:lnTo>
                    <a:pt x="460815" y="733932"/>
                  </a:lnTo>
                  <a:lnTo>
                    <a:pt x="440375" y="759231"/>
                  </a:lnTo>
                  <a:close/>
                </a:path>
              </a:pathLst>
            </a:custGeom>
            <a:solidFill>
              <a:srgbClr val="5eccf5"/>
            </a:solidFill>
            <a:ln w="0">
              <a:noFill/>
            </a:ln>
          </p:spPr>
          <p:style>
            <a:lnRef idx="0"/>
            <a:fillRef idx="0"/>
            <a:effectRef idx="0"/>
            <a:fontRef idx="minor"/>
          </p:style>
        </p:sp>
        <p:sp>
          <p:nvSpPr>
            <p:cNvPr id="405" name="object 21"/>
            <p:cNvSpPr/>
            <p:nvPr/>
          </p:nvSpPr>
          <p:spPr>
            <a:xfrm>
              <a:off x="3237480" y="6491160"/>
              <a:ext cx="385920" cy="431280"/>
            </a:xfrm>
            <a:prstGeom prst="rect">
              <a:avLst/>
            </a:prstGeom>
            <a:blipFill rotWithShape="0">
              <a:blip r:embed="rId9"/>
              <a:srcRect/>
              <a:stretch/>
            </a:blipFill>
            <a:ln w="0">
              <a:noFill/>
            </a:ln>
          </p:spPr>
          <p:style>
            <a:lnRef idx="0"/>
            <a:fillRef idx="0"/>
            <a:effectRef idx="0"/>
            <a:fontRef idx="minor"/>
          </p:style>
        </p:sp>
        <p:sp>
          <p:nvSpPr>
            <p:cNvPr id="406" name="object 22"/>
            <p:cNvSpPr/>
            <p:nvPr/>
          </p:nvSpPr>
          <p:spPr>
            <a:xfrm>
              <a:off x="3229200" y="6524280"/>
              <a:ext cx="318600" cy="400320"/>
            </a:xfrm>
            <a:custGeom>
              <a:avLst/>
              <a:gdLst/>
              <a:ahLst/>
              <a:rect l="l" t="t" r="r" b="b"/>
              <a:pathLst>
                <a:path w="431800" h="710564">
                  <a:moveTo>
                    <a:pt x="287212" y="645004"/>
                  </a:moveTo>
                  <a:lnTo>
                    <a:pt x="142122" y="561101"/>
                  </a:lnTo>
                  <a:lnTo>
                    <a:pt x="142122" y="560153"/>
                  </a:lnTo>
                  <a:lnTo>
                    <a:pt x="44156" y="503901"/>
                  </a:lnTo>
                  <a:lnTo>
                    <a:pt x="11035" y="471780"/>
                  </a:lnTo>
                  <a:lnTo>
                    <a:pt x="91" y="427611"/>
                  </a:lnTo>
                  <a:lnTo>
                    <a:pt x="0" y="34078"/>
                  </a:lnTo>
                  <a:lnTo>
                    <a:pt x="696" y="22224"/>
                  </a:lnTo>
                  <a:lnTo>
                    <a:pt x="2785" y="12855"/>
                  </a:lnTo>
                  <a:lnTo>
                    <a:pt x="6266" y="5973"/>
                  </a:lnTo>
                  <a:lnTo>
                    <a:pt x="11138" y="1577"/>
                  </a:lnTo>
                  <a:lnTo>
                    <a:pt x="17386" y="0"/>
                  </a:lnTo>
                  <a:lnTo>
                    <a:pt x="24976" y="606"/>
                  </a:lnTo>
                  <a:lnTo>
                    <a:pt x="33902" y="3393"/>
                  </a:lnTo>
                  <a:lnTo>
                    <a:pt x="44156" y="8357"/>
                  </a:lnTo>
                  <a:lnTo>
                    <a:pt x="179001" y="86427"/>
                  </a:lnTo>
                  <a:lnTo>
                    <a:pt x="179828" y="86427"/>
                  </a:lnTo>
                  <a:lnTo>
                    <a:pt x="210039" y="104383"/>
                  </a:lnTo>
                  <a:lnTo>
                    <a:pt x="210039" y="104838"/>
                  </a:lnTo>
                  <a:lnTo>
                    <a:pt x="282032" y="146051"/>
                  </a:lnTo>
                  <a:lnTo>
                    <a:pt x="33463" y="146051"/>
                  </a:lnTo>
                  <a:lnTo>
                    <a:pt x="33463" y="393331"/>
                  </a:lnTo>
                  <a:lnTo>
                    <a:pt x="59204" y="408369"/>
                  </a:lnTo>
                  <a:lnTo>
                    <a:pt x="149398" y="408369"/>
                  </a:lnTo>
                  <a:lnTo>
                    <a:pt x="149398" y="460264"/>
                  </a:lnTo>
                  <a:lnTo>
                    <a:pt x="175139" y="474810"/>
                  </a:lnTo>
                  <a:lnTo>
                    <a:pt x="230434" y="474810"/>
                  </a:lnTo>
                  <a:lnTo>
                    <a:pt x="230434" y="506818"/>
                  </a:lnTo>
                  <a:lnTo>
                    <a:pt x="256126" y="521819"/>
                  </a:lnTo>
                  <a:lnTo>
                    <a:pt x="287659" y="521819"/>
                  </a:lnTo>
                  <a:lnTo>
                    <a:pt x="287659" y="539773"/>
                  </a:lnTo>
                  <a:lnTo>
                    <a:pt x="313399" y="554812"/>
                  </a:lnTo>
                  <a:lnTo>
                    <a:pt x="431265" y="554812"/>
                  </a:lnTo>
                  <a:lnTo>
                    <a:pt x="431265" y="644019"/>
                  </a:lnTo>
                  <a:lnTo>
                    <a:pt x="287212" y="644019"/>
                  </a:lnTo>
                  <a:lnTo>
                    <a:pt x="287212" y="645004"/>
                  </a:lnTo>
                  <a:close/>
                </a:path>
                <a:path w="431800" h="710564">
                  <a:moveTo>
                    <a:pt x="179828" y="86427"/>
                  </a:moveTo>
                  <a:lnTo>
                    <a:pt x="179001" y="86427"/>
                  </a:lnTo>
                  <a:lnTo>
                    <a:pt x="179001" y="85936"/>
                  </a:lnTo>
                  <a:lnTo>
                    <a:pt x="179828" y="86427"/>
                  </a:lnTo>
                  <a:close/>
                </a:path>
                <a:path w="431800" h="710564">
                  <a:moveTo>
                    <a:pt x="149398" y="333404"/>
                  </a:moveTo>
                  <a:lnTo>
                    <a:pt x="108852" y="333404"/>
                  </a:lnTo>
                  <a:lnTo>
                    <a:pt x="114993" y="330791"/>
                  </a:lnTo>
                  <a:lnTo>
                    <a:pt x="120446" y="328858"/>
                  </a:lnTo>
                  <a:lnTo>
                    <a:pt x="124841" y="324162"/>
                  </a:lnTo>
                  <a:lnTo>
                    <a:pt x="133903" y="277456"/>
                  </a:lnTo>
                  <a:lnTo>
                    <a:pt x="132699" y="255396"/>
                  </a:lnTo>
                  <a:lnTo>
                    <a:pt x="123253" y="217913"/>
                  </a:lnTo>
                  <a:lnTo>
                    <a:pt x="101158" y="185661"/>
                  </a:lnTo>
                  <a:lnTo>
                    <a:pt x="33463" y="146051"/>
                  </a:lnTo>
                  <a:lnTo>
                    <a:pt x="282032" y="146051"/>
                  </a:lnTo>
                  <a:lnTo>
                    <a:pt x="387109" y="206204"/>
                  </a:lnTo>
                  <a:lnTo>
                    <a:pt x="395419" y="212491"/>
                  </a:lnTo>
                  <a:lnTo>
                    <a:pt x="149398" y="212491"/>
                  </a:lnTo>
                  <a:lnTo>
                    <a:pt x="149398" y="333404"/>
                  </a:lnTo>
                  <a:close/>
                </a:path>
                <a:path w="431800" h="710564">
                  <a:moveTo>
                    <a:pt x="98315" y="282796"/>
                  </a:moveTo>
                  <a:lnTo>
                    <a:pt x="95734" y="282494"/>
                  </a:lnTo>
                  <a:lnTo>
                    <a:pt x="93163" y="280865"/>
                  </a:lnTo>
                  <a:lnTo>
                    <a:pt x="59204" y="261470"/>
                  </a:lnTo>
                  <a:lnTo>
                    <a:pt x="59204" y="208628"/>
                  </a:lnTo>
                  <a:lnTo>
                    <a:pt x="93163" y="228023"/>
                  </a:lnTo>
                  <a:lnTo>
                    <a:pt x="108658" y="269387"/>
                  </a:lnTo>
                  <a:lnTo>
                    <a:pt x="107862" y="274236"/>
                  </a:lnTo>
                  <a:lnTo>
                    <a:pt x="106232" y="277456"/>
                  </a:lnTo>
                  <a:lnTo>
                    <a:pt x="104942" y="279728"/>
                  </a:lnTo>
                  <a:lnTo>
                    <a:pt x="103166" y="281168"/>
                  </a:lnTo>
                  <a:lnTo>
                    <a:pt x="100886" y="281812"/>
                  </a:lnTo>
                  <a:lnTo>
                    <a:pt x="98315" y="282796"/>
                  </a:lnTo>
                  <a:close/>
                </a:path>
                <a:path w="431800" h="710564">
                  <a:moveTo>
                    <a:pt x="230434" y="347269"/>
                  </a:moveTo>
                  <a:lnTo>
                    <a:pt x="175139" y="315298"/>
                  </a:lnTo>
                  <a:lnTo>
                    <a:pt x="175139" y="227037"/>
                  </a:lnTo>
                  <a:lnTo>
                    <a:pt x="149398" y="212491"/>
                  </a:lnTo>
                  <a:lnTo>
                    <a:pt x="395419" y="212491"/>
                  </a:lnTo>
                  <a:lnTo>
                    <a:pt x="406436" y="220827"/>
                  </a:lnTo>
                  <a:lnTo>
                    <a:pt x="420234" y="238553"/>
                  </a:lnTo>
                  <a:lnTo>
                    <a:pt x="428377" y="259046"/>
                  </a:lnTo>
                  <a:lnTo>
                    <a:pt x="230434" y="259046"/>
                  </a:lnTo>
                  <a:lnTo>
                    <a:pt x="230434" y="347269"/>
                  </a:lnTo>
                  <a:close/>
                </a:path>
                <a:path w="431800" h="710564">
                  <a:moveTo>
                    <a:pt x="287659" y="521819"/>
                  </a:moveTo>
                  <a:lnTo>
                    <a:pt x="256126" y="521819"/>
                  </a:lnTo>
                  <a:lnTo>
                    <a:pt x="256126" y="274084"/>
                  </a:lnTo>
                  <a:lnTo>
                    <a:pt x="230434" y="259046"/>
                  </a:lnTo>
                  <a:lnTo>
                    <a:pt x="428377" y="259046"/>
                  </a:lnTo>
                  <a:lnTo>
                    <a:pt x="428508" y="259376"/>
                  </a:lnTo>
                  <a:lnTo>
                    <a:pt x="431208" y="282796"/>
                  </a:lnTo>
                  <a:lnTo>
                    <a:pt x="431265" y="292494"/>
                  </a:lnTo>
                  <a:lnTo>
                    <a:pt x="287659" y="292494"/>
                  </a:lnTo>
                  <a:lnTo>
                    <a:pt x="287659" y="521819"/>
                  </a:lnTo>
                  <a:close/>
                </a:path>
                <a:path w="431800" h="710564">
                  <a:moveTo>
                    <a:pt x="431265" y="479810"/>
                  </a:moveTo>
                  <a:lnTo>
                    <a:pt x="363008" y="479810"/>
                  </a:lnTo>
                  <a:lnTo>
                    <a:pt x="369189" y="477234"/>
                  </a:lnTo>
                  <a:lnTo>
                    <a:pt x="374680" y="475302"/>
                  </a:lnTo>
                  <a:lnTo>
                    <a:pt x="379037" y="470757"/>
                  </a:lnTo>
                  <a:lnTo>
                    <a:pt x="387951" y="429240"/>
                  </a:lnTo>
                  <a:lnTo>
                    <a:pt x="388073" y="423899"/>
                  </a:lnTo>
                  <a:lnTo>
                    <a:pt x="386919" y="402382"/>
                  </a:lnTo>
                  <a:lnTo>
                    <a:pt x="377469" y="364555"/>
                  </a:lnTo>
                  <a:lnTo>
                    <a:pt x="354892" y="332104"/>
                  </a:lnTo>
                  <a:lnTo>
                    <a:pt x="287659" y="292494"/>
                  </a:lnTo>
                  <a:lnTo>
                    <a:pt x="431265" y="292494"/>
                  </a:lnTo>
                  <a:lnTo>
                    <a:pt x="431265" y="479810"/>
                  </a:lnTo>
                  <a:close/>
                </a:path>
                <a:path w="431800" h="710564">
                  <a:moveTo>
                    <a:pt x="149398" y="408369"/>
                  </a:moveTo>
                  <a:lnTo>
                    <a:pt x="59204" y="408369"/>
                  </a:lnTo>
                  <a:lnTo>
                    <a:pt x="59204" y="308025"/>
                  </a:lnTo>
                  <a:lnTo>
                    <a:pt x="102710" y="332912"/>
                  </a:lnTo>
                  <a:lnTo>
                    <a:pt x="108852" y="333404"/>
                  </a:lnTo>
                  <a:lnTo>
                    <a:pt x="149398" y="333404"/>
                  </a:lnTo>
                  <a:lnTo>
                    <a:pt x="149398" y="408369"/>
                  </a:lnTo>
                  <a:close/>
                </a:path>
                <a:path w="431800" h="710564">
                  <a:moveTo>
                    <a:pt x="352549" y="429240"/>
                  </a:moveTo>
                  <a:lnTo>
                    <a:pt x="349929" y="428899"/>
                  </a:lnTo>
                  <a:lnTo>
                    <a:pt x="347358" y="427271"/>
                  </a:lnTo>
                  <a:lnTo>
                    <a:pt x="313399" y="407876"/>
                  </a:lnTo>
                  <a:lnTo>
                    <a:pt x="313399" y="355034"/>
                  </a:lnTo>
                  <a:lnTo>
                    <a:pt x="347358" y="374429"/>
                  </a:lnTo>
                  <a:lnTo>
                    <a:pt x="362853" y="416286"/>
                  </a:lnTo>
                  <a:lnTo>
                    <a:pt x="362057" y="420982"/>
                  </a:lnTo>
                  <a:lnTo>
                    <a:pt x="360427" y="423899"/>
                  </a:lnTo>
                  <a:lnTo>
                    <a:pt x="358797" y="426172"/>
                  </a:lnTo>
                  <a:lnTo>
                    <a:pt x="357061" y="427611"/>
                  </a:lnTo>
                  <a:lnTo>
                    <a:pt x="355130" y="428255"/>
                  </a:lnTo>
                  <a:lnTo>
                    <a:pt x="352549" y="429240"/>
                  </a:lnTo>
                  <a:close/>
                </a:path>
                <a:path w="431800" h="710564">
                  <a:moveTo>
                    <a:pt x="230434" y="474810"/>
                  </a:moveTo>
                  <a:lnTo>
                    <a:pt x="175139" y="474810"/>
                  </a:lnTo>
                  <a:lnTo>
                    <a:pt x="175139" y="363784"/>
                  </a:lnTo>
                  <a:lnTo>
                    <a:pt x="230434" y="395755"/>
                  </a:lnTo>
                  <a:lnTo>
                    <a:pt x="230434" y="474810"/>
                  </a:lnTo>
                  <a:close/>
                </a:path>
                <a:path w="431800" h="710564">
                  <a:moveTo>
                    <a:pt x="431265" y="554812"/>
                  </a:moveTo>
                  <a:lnTo>
                    <a:pt x="313399" y="554812"/>
                  </a:lnTo>
                  <a:lnTo>
                    <a:pt x="313399" y="454431"/>
                  </a:lnTo>
                  <a:lnTo>
                    <a:pt x="350279" y="475757"/>
                  </a:lnTo>
                  <a:lnTo>
                    <a:pt x="356721" y="479318"/>
                  </a:lnTo>
                  <a:lnTo>
                    <a:pt x="363008" y="479810"/>
                  </a:lnTo>
                  <a:lnTo>
                    <a:pt x="431265" y="479810"/>
                  </a:lnTo>
                  <a:lnTo>
                    <a:pt x="431265" y="554812"/>
                  </a:lnTo>
                  <a:close/>
                </a:path>
                <a:path w="431800" h="710564">
                  <a:moveTo>
                    <a:pt x="411779" y="710441"/>
                  </a:moveTo>
                  <a:lnTo>
                    <a:pt x="404708" y="709471"/>
                  </a:lnTo>
                  <a:lnTo>
                    <a:pt x="396481" y="706559"/>
                  </a:lnTo>
                  <a:lnTo>
                    <a:pt x="387109" y="701711"/>
                  </a:lnTo>
                  <a:lnTo>
                    <a:pt x="287212" y="644019"/>
                  </a:lnTo>
                  <a:lnTo>
                    <a:pt x="431265" y="644019"/>
                  </a:lnTo>
                  <a:lnTo>
                    <a:pt x="431265" y="676975"/>
                  </a:lnTo>
                  <a:lnTo>
                    <a:pt x="430782" y="686833"/>
                  </a:lnTo>
                  <a:lnTo>
                    <a:pt x="417701" y="709475"/>
                  </a:lnTo>
                  <a:lnTo>
                    <a:pt x="411779" y="710441"/>
                  </a:lnTo>
                  <a:close/>
                </a:path>
              </a:pathLst>
            </a:custGeom>
            <a:solidFill>
              <a:srgbClr val="ef2a9e"/>
            </a:solidFill>
            <a:ln w="0">
              <a:noFill/>
            </a:ln>
          </p:spPr>
          <p:style>
            <a:lnRef idx="0"/>
            <a:fillRef idx="0"/>
            <a:effectRef idx="0"/>
            <a:fontRef idx="minor"/>
          </p:style>
        </p:sp>
        <p:sp>
          <p:nvSpPr>
            <p:cNvPr id="407" name="object 23"/>
            <p:cNvSpPr/>
            <p:nvPr/>
          </p:nvSpPr>
          <p:spPr>
            <a:xfrm>
              <a:off x="4032720" y="7791120"/>
              <a:ext cx="385920" cy="431280"/>
            </a:xfrm>
            <a:prstGeom prst="rect">
              <a:avLst/>
            </a:prstGeom>
            <a:blipFill rotWithShape="0">
              <a:blip r:embed="rId10"/>
              <a:srcRect/>
              <a:stretch/>
            </a:blipFill>
            <a:ln w="0">
              <a:noFill/>
            </a:ln>
          </p:spPr>
          <p:style>
            <a:lnRef idx="0"/>
            <a:fillRef idx="0"/>
            <a:effectRef idx="0"/>
            <a:fontRef idx="minor"/>
          </p:style>
        </p:sp>
        <p:sp>
          <p:nvSpPr>
            <p:cNvPr id="408" name="object 24"/>
            <p:cNvSpPr/>
            <p:nvPr/>
          </p:nvSpPr>
          <p:spPr>
            <a:xfrm>
              <a:off x="1030680" y="6741360"/>
              <a:ext cx="3317040" cy="1023840"/>
            </a:xfrm>
            <a:custGeom>
              <a:avLst/>
              <a:gdLst/>
              <a:ahLst/>
              <a:rect l="l" t="t" r="r" b="b"/>
              <a:pathLst>
                <a:path w="4490720" h="1816734">
                  <a:moveTo>
                    <a:pt x="204737" y="1768417"/>
                  </a:moveTo>
                  <a:lnTo>
                    <a:pt x="101383" y="1708798"/>
                  </a:lnTo>
                  <a:lnTo>
                    <a:pt x="101383" y="1708303"/>
                  </a:lnTo>
                  <a:lnTo>
                    <a:pt x="31533" y="1668079"/>
                  </a:lnTo>
                  <a:lnTo>
                    <a:pt x="17732" y="1657744"/>
                  </a:lnTo>
                  <a:lnTo>
                    <a:pt x="7878" y="1645157"/>
                  </a:lnTo>
                  <a:lnTo>
                    <a:pt x="1969" y="1630327"/>
                  </a:lnTo>
                  <a:lnTo>
                    <a:pt x="0" y="1613261"/>
                  </a:lnTo>
                  <a:lnTo>
                    <a:pt x="0" y="1320908"/>
                  </a:lnTo>
                  <a:lnTo>
                    <a:pt x="2728" y="1313141"/>
                  </a:lnTo>
                  <a:lnTo>
                    <a:pt x="8262" y="1310222"/>
                  </a:lnTo>
                  <a:lnTo>
                    <a:pt x="13416" y="1307652"/>
                  </a:lnTo>
                  <a:lnTo>
                    <a:pt x="21186" y="1309281"/>
                  </a:lnTo>
                  <a:lnTo>
                    <a:pt x="31533" y="1315071"/>
                  </a:lnTo>
                  <a:lnTo>
                    <a:pt x="127572" y="1370830"/>
                  </a:lnTo>
                  <a:lnTo>
                    <a:pt x="128334" y="1370830"/>
                  </a:lnTo>
                  <a:lnTo>
                    <a:pt x="149895" y="1383446"/>
                  </a:lnTo>
                  <a:lnTo>
                    <a:pt x="149895" y="1383940"/>
                  </a:lnTo>
                  <a:lnTo>
                    <a:pt x="276027" y="1456175"/>
                  </a:lnTo>
                  <a:lnTo>
                    <a:pt x="289829" y="1466525"/>
                  </a:lnTo>
                  <a:lnTo>
                    <a:pt x="299682" y="1479107"/>
                  </a:lnTo>
                  <a:lnTo>
                    <a:pt x="305592" y="1493924"/>
                  </a:lnTo>
                  <a:lnTo>
                    <a:pt x="307561" y="1510984"/>
                  </a:lnTo>
                  <a:lnTo>
                    <a:pt x="307561" y="1767961"/>
                  </a:lnTo>
                  <a:lnTo>
                    <a:pt x="204737" y="1767961"/>
                  </a:lnTo>
                  <a:lnTo>
                    <a:pt x="204737" y="1768417"/>
                  </a:lnTo>
                  <a:close/>
                </a:path>
                <a:path w="4490720" h="1816734">
                  <a:moveTo>
                    <a:pt x="128334" y="1370830"/>
                  </a:moveTo>
                  <a:lnTo>
                    <a:pt x="127572" y="1370830"/>
                  </a:lnTo>
                  <a:lnTo>
                    <a:pt x="127572" y="1370384"/>
                  </a:lnTo>
                  <a:lnTo>
                    <a:pt x="128334" y="1370830"/>
                  </a:lnTo>
                  <a:close/>
                </a:path>
                <a:path w="4490720" h="1816734">
                  <a:moveTo>
                    <a:pt x="292704" y="1816447"/>
                  </a:moveTo>
                  <a:lnTo>
                    <a:pt x="285427" y="1814673"/>
                  </a:lnTo>
                  <a:lnTo>
                    <a:pt x="204737" y="1767961"/>
                  </a:lnTo>
                  <a:lnTo>
                    <a:pt x="307561" y="1767961"/>
                  </a:lnTo>
                  <a:lnTo>
                    <a:pt x="307561" y="1801562"/>
                  </a:lnTo>
                  <a:lnTo>
                    <a:pt x="305628" y="1808689"/>
                  </a:lnTo>
                  <a:lnTo>
                    <a:pt x="300777" y="1813538"/>
                  </a:lnTo>
                  <a:lnTo>
                    <a:pt x="299488" y="1814178"/>
                  </a:lnTo>
                  <a:lnTo>
                    <a:pt x="297858" y="1814479"/>
                  </a:lnTo>
                  <a:lnTo>
                    <a:pt x="292704" y="1816447"/>
                  </a:lnTo>
                  <a:close/>
                </a:path>
                <a:path w="4490720" h="1816734">
                  <a:moveTo>
                    <a:pt x="1016490" y="1321704"/>
                  </a:moveTo>
                  <a:lnTo>
                    <a:pt x="1011784" y="1320608"/>
                  </a:lnTo>
                  <a:lnTo>
                    <a:pt x="896040" y="1254007"/>
                  </a:lnTo>
                  <a:lnTo>
                    <a:pt x="896040" y="1253522"/>
                  </a:lnTo>
                  <a:lnTo>
                    <a:pt x="851885" y="1228290"/>
                  </a:lnTo>
                  <a:lnTo>
                    <a:pt x="843180" y="1221775"/>
                  </a:lnTo>
                  <a:lnTo>
                    <a:pt x="836962" y="1213873"/>
                  </a:lnTo>
                  <a:lnTo>
                    <a:pt x="833231" y="1204570"/>
                  </a:lnTo>
                  <a:lnTo>
                    <a:pt x="831988" y="1193855"/>
                  </a:lnTo>
                  <a:lnTo>
                    <a:pt x="831988" y="1009607"/>
                  </a:lnTo>
                  <a:lnTo>
                    <a:pt x="833769" y="1004759"/>
                  </a:lnTo>
                  <a:lnTo>
                    <a:pt x="837332" y="1002829"/>
                  </a:lnTo>
                  <a:lnTo>
                    <a:pt x="840553" y="1001239"/>
                  </a:lnTo>
                  <a:lnTo>
                    <a:pt x="845404" y="1002189"/>
                  </a:lnTo>
                  <a:lnTo>
                    <a:pt x="851885" y="1005748"/>
                  </a:lnTo>
                  <a:lnTo>
                    <a:pt x="912526" y="1041124"/>
                  </a:lnTo>
                  <a:lnTo>
                    <a:pt x="913305" y="1041124"/>
                  </a:lnTo>
                  <a:lnTo>
                    <a:pt x="926587" y="1048891"/>
                  </a:lnTo>
                  <a:lnTo>
                    <a:pt x="926587" y="1049386"/>
                  </a:lnTo>
                  <a:lnTo>
                    <a:pt x="1005643" y="1094458"/>
                  </a:lnTo>
                  <a:lnTo>
                    <a:pt x="1014352" y="1101008"/>
                  </a:lnTo>
                  <a:lnTo>
                    <a:pt x="1020570" y="1109010"/>
                  </a:lnTo>
                  <a:lnTo>
                    <a:pt x="1024300" y="1118469"/>
                  </a:lnTo>
                  <a:lnTo>
                    <a:pt x="1025542" y="1129388"/>
                  </a:lnTo>
                  <a:lnTo>
                    <a:pt x="1025542" y="1312346"/>
                  </a:lnTo>
                  <a:lnTo>
                    <a:pt x="1024407" y="1316855"/>
                  </a:lnTo>
                  <a:lnTo>
                    <a:pt x="1022176" y="1319473"/>
                  </a:lnTo>
                  <a:lnTo>
                    <a:pt x="1020691" y="1320113"/>
                  </a:lnTo>
                  <a:lnTo>
                    <a:pt x="1019750" y="1320414"/>
                  </a:lnTo>
                  <a:lnTo>
                    <a:pt x="1016490" y="1321704"/>
                  </a:lnTo>
                  <a:close/>
                </a:path>
                <a:path w="4490720" h="1816734">
                  <a:moveTo>
                    <a:pt x="913305" y="1041124"/>
                  </a:moveTo>
                  <a:lnTo>
                    <a:pt x="912526" y="1041124"/>
                  </a:lnTo>
                  <a:lnTo>
                    <a:pt x="912526" y="1040668"/>
                  </a:lnTo>
                  <a:lnTo>
                    <a:pt x="913305" y="1041124"/>
                  </a:lnTo>
                  <a:close/>
                </a:path>
                <a:path w="4490720" h="1816734">
                  <a:moveTo>
                    <a:pt x="4387454" y="1682625"/>
                  </a:moveTo>
                  <a:lnTo>
                    <a:pt x="4284142" y="1622958"/>
                  </a:lnTo>
                  <a:lnTo>
                    <a:pt x="4284142" y="1622502"/>
                  </a:lnTo>
                  <a:lnTo>
                    <a:pt x="4214293" y="1582239"/>
                  </a:lnTo>
                  <a:lnTo>
                    <a:pt x="4200492" y="1571916"/>
                  </a:lnTo>
                  <a:lnTo>
                    <a:pt x="4190639" y="1559345"/>
                  </a:lnTo>
                  <a:lnTo>
                    <a:pt x="4184729" y="1544530"/>
                  </a:lnTo>
                  <a:lnTo>
                    <a:pt x="4182760" y="1527469"/>
                  </a:lnTo>
                  <a:lnTo>
                    <a:pt x="4182760" y="1235068"/>
                  </a:lnTo>
                  <a:lnTo>
                    <a:pt x="4185487" y="1227349"/>
                  </a:lnTo>
                  <a:lnTo>
                    <a:pt x="4190978" y="1224430"/>
                  </a:lnTo>
                  <a:lnTo>
                    <a:pt x="4196130" y="1221851"/>
                  </a:lnTo>
                  <a:lnTo>
                    <a:pt x="4203902" y="1223441"/>
                  </a:lnTo>
                  <a:lnTo>
                    <a:pt x="4214293" y="1229279"/>
                  </a:lnTo>
                  <a:lnTo>
                    <a:pt x="4310329" y="1285038"/>
                  </a:lnTo>
                  <a:lnTo>
                    <a:pt x="4311171" y="1285038"/>
                  </a:lnTo>
                  <a:lnTo>
                    <a:pt x="4332654" y="1297654"/>
                  </a:lnTo>
                  <a:lnTo>
                    <a:pt x="4332654" y="1298100"/>
                  </a:lnTo>
                  <a:lnTo>
                    <a:pt x="4458786" y="1370384"/>
                  </a:lnTo>
                  <a:lnTo>
                    <a:pt x="4472587" y="1380707"/>
                  </a:lnTo>
                  <a:lnTo>
                    <a:pt x="4482441" y="1393278"/>
                  </a:lnTo>
                  <a:lnTo>
                    <a:pt x="4488350" y="1408093"/>
                  </a:lnTo>
                  <a:lnTo>
                    <a:pt x="4490319" y="1425154"/>
                  </a:lnTo>
                  <a:lnTo>
                    <a:pt x="4490319" y="1682131"/>
                  </a:lnTo>
                  <a:lnTo>
                    <a:pt x="4387454" y="1682131"/>
                  </a:lnTo>
                  <a:lnTo>
                    <a:pt x="4387454" y="1682625"/>
                  </a:lnTo>
                  <a:close/>
                </a:path>
                <a:path w="4490720" h="1816734">
                  <a:moveTo>
                    <a:pt x="4311171" y="1285038"/>
                  </a:moveTo>
                  <a:lnTo>
                    <a:pt x="4310329" y="1285038"/>
                  </a:lnTo>
                  <a:lnTo>
                    <a:pt x="4310329" y="1284544"/>
                  </a:lnTo>
                  <a:lnTo>
                    <a:pt x="4311171" y="1285038"/>
                  </a:lnTo>
                  <a:close/>
                </a:path>
                <a:path w="4490720" h="1816734">
                  <a:moveTo>
                    <a:pt x="4475426" y="1730617"/>
                  </a:moveTo>
                  <a:lnTo>
                    <a:pt x="4468149" y="1728833"/>
                  </a:lnTo>
                  <a:lnTo>
                    <a:pt x="4387454" y="1682131"/>
                  </a:lnTo>
                  <a:lnTo>
                    <a:pt x="4490319" y="1682131"/>
                  </a:lnTo>
                  <a:lnTo>
                    <a:pt x="4490319" y="1715770"/>
                  </a:lnTo>
                  <a:lnTo>
                    <a:pt x="4488389" y="1722849"/>
                  </a:lnTo>
                  <a:lnTo>
                    <a:pt x="4483537" y="1727698"/>
                  </a:lnTo>
                  <a:lnTo>
                    <a:pt x="4482247" y="1728348"/>
                  </a:lnTo>
                  <a:lnTo>
                    <a:pt x="4480617" y="1728687"/>
                  </a:lnTo>
                  <a:lnTo>
                    <a:pt x="4475426" y="1730617"/>
                  </a:lnTo>
                  <a:close/>
                </a:path>
                <a:path w="4490720" h="1816734">
                  <a:moveTo>
                    <a:pt x="3779758" y="320463"/>
                  </a:moveTo>
                  <a:lnTo>
                    <a:pt x="3775101" y="319365"/>
                  </a:lnTo>
                  <a:lnTo>
                    <a:pt x="3659272" y="252772"/>
                  </a:lnTo>
                  <a:lnTo>
                    <a:pt x="3659272" y="252279"/>
                  </a:lnTo>
                  <a:lnTo>
                    <a:pt x="3615165" y="227052"/>
                  </a:lnTo>
                  <a:lnTo>
                    <a:pt x="3606440" y="220537"/>
                  </a:lnTo>
                  <a:lnTo>
                    <a:pt x="3600223" y="212633"/>
                  </a:lnTo>
                  <a:lnTo>
                    <a:pt x="3596502" y="203331"/>
                  </a:lnTo>
                  <a:lnTo>
                    <a:pt x="3595265" y="192619"/>
                  </a:lnTo>
                  <a:lnTo>
                    <a:pt x="3595265" y="8371"/>
                  </a:lnTo>
                  <a:lnTo>
                    <a:pt x="3597002" y="3523"/>
                  </a:lnTo>
                  <a:lnTo>
                    <a:pt x="3600611" y="1591"/>
                  </a:lnTo>
                  <a:lnTo>
                    <a:pt x="3603832" y="0"/>
                  </a:lnTo>
                  <a:lnTo>
                    <a:pt x="3608684" y="947"/>
                  </a:lnTo>
                  <a:lnTo>
                    <a:pt x="3615165" y="4507"/>
                  </a:lnTo>
                  <a:lnTo>
                    <a:pt x="3675805" y="39887"/>
                  </a:lnTo>
                  <a:lnTo>
                    <a:pt x="3676583" y="39887"/>
                  </a:lnTo>
                  <a:lnTo>
                    <a:pt x="3689864" y="47653"/>
                  </a:lnTo>
                  <a:lnTo>
                    <a:pt x="3689864" y="48144"/>
                  </a:lnTo>
                  <a:lnTo>
                    <a:pt x="3768920" y="93222"/>
                  </a:lnTo>
                  <a:lnTo>
                    <a:pt x="3777625" y="99771"/>
                  </a:lnTo>
                  <a:lnTo>
                    <a:pt x="3783844" y="107773"/>
                  </a:lnTo>
                  <a:lnTo>
                    <a:pt x="3787576" y="117230"/>
                  </a:lnTo>
                  <a:lnTo>
                    <a:pt x="3788820" y="128147"/>
                  </a:lnTo>
                  <a:lnTo>
                    <a:pt x="3788820" y="311106"/>
                  </a:lnTo>
                  <a:lnTo>
                    <a:pt x="3782979" y="319175"/>
                  </a:lnTo>
                  <a:lnTo>
                    <a:pt x="3779758" y="320463"/>
                  </a:lnTo>
                  <a:close/>
                </a:path>
                <a:path w="4490720" h="1816734">
                  <a:moveTo>
                    <a:pt x="3676583" y="39887"/>
                  </a:moveTo>
                  <a:lnTo>
                    <a:pt x="3675805" y="39887"/>
                  </a:lnTo>
                  <a:lnTo>
                    <a:pt x="3675805" y="39432"/>
                  </a:lnTo>
                  <a:lnTo>
                    <a:pt x="3676583" y="39887"/>
                  </a:lnTo>
                  <a:close/>
                </a:path>
              </a:pathLst>
            </a:custGeom>
            <a:solidFill>
              <a:srgbClr val="456ebe"/>
            </a:solidFill>
            <a:ln w="0">
              <a:noFill/>
            </a:ln>
          </p:spPr>
          <p:style>
            <a:lnRef idx="0"/>
            <a:fillRef idx="0"/>
            <a:effectRef idx="0"/>
            <a:fontRef idx="minor"/>
          </p:style>
        </p:sp>
        <p:sp>
          <p:nvSpPr>
            <p:cNvPr id="409" name="object 25"/>
            <p:cNvSpPr/>
            <p:nvPr/>
          </p:nvSpPr>
          <p:spPr>
            <a:xfrm>
              <a:off x="1694520" y="6508800"/>
              <a:ext cx="2026440" cy="902880"/>
            </a:xfrm>
            <a:custGeom>
              <a:avLst/>
              <a:gdLst/>
              <a:ahLst/>
              <a:rect l="l" t="t" r="r" b="b"/>
              <a:pathLst>
                <a:path w="2743835" h="1602104">
                  <a:moveTo>
                    <a:pt x="461553" y="1157837"/>
                  </a:moveTo>
                  <a:lnTo>
                    <a:pt x="457157" y="1156887"/>
                  </a:lnTo>
                  <a:lnTo>
                    <a:pt x="451656" y="1153629"/>
                  </a:lnTo>
                  <a:lnTo>
                    <a:pt x="304683" y="1068778"/>
                  </a:lnTo>
                  <a:lnTo>
                    <a:pt x="296403" y="1062545"/>
                  </a:lnTo>
                  <a:lnTo>
                    <a:pt x="290494" y="1054975"/>
                  </a:lnTo>
                  <a:lnTo>
                    <a:pt x="286952" y="1046069"/>
                  </a:lnTo>
                  <a:lnTo>
                    <a:pt x="285773" y="1035827"/>
                  </a:lnTo>
                  <a:lnTo>
                    <a:pt x="285773" y="860630"/>
                  </a:lnTo>
                  <a:lnTo>
                    <a:pt x="287364" y="855932"/>
                  </a:lnTo>
                  <a:lnTo>
                    <a:pt x="290624" y="854001"/>
                  </a:lnTo>
                  <a:lnTo>
                    <a:pt x="293845" y="852371"/>
                  </a:lnTo>
                  <a:lnTo>
                    <a:pt x="298541" y="853357"/>
                  </a:lnTo>
                  <a:lnTo>
                    <a:pt x="451656" y="941773"/>
                  </a:lnTo>
                  <a:lnTo>
                    <a:pt x="470566" y="974724"/>
                  </a:lnTo>
                  <a:lnTo>
                    <a:pt x="470566" y="1148974"/>
                  </a:lnTo>
                  <a:lnTo>
                    <a:pt x="469285" y="1153328"/>
                  </a:lnTo>
                  <a:lnTo>
                    <a:pt x="466705" y="1155559"/>
                  </a:lnTo>
                  <a:lnTo>
                    <a:pt x="466404" y="1156247"/>
                  </a:lnTo>
                  <a:lnTo>
                    <a:pt x="465715" y="1156548"/>
                  </a:lnTo>
                  <a:lnTo>
                    <a:pt x="464774" y="1156548"/>
                  </a:lnTo>
                  <a:lnTo>
                    <a:pt x="461553" y="1157837"/>
                  </a:lnTo>
                  <a:close/>
                </a:path>
                <a:path w="2743835" h="1602104">
                  <a:moveTo>
                    <a:pt x="407995" y="1555570"/>
                  </a:moveTo>
                  <a:lnTo>
                    <a:pt x="308544" y="1498376"/>
                  </a:lnTo>
                  <a:lnTo>
                    <a:pt x="308544" y="1497881"/>
                  </a:lnTo>
                  <a:lnTo>
                    <a:pt x="241617" y="1459587"/>
                  </a:lnTo>
                  <a:lnTo>
                    <a:pt x="228453" y="1449552"/>
                  </a:lnTo>
                  <a:lnTo>
                    <a:pt x="219047" y="1437399"/>
                  </a:lnTo>
                  <a:lnTo>
                    <a:pt x="213402" y="1423130"/>
                  </a:lnTo>
                  <a:lnTo>
                    <a:pt x="211520" y="1406746"/>
                  </a:lnTo>
                  <a:lnTo>
                    <a:pt x="211520" y="1126166"/>
                  </a:lnTo>
                  <a:lnTo>
                    <a:pt x="214139" y="1118748"/>
                  </a:lnTo>
                  <a:lnTo>
                    <a:pt x="219291" y="1115829"/>
                  </a:lnTo>
                  <a:lnTo>
                    <a:pt x="224142" y="1113250"/>
                  </a:lnTo>
                  <a:lnTo>
                    <a:pt x="231575" y="1114840"/>
                  </a:lnTo>
                  <a:lnTo>
                    <a:pt x="333790" y="1174012"/>
                  </a:lnTo>
                  <a:lnTo>
                    <a:pt x="334627" y="1174012"/>
                  </a:lnTo>
                  <a:lnTo>
                    <a:pt x="355126" y="1186134"/>
                  </a:lnTo>
                  <a:lnTo>
                    <a:pt x="355126" y="1186629"/>
                  </a:lnTo>
                  <a:lnTo>
                    <a:pt x="476407" y="1255944"/>
                  </a:lnTo>
                  <a:lnTo>
                    <a:pt x="489566" y="1265979"/>
                  </a:lnTo>
                  <a:lnTo>
                    <a:pt x="498973" y="1278132"/>
                  </a:lnTo>
                  <a:lnTo>
                    <a:pt x="504620" y="1292401"/>
                  </a:lnTo>
                  <a:lnTo>
                    <a:pt x="506504" y="1308785"/>
                  </a:lnTo>
                  <a:lnTo>
                    <a:pt x="506504" y="1555114"/>
                  </a:lnTo>
                  <a:lnTo>
                    <a:pt x="407995" y="1555114"/>
                  </a:lnTo>
                  <a:lnTo>
                    <a:pt x="407995" y="1555570"/>
                  </a:lnTo>
                  <a:close/>
                </a:path>
                <a:path w="2743835" h="1602104">
                  <a:moveTo>
                    <a:pt x="334627" y="1174012"/>
                  </a:moveTo>
                  <a:lnTo>
                    <a:pt x="333790" y="1174012"/>
                  </a:lnTo>
                  <a:lnTo>
                    <a:pt x="333790" y="1173518"/>
                  </a:lnTo>
                  <a:lnTo>
                    <a:pt x="334627" y="1174012"/>
                  </a:lnTo>
                  <a:close/>
                </a:path>
                <a:path w="2743835" h="1602104">
                  <a:moveTo>
                    <a:pt x="492397" y="1601826"/>
                  </a:moveTo>
                  <a:lnTo>
                    <a:pt x="485469" y="1600041"/>
                  </a:lnTo>
                  <a:lnTo>
                    <a:pt x="407995" y="1555114"/>
                  </a:lnTo>
                  <a:lnTo>
                    <a:pt x="506504" y="1555114"/>
                  </a:lnTo>
                  <a:lnTo>
                    <a:pt x="506504" y="1587435"/>
                  </a:lnTo>
                  <a:lnTo>
                    <a:pt x="504719" y="1594359"/>
                  </a:lnTo>
                  <a:lnTo>
                    <a:pt x="501158" y="1598267"/>
                  </a:lnTo>
                  <a:lnTo>
                    <a:pt x="500168" y="1599207"/>
                  </a:lnTo>
                  <a:lnTo>
                    <a:pt x="498878" y="1599896"/>
                  </a:lnTo>
                  <a:lnTo>
                    <a:pt x="497248" y="1600197"/>
                  </a:lnTo>
                  <a:lnTo>
                    <a:pt x="492397" y="1601826"/>
                  </a:lnTo>
                  <a:close/>
                </a:path>
                <a:path w="2743835" h="1602104">
                  <a:moveTo>
                    <a:pt x="175785" y="853849"/>
                  </a:moveTo>
                  <a:lnTo>
                    <a:pt x="18950" y="764794"/>
                  </a:lnTo>
                  <a:lnTo>
                    <a:pt x="0" y="731801"/>
                  </a:lnTo>
                  <a:lnTo>
                    <a:pt x="0" y="556607"/>
                  </a:lnTo>
                  <a:lnTo>
                    <a:pt x="1630" y="551909"/>
                  </a:lnTo>
                  <a:lnTo>
                    <a:pt x="4851" y="549978"/>
                  </a:lnTo>
                  <a:lnTo>
                    <a:pt x="8111" y="548386"/>
                  </a:lnTo>
                  <a:lnTo>
                    <a:pt x="12810" y="549334"/>
                  </a:lnTo>
                  <a:lnTo>
                    <a:pt x="165928" y="637744"/>
                  </a:lnTo>
                  <a:lnTo>
                    <a:pt x="184838" y="670700"/>
                  </a:lnTo>
                  <a:lnTo>
                    <a:pt x="184838" y="844947"/>
                  </a:lnTo>
                  <a:lnTo>
                    <a:pt x="183547" y="849303"/>
                  </a:lnTo>
                  <a:lnTo>
                    <a:pt x="180976" y="851576"/>
                  </a:lnTo>
                  <a:lnTo>
                    <a:pt x="180636" y="852220"/>
                  </a:lnTo>
                  <a:lnTo>
                    <a:pt x="179986" y="852524"/>
                  </a:lnTo>
                  <a:lnTo>
                    <a:pt x="179045" y="852524"/>
                  </a:lnTo>
                  <a:lnTo>
                    <a:pt x="175785" y="853849"/>
                  </a:lnTo>
                  <a:close/>
                </a:path>
                <a:path w="2743835" h="1602104">
                  <a:moveTo>
                    <a:pt x="2068255" y="1198100"/>
                  </a:moveTo>
                  <a:lnTo>
                    <a:pt x="1911385" y="1109051"/>
                  </a:lnTo>
                  <a:lnTo>
                    <a:pt x="1892475" y="1076051"/>
                  </a:lnTo>
                  <a:lnTo>
                    <a:pt x="1892475" y="900858"/>
                  </a:lnTo>
                  <a:lnTo>
                    <a:pt x="1894105" y="896161"/>
                  </a:lnTo>
                  <a:lnTo>
                    <a:pt x="1897326" y="894230"/>
                  </a:lnTo>
                  <a:lnTo>
                    <a:pt x="1900548" y="892638"/>
                  </a:lnTo>
                  <a:lnTo>
                    <a:pt x="1905253" y="893586"/>
                  </a:lnTo>
                  <a:lnTo>
                    <a:pt x="2058407" y="981997"/>
                  </a:lnTo>
                  <a:lnTo>
                    <a:pt x="2077317" y="1014949"/>
                  </a:lnTo>
                  <a:lnTo>
                    <a:pt x="2077317" y="1189198"/>
                  </a:lnTo>
                  <a:lnTo>
                    <a:pt x="2076027" y="1193552"/>
                  </a:lnTo>
                  <a:lnTo>
                    <a:pt x="2073456" y="1195831"/>
                  </a:lnTo>
                  <a:lnTo>
                    <a:pt x="2073106" y="1196471"/>
                  </a:lnTo>
                  <a:lnTo>
                    <a:pt x="2072466" y="1196772"/>
                  </a:lnTo>
                  <a:lnTo>
                    <a:pt x="2071476" y="1196772"/>
                  </a:lnTo>
                  <a:lnTo>
                    <a:pt x="2068255" y="1198100"/>
                  </a:lnTo>
                  <a:close/>
                </a:path>
                <a:path w="2743835" h="1602104">
                  <a:moveTo>
                    <a:pt x="921431" y="1157837"/>
                  </a:moveTo>
                  <a:lnTo>
                    <a:pt x="917075" y="1156887"/>
                  </a:lnTo>
                  <a:lnTo>
                    <a:pt x="911583" y="1153629"/>
                  </a:lnTo>
                  <a:lnTo>
                    <a:pt x="764561" y="1068778"/>
                  </a:lnTo>
                  <a:lnTo>
                    <a:pt x="756281" y="1062545"/>
                  </a:lnTo>
                  <a:lnTo>
                    <a:pt x="750372" y="1054975"/>
                  </a:lnTo>
                  <a:lnTo>
                    <a:pt x="746831" y="1046069"/>
                  </a:lnTo>
                  <a:lnTo>
                    <a:pt x="745651" y="1035827"/>
                  </a:lnTo>
                  <a:lnTo>
                    <a:pt x="745651" y="860630"/>
                  </a:lnTo>
                  <a:lnTo>
                    <a:pt x="747281" y="855932"/>
                  </a:lnTo>
                  <a:lnTo>
                    <a:pt x="750502" y="854001"/>
                  </a:lnTo>
                  <a:lnTo>
                    <a:pt x="753723" y="852371"/>
                  </a:lnTo>
                  <a:lnTo>
                    <a:pt x="758419" y="853357"/>
                  </a:lnTo>
                  <a:lnTo>
                    <a:pt x="911583" y="941773"/>
                  </a:lnTo>
                  <a:lnTo>
                    <a:pt x="930493" y="974724"/>
                  </a:lnTo>
                  <a:lnTo>
                    <a:pt x="930493" y="1148974"/>
                  </a:lnTo>
                  <a:lnTo>
                    <a:pt x="929203" y="1153328"/>
                  </a:lnTo>
                  <a:lnTo>
                    <a:pt x="926583" y="1155559"/>
                  </a:lnTo>
                  <a:lnTo>
                    <a:pt x="926282" y="1156247"/>
                  </a:lnTo>
                  <a:lnTo>
                    <a:pt x="925642" y="1156548"/>
                  </a:lnTo>
                  <a:lnTo>
                    <a:pt x="924652" y="1156548"/>
                  </a:lnTo>
                  <a:lnTo>
                    <a:pt x="921431" y="1157837"/>
                  </a:lnTo>
                  <a:close/>
                </a:path>
                <a:path w="2743835" h="1602104">
                  <a:moveTo>
                    <a:pt x="1883423" y="305463"/>
                  </a:moveTo>
                  <a:lnTo>
                    <a:pt x="1726592" y="216407"/>
                  </a:lnTo>
                  <a:lnTo>
                    <a:pt x="1707633" y="183414"/>
                  </a:lnTo>
                  <a:lnTo>
                    <a:pt x="1707633" y="8219"/>
                  </a:lnTo>
                  <a:lnTo>
                    <a:pt x="1709263" y="3560"/>
                  </a:lnTo>
                  <a:lnTo>
                    <a:pt x="1712484" y="1590"/>
                  </a:lnTo>
                  <a:lnTo>
                    <a:pt x="1715705" y="0"/>
                  </a:lnTo>
                  <a:lnTo>
                    <a:pt x="1720450" y="947"/>
                  </a:lnTo>
                  <a:lnTo>
                    <a:pt x="1873565" y="89359"/>
                  </a:lnTo>
                  <a:lnTo>
                    <a:pt x="1892475" y="122351"/>
                  </a:lnTo>
                  <a:lnTo>
                    <a:pt x="1892475" y="296560"/>
                  </a:lnTo>
                  <a:lnTo>
                    <a:pt x="1891185" y="300917"/>
                  </a:lnTo>
                  <a:lnTo>
                    <a:pt x="1888613" y="303189"/>
                  </a:lnTo>
                  <a:lnTo>
                    <a:pt x="1888274" y="303833"/>
                  </a:lnTo>
                  <a:lnTo>
                    <a:pt x="1887624" y="304175"/>
                  </a:lnTo>
                  <a:lnTo>
                    <a:pt x="1886683" y="304175"/>
                  </a:lnTo>
                  <a:lnTo>
                    <a:pt x="1883423" y="305463"/>
                  </a:lnTo>
                  <a:close/>
                </a:path>
                <a:path w="2743835" h="1602104">
                  <a:moveTo>
                    <a:pt x="2734360" y="1157837"/>
                  </a:moveTo>
                  <a:lnTo>
                    <a:pt x="2729964" y="1156887"/>
                  </a:lnTo>
                  <a:lnTo>
                    <a:pt x="2724463" y="1153629"/>
                  </a:lnTo>
                  <a:lnTo>
                    <a:pt x="2577490" y="1068778"/>
                  </a:lnTo>
                  <a:lnTo>
                    <a:pt x="2569210" y="1062545"/>
                  </a:lnTo>
                  <a:lnTo>
                    <a:pt x="2563301" y="1054975"/>
                  </a:lnTo>
                  <a:lnTo>
                    <a:pt x="2559759" y="1046069"/>
                  </a:lnTo>
                  <a:lnTo>
                    <a:pt x="2558580" y="1035827"/>
                  </a:lnTo>
                  <a:lnTo>
                    <a:pt x="2558580" y="860630"/>
                  </a:lnTo>
                  <a:lnTo>
                    <a:pt x="2560171" y="855932"/>
                  </a:lnTo>
                  <a:lnTo>
                    <a:pt x="2563431" y="854001"/>
                  </a:lnTo>
                  <a:lnTo>
                    <a:pt x="2566652" y="852371"/>
                  </a:lnTo>
                  <a:lnTo>
                    <a:pt x="2571309" y="853357"/>
                  </a:lnTo>
                  <a:lnTo>
                    <a:pt x="2724463" y="941773"/>
                  </a:lnTo>
                  <a:lnTo>
                    <a:pt x="2743373" y="974724"/>
                  </a:lnTo>
                  <a:lnTo>
                    <a:pt x="2743373" y="1148974"/>
                  </a:lnTo>
                  <a:lnTo>
                    <a:pt x="2742093" y="1153328"/>
                  </a:lnTo>
                  <a:lnTo>
                    <a:pt x="2739512" y="1155559"/>
                  </a:lnTo>
                  <a:lnTo>
                    <a:pt x="2739211" y="1156247"/>
                  </a:lnTo>
                  <a:lnTo>
                    <a:pt x="2738522" y="1156548"/>
                  </a:lnTo>
                  <a:lnTo>
                    <a:pt x="2737581" y="1156548"/>
                  </a:lnTo>
                  <a:lnTo>
                    <a:pt x="2734360" y="1157837"/>
                  </a:lnTo>
                  <a:close/>
                </a:path>
              </a:pathLst>
            </a:custGeom>
            <a:solidFill>
              <a:srgbClr val="4d87cf"/>
            </a:solidFill>
            <a:ln w="0">
              <a:noFill/>
            </a:ln>
          </p:spPr>
          <p:style>
            <a:lnRef idx="0"/>
            <a:fillRef idx="0"/>
            <a:effectRef idx="0"/>
            <a:fontRef idx="minor"/>
          </p:style>
        </p:sp>
        <p:sp>
          <p:nvSpPr>
            <p:cNvPr id="410" name="object 26"/>
            <p:cNvSpPr/>
            <p:nvPr/>
          </p:nvSpPr>
          <p:spPr>
            <a:xfrm>
              <a:off x="1319400" y="7585560"/>
              <a:ext cx="136440" cy="172080"/>
            </a:xfrm>
            <a:custGeom>
              <a:avLst/>
              <a:gdLst/>
              <a:ahLst/>
              <a:rect l="l" t="t" r="r" b="b"/>
              <a:pathLst>
                <a:path w="185419" h="306070">
                  <a:moveTo>
                    <a:pt x="175781" y="305463"/>
                  </a:moveTo>
                  <a:lnTo>
                    <a:pt x="18912" y="216403"/>
                  </a:lnTo>
                  <a:lnTo>
                    <a:pt x="0" y="183442"/>
                  </a:lnTo>
                  <a:lnTo>
                    <a:pt x="0" y="8252"/>
                  </a:lnTo>
                  <a:lnTo>
                    <a:pt x="1630" y="3558"/>
                  </a:lnTo>
                  <a:lnTo>
                    <a:pt x="4851" y="1619"/>
                  </a:lnTo>
                  <a:lnTo>
                    <a:pt x="8072" y="0"/>
                  </a:lnTo>
                  <a:lnTo>
                    <a:pt x="12772" y="979"/>
                  </a:lnTo>
                  <a:lnTo>
                    <a:pt x="165889" y="89350"/>
                  </a:lnTo>
                  <a:lnTo>
                    <a:pt x="184840" y="122350"/>
                  </a:lnTo>
                  <a:lnTo>
                    <a:pt x="184840" y="296561"/>
                  </a:lnTo>
                  <a:lnTo>
                    <a:pt x="183551" y="300953"/>
                  </a:lnTo>
                  <a:lnTo>
                    <a:pt x="180935" y="303184"/>
                  </a:lnTo>
                  <a:lnTo>
                    <a:pt x="180633" y="303833"/>
                  </a:lnTo>
                  <a:lnTo>
                    <a:pt x="179988" y="304173"/>
                  </a:lnTo>
                  <a:lnTo>
                    <a:pt x="179003" y="304173"/>
                  </a:lnTo>
                  <a:close/>
                </a:path>
              </a:pathLst>
            </a:custGeom>
            <a:solidFill>
              <a:srgbClr val="5895d5"/>
            </a:solidFill>
            <a:ln w="0">
              <a:noFill/>
            </a:ln>
          </p:spPr>
          <p:style>
            <a:lnRef idx="0"/>
            <a:fillRef idx="0"/>
            <a:effectRef idx="0"/>
            <a:fontRef idx="minor"/>
          </p:style>
        </p:sp>
      </p:grpSp>
      <p:sp>
        <p:nvSpPr>
          <p:cNvPr id="411" name="object 27"/>
          <p:cNvSpPr/>
          <p:nvPr/>
        </p:nvSpPr>
        <p:spPr>
          <a:xfrm>
            <a:off x="5323680" y="2727360"/>
            <a:ext cx="11136240" cy="5576040"/>
          </a:xfrm>
          <a:prstGeom prst="rect">
            <a:avLst/>
          </a:prstGeom>
          <a:noFill/>
          <a:ln w="0">
            <a:noFill/>
          </a:ln>
        </p:spPr>
        <p:style>
          <a:lnRef idx="0"/>
          <a:fillRef idx="0"/>
          <a:effectRef idx="0"/>
          <a:fontRef idx="minor"/>
        </p:style>
        <p:txBody>
          <a:bodyPr lIns="0" rIns="0" tIns="30600" bIns="0" anchor="t">
            <a:spAutoFit/>
          </a:bodyPr>
          <a:p>
            <a:pPr marL="457200">
              <a:lnSpc>
                <a:spcPct val="100000"/>
              </a:lnSpc>
              <a:buNone/>
            </a:pPr>
            <a:r>
              <a:rPr b="0" lang="en-US" sz="2800" spc="-1" strike="noStrike">
                <a:solidFill>
                  <a:srgbClr val="000000"/>
                </a:solidFill>
                <a:latin typeface="Times New Roman"/>
                <a:ea typeface="Times New Roman"/>
              </a:rPr>
              <a:t> </a:t>
            </a:r>
            <a:r>
              <a:rPr b="1" lang="en-US" sz="2800" spc="-1" strike="noStrike">
                <a:solidFill>
                  <a:srgbClr val="ffffff"/>
                </a:solidFill>
                <a:latin typeface="Arial"/>
                <a:ea typeface="Times New Roman"/>
              </a:rPr>
              <a:t>p1.add(udm);</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handlepac pacc = new handlepac();</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p1.add(ch6);</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ch6.addItemListener(pacc);</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p1.add(pac);</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handleazapo azapoo = new handleazapo();</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p1.add(ch7);</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ch7.addItemListener(azapoo);</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p1.add(azapo);</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handlekiss kisses = new handlekiss();</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p1.add(ch8);</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ch8.addItemListener(kisses);</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p1.add(kiss);</a:t>
            </a:r>
            <a:endParaRPr b="0" lang="en-IN" sz="2800" spc="-1" strike="noStrike">
              <a:latin typeface="Arial"/>
            </a:endParaRPr>
          </a:p>
        </p:txBody>
      </p:sp>
      <p:sp>
        <p:nvSpPr>
          <p:cNvPr id="412" name="PlaceHolder 1"/>
          <p:cNvSpPr>
            <a:spLocks noGrp="1"/>
          </p:cNvSpPr>
          <p:nvPr>
            <p:ph type="title"/>
          </p:nvPr>
        </p:nvSpPr>
        <p:spPr>
          <a:xfrm>
            <a:off x="1015920" y="1069200"/>
            <a:ext cx="5407920" cy="2039400"/>
          </a:xfrm>
          <a:prstGeom prst="rect">
            <a:avLst/>
          </a:prstGeom>
          <a:noFill/>
          <a:ln w="0">
            <a:noFill/>
          </a:ln>
        </p:spPr>
        <p:txBody>
          <a:bodyPr lIns="0" rIns="0" tIns="12240" bIns="0" anchor="t">
            <a:noAutofit/>
          </a:bodyPr>
          <a:p>
            <a:pPr marL="12600">
              <a:lnSpc>
                <a:spcPct val="100000"/>
              </a:lnSpc>
              <a:spcBef>
                <a:spcPts val="96"/>
              </a:spcBef>
              <a:buNone/>
            </a:pPr>
            <a:r>
              <a:rPr b="1" lang="en-US" sz="6650" spc="-151" strike="noStrike">
                <a:solidFill>
                  <a:srgbClr val="243761"/>
                </a:solidFill>
                <a:latin typeface="Arial"/>
              </a:rPr>
              <a:t>Program</a:t>
            </a:r>
            <a:r>
              <a:rPr b="1" lang="en-US" sz="6650" spc="-270" strike="noStrike">
                <a:solidFill>
                  <a:srgbClr val="243761"/>
                </a:solidFill>
                <a:latin typeface="Arial"/>
              </a:rPr>
              <a:t> </a:t>
            </a:r>
            <a:r>
              <a:rPr b="1" lang="en-US" sz="6650" spc="-287" strike="noStrike">
                <a:solidFill>
                  <a:srgbClr val="243761"/>
                </a:solidFill>
                <a:latin typeface="Arial"/>
              </a:rPr>
              <a:t>code</a:t>
            </a:r>
            <a:endParaRPr b="0" lang="en-US" sz="66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413" name="object 2"/>
          <p:cNvSpPr/>
          <p:nvPr/>
        </p:nvSpPr>
        <p:spPr>
          <a:xfrm>
            <a:off x="1052640" y="2257560"/>
            <a:ext cx="6781320" cy="56160"/>
          </a:xfrm>
          <a:custGeom>
            <a:avLst/>
            <a:gdLst/>
            <a:ahLst/>
            <a:rect l="l" t="t" r="r" b="b"/>
            <a:pathLst>
              <a:path w="6781800" h="56514">
                <a:moveTo>
                  <a:pt x="0" y="56308"/>
                </a:moveTo>
                <a:lnTo>
                  <a:pt x="6781588" y="0"/>
                </a:lnTo>
              </a:path>
            </a:pathLst>
          </a:custGeom>
          <a:noFill/>
          <a:ln w="47625">
            <a:solidFill>
              <a:srgbClr val="2095f2"/>
            </a:solidFill>
            <a:round/>
          </a:ln>
        </p:spPr>
        <p:style>
          <a:lnRef idx="0"/>
          <a:fillRef idx="0"/>
          <a:effectRef idx="0"/>
          <a:fontRef idx="minor"/>
        </p:style>
      </p:sp>
      <p:grpSp>
        <p:nvGrpSpPr>
          <p:cNvPr id="414" name="object 3"/>
          <p:cNvGrpSpPr/>
          <p:nvPr/>
        </p:nvGrpSpPr>
        <p:grpSpPr>
          <a:xfrm>
            <a:off x="5163840" y="2597400"/>
            <a:ext cx="12406680" cy="6810120"/>
            <a:chOff x="5163840" y="2597400"/>
            <a:chExt cx="12406680" cy="6810120"/>
          </a:xfrm>
        </p:grpSpPr>
        <p:sp>
          <p:nvSpPr>
            <p:cNvPr id="415" name="object 4"/>
            <p:cNvSpPr/>
            <p:nvPr/>
          </p:nvSpPr>
          <p:spPr>
            <a:xfrm>
              <a:off x="5730480" y="3001320"/>
              <a:ext cx="11840040" cy="6406200"/>
            </a:xfrm>
            <a:custGeom>
              <a:avLst/>
              <a:gdLst/>
              <a:ahLst/>
              <a:rect l="l" t="t" r="r" b="b"/>
              <a:pathLst>
                <a:path w="8426450" h="6406515">
                  <a:moveTo>
                    <a:pt x="8426272" y="0"/>
                  </a:moveTo>
                  <a:lnTo>
                    <a:pt x="8022971" y="0"/>
                  </a:lnTo>
                  <a:lnTo>
                    <a:pt x="8022971" y="6002388"/>
                  </a:lnTo>
                  <a:lnTo>
                    <a:pt x="0" y="6002388"/>
                  </a:lnTo>
                  <a:lnTo>
                    <a:pt x="0" y="6406362"/>
                  </a:lnTo>
                  <a:lnTo>
                    <a:pt x="8426272" y="6406362"/>
                  </a:lnTo>
                  <a:lnTo>
                    <a:pt x="8426272" y="6002388"/>
                  </a:lnTo>
                  <a:lnTo>
                    <a:pt x="8426272" y="0"/>
                  </a:lnTo>
                  <a:close/>
                </a:path>
              </a:pathLst>
            </a:custGeom>
            <a:solidFill>
              <a:srgbClr val="243761"/>
            </a:solidFill>
            <a:ln w="0">
              <a:noFill/>
            </a:ln>
          </p:spPr>
          <p:style>
            <a:lnRef idx="0"/>
            <a:fillRef idx="0"/>
            <a:effectRef idx="0"/>
            <a:fontRef idx="minor"/>
          </p:style>
        </p:sp>
        <p:sp>
          <p:nvSpPr>
            <p:cNvPr id="416" name="object 5"/>
            <p:cNvSpPr/>
            <p:nvPr/>
          </p:nvSpPr>
          <p:spPr>
            <a:xfrm>
              <a:off x="5163840" y="2597400"/>
              <a:ext cx="11840040" cy="6406920"/>
            </a:xfrm>
            <a:custGeom>
              <a:avLst/>
              <a:gdLst/>
              <a:ahLst/>
              <a:rect l="l" t="t" r="r" b="b"/>
              <a:pathLst>
                <a:path w="8426450" h="6407150">
                  <a:moveTo>
                    <a:pt x="8426270" y="6406848"/>
                  </a:moveTo>
                  <a:lnTo>
                    <a:pt x="0" y="6406848"/>
                  </a:lnTo>
                  <a:lnTo>
                    <a:pt x="0" y="0"/>
                  </a:lnTo>
                  <a:lnTo>
                    <a:pt x="8426270" y="0"/>
                  </a:lnTo>
                  <a:lnTo>
                    <a:pt x="8426270" y="6406848"/>
                  </a:lnTo>
                  <a:close/>
                </a:path>
              </a:pathLst>
            </a:custGeom>
            <a:solidFill>
              <a:srgbClr val="2095f2"/>
            </a:solidFill>
            <a:ln w="0">
              <a:noFill/>
            </a:ln>
          </p:spPr>
          <p:style>
            <a:lnRef idx="0"/>
            <a:fillRef idx="0"/>
            <a:effectRef idx="0"/>
            <a:fontRef idx="minor"/>
          </p:style>
        </p:sp>
      </p:grpSp>
      <p:grpSp>
        <p:nvGrpSpPr>
          <p:cNvPr id="417" name="object 6"/>
          <p:cNvGrpSpPr/>
          <p:nvPr/>
        </p:nvGrpSpPr>
        <p:grpSpPr>
          <a:xfrm>
            <a:off x="1030680" y="6475680"/>
            <a:ext cx="3387960" cy="2781360"/>
            <a:chOff x="1030680" y="6475680"/>
            <a:chExt cx="3387960" cy="2781360"/>
          </a:xfrm>
        </p:grpSpPr>
        <p:sp>
          <p:nvSpPr>
            <p:cNvPr id="418" name="object 7"/>
            <p:cNvSpPr/>
            <p:nvPr/>
          </p:nvSpPr>
          <p:spPr>
            <a:xfrm>
              <a:off x="1068480" y="6602040"/>
              <a:ext cx="3240720" cy="2655000"/>
            </a:xfrm>
            <a:prstGeom prst="rect">
              <a:avLst/>
            </a:prstGeom>
            <a:blipFill rotWithShape="0">
              <a:blip r:embed="rId1"/>
              <a:srcRect/>
              <a:stretch/>
            </a:blipFill>
            <a:ln w="0">
              <a:noFill/>
            </a:ln>
          </p:spPr>
          <p:style>
            <a:lnRef idx="0"/>
            <a:fillRef idx="0"/>
            <a:effectRef idx="0"/>
            <a:fontRef idx="minor"/>
          </p:style>
        </p:sp>
        <p:sp>
          <p:nvSpPr>
            <p:cNvPr id="419" name="object 8"/>
            <p:cNvSpPr/>
            <p:nvPr/>
          </p:nvSpPr>
          <p:spPr>
            <a:xfrm>
              <a:off x="2621520" y="6586560"/>
              <a:ext cx="385920" cy="431280"/>
            </a:xfrm>
            <a:prstGeom prst="rect">
              <a:avLst/>
            </a:prstGeom>
            <a:blipFill rotWithShape="0">
              <a:blip r:embed="rId2"/>
              <a:srcRect/>
              <a:stretch/>
            </a:blipFill>
            <a:ln w="0">
              <a:noFill/>
            </a:ln>
          </p:spPr>
          <p:style>
            <a:lnRef idx="0"/>
            <a:fillRef idx="0"/>
            <a:effectRef idx="0"/>
            <a:fontRef idx="minor"/>
          </p:style>
        </p:sp>
        <p:sp>
          <p:nvSpPr>
            <p:cNvPr id="420" name="object 9"/>
            <p:cNvSpPr/>
            <p:nvPr/>
          </p:nvSpPr>
          <p:spPr>
            <a:xfrm>
              <a:off x="2613240" y="6619680"/>
              <a:ext cx="318600" cy="399960"/>
            </a:xfrm>
            <a:custGeom>
              <a:avLst/>
              <a:gdLst/>
              <a:ahLst/>
              <a:rect l="l" t="t" r="r" b="b"/>
              <a:pathLst>
                <a:path w="431800" h="709929">
                  <a:moveTo>
                    <a:pt x="412032" y="709929"/>
                  </a:moveTo>
                  <a:lnTo>
                    <a:pt x="44156" y="502919"/>
                  </a:lnTo>
                  <a:lnTo>
                    <a:pt x="11031" y="471169"/>
                  </a:lnTo>
                  <a:lnTo>
                    <a:pt x="0" y="426719"/>
                  </a:lnTo>
                  <a:lnTo>
                    <a:pt x="0" y="34289"/>
                  </a:lnTo>
                  <a:lnTo>
                    <a:pt x="17672" y="0"/>
                  </a:lnTo>
                  <a:lnTo>
                    <a:pt x="25107" y="0"/>
                  </a:lnTo>
                  <a:lnTo>
                    <a:pt x="33935" y="2539"/>
                  </a:lnTo>
                  <a:lnTo>
                    <a:pt x="44156" y="7619"/>
                  </a:lnTo>
                  <a:lnTo>
                    <a:pt x="179001" y="86359"/>
                  </a:lnTo>
                  <a:lnTo>
                    <a:pt x="181103" y="86359"/>
                  </a:lnTo>
                  <a:lnTo>
                    <a:pt x="210534" y="104139"/>
                  </a:lnTo>
                  <a:lnTo>
                    <a:pt x="217155" y="107949"/>
                  </a:lnTo>
                  <a:lnTo>
                    <a:pt x="82471" y="107949"/>
                  </a:lnTo>
                  <a:lnTo>
                    <a:pt x="75854" y="111759"/>
                  </a:lnTo>
                  <a:lnTo>
                    <a:pt x="69600" y="116839"/>
                  </a:lnTo>
                  <a:lnTo>
                    <a:pt x="63718" y="120649"/>
                  </a:lnTo>
                  <a:lnTo>
                    <a:pt x="58214" y="124459"/>
                  </a:lnTo>
                  <a:lnTo>
                    <a:pt x="70343" y="147319"/>
                  </a:lnTo>
                  <a:lnTo>
                    <a:pt x="66209" y="157479"/>
                  </a:lnTo>
                  <a:lnTo>
                    <a:pt x="42176" y="157479"/>
                  </a:lnTo>
                  <a:lnTo>
                    <a:pt x="42298" y="177799"/>
                  </a:lnTo>
                  <a:lnTo>
                    <a:pt x="42671" y="203199"/>
                  </a:lnTo>
                  <a:lnTo>
                    <a:pt x="64996" y="218439"/>
                  </a:lnTo>
                  <a:lnTo>
                    <a:pt x="69353" y="238759"/>
                  </a:lnTo>
                  <a:lnTo>
                    <a:pt x="68412" y="241299"/>
                  </a:lnTo>
                  <a:lnTo>
                    <a:pt x="66782" y="245109"/>
                  </a:lnTo>
                  <a:lnTo>
                    <a:pt x="64502" y="248919"/>
                  </a:lnTo>
                  <a:lnTo>
                    <a:pt x="62872" y="252729"/>
                  </a:lnTo>
                  <a:lnTo>
                    <a:pt x="62076" y="256539"/>
                  </a:lnTo>
                  <a:lnTo>
                    <a:pt x="62076" y="260349"/>
                  </a:lnTo>
                  <a:lnTo>
                    <a:pt x="64852" y="265429"/>
                  </a:lnTo>
                  <a:lnTo>
                    <a:pt x="69253" y="274319"/>
                  </a:lnTo>
                  <a:lnTo>
                    <a:pt x="75289" y="285749"/>
                  </a:lnTo>
                  <a:lnTo>
                    <a:pt x="82965" y="298449"/>
                  </a:lnTo>
                  <a:lnTo>
                    <a:pt x="105408" y="298449"/>
                  </a:lnTo>
                  <a:lnTo>
                    <a:pt x="118360" y="312419"/>
                  </a:lnTo>
                  <a:lnTo>
                    <a:pt x="124647" y="342899"/>
                  </a:lnTo>
                  <a:lnTo>
                    <a:pt x="158160" y="361949"/>
                  </a:lnTo>
                  <a:lnTo>
                    <a:pt x="197574" y="361949"/>
                  </a:lnTo>
                  <a:lnTo>
                    <a:pt x="200336" y="365759"/>
                  </a:lnTo>
                  <a:lnTo>
                    <a:pt x="234421" y="365759"/>
                  </a:lnTo>
                  <a:lnTo>
                    <a:pt x="233723" y="367029"/>
                  </a:lnTo>
                  <a:lnTo>
                    <a:pt x="123211" y="367029"/>
                  </a:lnTo>
                  <a:lnTo>
                    <a:pt x="124332" y="374649"/>
                  </a:lnTo>
                  <a:lnTo>
                    <a:pt x="124717" y="380999"/>
                  </a:lnTo>
                  <a:lnTo>
                    <a:pt x="124629" y="387349"/>
                  </a:lnTo>
                  <a:lnTo>
                    <a:pt x="124588" y="388619"/>
                  </a:lnTo>
                  <a:lnTo>
                    <a:pt x="123706" y="393699"/>
                  </a:lnTo>
                  <a:lnTo>
                    <a:pt x="121775" y="401319"/>
                  </a:lnTo>
                  <a:lnTo>
                    <a:pt x="119175" y="402589"/>
                  </a:lnTo>
                  <a:lnTo>
                    <a:pt x="108163" y="402589"/>
                  </a:lnTo>
                  <a:lnTo>
                    <a:pt x="108502" y="407669"/>
                  </a:lnTo>
                  <a:lnTo>
                    <a:pt x="110288" y="414019"/>
                  </a:lnTo>
                  <a:lnTo>
                    <a:pt x="113509" y="422909"/>
                  </a:lnTo>
                  <a:lnTo>
                    <a:pt x="115139" y="426719"/>
                  </a:lnTo>
                  <a:lnTo>
                    <a:pt x="117865" y="434339"/>
                  </a:lnTo>
                  <a:lnTo>
                    <a:pt x="121775" y="443229"/>
                  </a:lnTo>
                  <a:lnTo>
                    <a:pt x="124788" y="461009"/>
                  </a:lnTo>
                  <a:lnTo>
                    <a:pt x="129052" y="485139"/>
                  </a:lnTo>
                  <a:lnTo>
                    <a:pt x="157665" y="494029"/>
                  </a:lnTo>
                  <a:lnTo>
                    <a:pt x="162021" y="518159"/>
                  </a:lnTo>
                  <a:lnTo>
                    <a:pt x="179990" y="529589"/>
                  </a:lnTo>
                  <a:lnTo>
                    <a:pt x="210104" y="529589"/>
                  </a:lnTo>
                  <a:lnTo>
                    <a:pt x="216821" y="534669"/>
                  </a:lnTo>
                  <a:lnTo>
                    <a:pt x="431760" y="534669"/>
                  </a:lnTo>
                  <a:lnTo>
                    <a:pt x="431760" y="676909"/>
                  </a:lnTo>
                  <a:lnTo>
                    <a:pt x="431242" y="685799"/>
                  </a:lnTo>
                  <a:lnTo>
                    <a:pt x="420428" y="708659"/>
                  </a:lnTo>
                  <a:lnTo>
                    <a:pt x="418148" y="708659"/>
                  </a:lnTo>
                  <a:lnTo>
                    <a:pt x="412032" y="709929"/>
                  </a:lnTo>
                  <a:close/>
                </a:path>
                <a:path w="431800" h="709929">
                  <a:moveTo>
                    <a:pt x="181103" y="86359"/>
                  </a:moveTo>
                  <a:lnTo>
                    <a:pt x="179001" y="86359"/>
                  </a:lnTo>
                  <a:lnTo>
                    <a:pt x="179001" y="85089"/>
                  </a:lnTo>
                  <a:lnTo>
                    <a:pt x="181103" y="86359"/>
                  </a:lnTo>
                  <a:close/>
                </a:path>
                <a:path w="431800" h="709929">
                  <a:moveTo>
                    <a:pt x="121281" y="130809"/>
                  </a:moveTo>
                  <a:lnTo>
                    <a:pt x="101381" y="130809"/>
                  </a:lnTo>
                  <a:lnTo>
                    <a:pt x="82471" y="107949"/>
                  </a:lnTo>
                  <a:lnTo>
                    <a:pt x="217155" y="107949"/>
                  </a:lnTo>
                  <a:lnTo>
                    <a:pt x="223777" y="111759"/>
                  </a:lnTo>
                  <a:lnTo>
                    <a:pt x="124647" y="111759"/>
                  </a:lnTo>
                  <a:lnTo>
                    <a:pt x="121281" y="130809"/>
                  </a:lnTo>
                  <a:close/>
                </a:path>
                <a:path w="431800" h="709929">
                  <a:moveTo>
                    <a:pt x="184842" y="177799"/>
                  </a:moveTo>
                  <a:lnTo>
                    <a:pt x="165883" y="161289"/>
                  </a:lnTo>
                  <a:lnTo>
                    <a:pt x="158606" y="130809"/>
                  </a:lnTo>
                  <a:lnTo>
                    <a:pt x="124647" y="111759"/>
                  </a:lnTo>
                  <a:lnTo>
                    <a:pt x="223777" y="111759"/>
                  </a:lnTo>
                  <a:lnTo>
                    <a:pt x="331929" y="173989"/>
                  </a:lnTo>
                  <a:lnTo>
                    <a:pt x="200336" y="173989"/>
                  </a:lnTo>
                  <a:lnTo>
                    <a:pt x="184842" y="177799"/>
                  </a:lnTo>
                  <a:close/>
                </a:path>
                <a:path w="431800" h="709929">
                  <a:moveTo>
                    <a:pt x="62076" y="167639"/>
                  </a:moveTo>
                  <a:lnTo>
                    <a:pt x="42176" y="157479"/>
                  </a:lnTo>
                  <a:lnTo>
                    <a:pt x="66209" y="157479"/>
                  </a:lnTo>
                  <a:lnTo>
                    <a:pt x="62076" y="167639"/>
                  </a:lnTo>
                  <a:close/>
                </a:path>
                <a:path w="431800" h="709929">
                  <a:moveTo>
                    <a:pt x="431760" y="312419"/>
                  </a:moveTo>
                  <a:lnTo>
                    <a:pt x="243998" y="312419"/>
                  </a:lnTo>
                  <a:lnTo>
                    <a:pt x="243357" y="303529"/>
                  </a:lnTo>
                  <a:lnTo>
                    <a:pt x="242901" y="298449"/>
                  </a:lnTo>
                  <a:lnTo>
                    <a:pt x="234860" y="269239"/>
                  </a:lnTo>
                  <a:lnTo>
                    <a:pt x="230190" y="264159"/>
                  </a:lnTo>
                  <a:lnTo>
                    <a:pt x="225641" y="259079"/>
                  </a:lnTo>
                  <a:lnTo>
                    <a:pt x="221226" y="253999"/>
                  </a:lnTo>
                  <a:lnTo>
                    <a:pt x="215880" y="233679"/>
                  </a:lnTo>
                  <a:lnTo>
                    <a:pt x="218111" y="229869"/>
                  </a:lnTo>
                  <a:lnTo>
                    <a:pt x="220236" y="222249"/>
                  </a:lnTo>
                  <a:lnTo>
                    <a:pt x="222167" y="213359"/>
                  </a:lnTo>
                  <a:lnTo>
                    <a:pt x="219596" y="208279"/>
                  </a:lnTo>
                  <a:lnTo>
                    <a:pt x="216025" y="201929"/>
                  </a:lnTo>
                  <a:lnTo>
                    <a:pt x="211523" y="194309"/>
                  </a:lnTo>
                  <a:lnTo>
                    <a:pt x="206672" y="185419"/>
                  </a:lnTo>
                  <a:lnTo>
                    <a:pt x="202956" y="179069"/>
                  </a:lnTo>
                  <a:lnTo>
                    <a:pt x="200336" y="173989"/>
                  </a:lnTo>
                  <a:lnTo>
                    <a:pt x="331929" y="173989"/>
                  </a:lnTo>
                  <a:lnTo>
                    <a:pt x="387109" y="205739"/>
                  </a:lnTo>
                  <a:lnTo>
                    <a:pt x="420594" y="238759"/>
                  </a:lnTo>
                  <a:lnTo>
                    <a:pt x="431760" y="283209"/>
                  </a:lnTo>
                  <a:lnTo>
                    <a:pt x="431760" y="312419"/>
                  </a:lnTo>
                  <a:close/>
                </a:path>
                <a:path w="431800" h="709929">
                  <a:moveTo>
                    <a:pt x="161032" y="283209"/>
                  </a:moveTo>
                  <a:lnTo>
                    <a:pt x="153308" y="283209"/>
                  </a:lnTo>
                  <a:lnTo>
                    <a:pt x="144547" y="278129"/>
                  </a:lnTo>
                  <a:lnTo>
                    <a:pt x="136769" y="274319"/>
                  </a:lnTo>
                  <a:lnTo>
                    <a:pt x="110988" y="237489"/>
                  </a:lnTo>
                  <a:lnTo>
                    <a:pt x="106385" y="218439"/>
                  </a:lnTo>
                  <a:lnTo>
                    <a:pt x="106727" y="209549"/>
                  </a:lnTo>
                  <a:lnTo>
                    <a:pt x="122571" y="189229"/>
                  </a:lnTo>
                  <a:lnTo>
                    <a:pt x="128063" y="190499"/>
                  </a:lnTo>
                  <a:lnTo>
                    <a:pt x="136399" y="190499"/>
                  </a:lnTo>
                  <a:lnTo>
                    <a:pt x="170201" y="226059"/>
                  </a:lnTo>
                  <a:lnTo>
                    <a:pt x="178011" y="269239"/>
                  </a:lnTo>
                  <a:lnTo>
                    <a:pt x="174644" y="275589"/>
                  </a:lnTo>
                  <a:lnTo>
                    <a:pt x="167862" y="280669"/>
                  </a:lnTo>
                  <a:lnTo>
                    <a:pt x="161032" y="283209"/>
                  </a:lnTo>
                  <a:close/>
                </a:path>
                <a:path w="431800" h="709929">
                  <a:moveTo>
                    <a:pt x="105408" y="298449"/>
                  </a:moveTo>
                  <a:lnTo>
                    <a:pt x="82965" y="298449"/>
                  </a:lnTo>
                  <a:lnTo>
                    <a:pt x="91678" y="297179"/>
                  </a:lnTo>
                  <a:lnTo>
                    <a:pt x="97965" y="295909"/>
                  </a:lnTo>
                  <a:lnTo>
                    <a:pt x="101876" y="294639"/>
                  </a:lnTo>
                  <a:lnTo>
                    <a:pt x="105408" y="298449"/>
                  </a:lnTo>
                  <a:close/>
                </a:path>
                <a:path w="431800" h="709929">
                  <a:moveTo>
                    <a:pt x="234421" y="365759"/>
                  </a:moveTo>
                  <a:lnTo>
                    <a:pt x="200336" y="365759"/>
                  </a:lnTo>
                  <a:lnTo>
                    <a:pt x="208441" y="361949"/>
                  </a:lnTo>
                  <a:lnTo>
                    <a:pt x="214781" y="356869"/>
                  </a:lnTo>
                  <a:lnTo>
                    <a:pt x="219356" y="354329"/>
                  </a:lnTo>
                  <a:lnTo>
                    <a:pt x="222167" y="351789"/>
                  </a:lnTo>
                  <a:lnTo>
                    <a:pt x="221352" y="347979"/>
                  </a:lnTo>
                  <a:lnTo>
                    <a:pt x="219868" y="340359"/>
                  </a:lnTo>
                  <a:lnTo>
                    <a:pt x="217714" y="332739"/>
                  </a:lnTo>
                  <a:lnTo>
                    <a:pt x="214890" y="321309"/>
                  </a:lnTo>
                  <a:lnTo>
                    <a:pt x="221226" y="308609"/>
                  </a:lnTo>
                  <a:lnTo>
                    <a:pt x="243998" y="312419"/>
                  </a:lnTo>
                  <a:lnTo>
                    <a:pt x="431760" y="312419"/>
                  </a:lnTo>
                  <a:lnTo>
                    <a:pt x="431760" y="323849"/>
                  </a:lnTo>
                  <a:lnTo>
                    <a:pt x="286863" y="323849"/>
                  </a:lnTo>
                  <a:lnTo>
                    <a:pt x="281372" y="325119"/>
                  </a:lnTo>
                  <a:lnTo>
                    <a:pt x="276181" y="326389"/>
                  </a:lnTo>
                  <a:lnTo>
                    <a:pt x="236915" y="326389"/>
                  </a:lnTo>
                  <a:lnTo>
                    <a:pt x="229939" y="327659"/>
                  </a:lnTo>
                  <a:lnTo>
                    <a:pt x="225087" y="332739"/>
                  </a:lnTo>
                  <a:lnTo>
                    <a:pt x="237216" y="360679"/>
                  </a:lnTo>
                  <a:lnTo>
                    <a:pt x="234421" y="365759"/>
                  </a:lnTo>
                  <a:close/>
                </a:path>
                <a:path w="431800" h="709929">
                  <a:moveTo>
                    <a:pt x="431760" y="480059"/>
                  </a:moveTo>
                  <a:lnTo>
                    <a:pt x="380327" y="480059"/>
                  </a:lnTo>
                  <a:lnTo>
                    <a:pt x="378891" y="447039"/>
                  </a:lnTo>
                  <a:lnTo>
                    <a:pt x="361417" y="434339"/>
                  </a:lnTo>
                  <a:lnTo>
                    <a:pt x="353645" y="415289"/>
                  </a:lnTo>
                  <a:lnTo>
                    <a:pt x="361417" y="396239"/>
                  </a:lnTo>
                  <a:lnTo>
                    <a:pt x="352403" y="384809"/>
                  </a:lnTo>
                  <a:lnTo>
                    <a:pt x="343334" y="375919"/>
                  </a:lnTo>
                  <a:lnTo>
                    <a:pt x="334211" y="369569"/>
                  </a:lnTo>
                  <a:lnTo>
                    <a:pt x="325033" y="365759"/>
                  </a:lnTo>
                  <a:lnTo>
                    <a:pt x="319493" y="364489"/>
                  </a:lnTo>
                  <a:lnTo>
                    <a:pt x="314641" y="359409"/>
                  </a:lnTo>
                  <a:lnTo>
                    <a:pt x="310479" y="350519"/>
                  </a:lnTo>
                  <a:lnTo>
                    <a:pt x="306569" y="341629"/>
                  </a:lnTo>
                  <a:lnTo>
                    <a:pt x="303348" y="334009"/>
                  </a:lnTo>
                  <a:lnTo>
                    <a:pt x="300777" y="330199"/>
                  </a:lnTo>
                  <a:lnTo>
                    <a:pt x="293306" y="325119"/>
                  </a:lnTo>
                  <a:lnTo>
                    <a:pt x="286863" y="323849"/>
                  </a:lnTo>
                  <a:lnTo>
                    <a:pt x="431760" y="323849"/>
                  </a:lnTo>
                  <a:lnTo>
                    <a:pt x="431760" y="480059"/>
                  </a:lnTo>
                  <a:close/>
                </a:path>
                <a:path w="431800" h="709929">
                  <a:moveTo>
                    <a:pt x="271174" y="339089"/>
                  </a:moveTo>
                  <a:lnTo>
                    <a:pt x="262861" y="335279"/>
                  </a:lnTo>
                  <a:lnTo>
                    <a:pt x="255881" y="332739"/>
                  </a:lnTo>
                  <a:lnTo>
                    <a:pt x="250236" y="330199"/>
                  </a:lnTo>
                  <a:lnTo>
                    <a:pt x="245928" y="328929"/>
                  </a:lnTo>
                  <a:lnTo>
                    <a:pt x="236915" y="326389"/>
                  </a:lnTo>
                  <a:lnTo>
                    <a:pt x="276181" y="326389"/>
                  </a:lnTo>
                  <a:lnTo>
                    <a:pt x="272765" y="331469"/>
                  </a:lnTo>
                  <a:lnTo>
                    <a:pt x="271174" y="339089"/>
                  </a:lnTo>
                  <a:close/>
                </a:path>
                <a:path w="431800" h="709929">
                  <a:moveTo>
                    <a:pt x="197574" y="361949"/>
                  </a:moveTo>
                  <a:lnTo>
                    <a:pt x="158160" y="361949"/>
                  </a:lnTo>
                  <a:lnTo>
                    <a:pt x="164447" y="340359"/>
                  </a:lnTo>
                  <a:lnTo>
                    <a:pt x="181921" y="340359"/>
                  </a:lnTo>
                  <a:lnTo>
                    <a:pt x="197574" y="361949"/>
                  </a:lnTo>
                  <a:close/>
                </a:path>
                <a:path w="431800" h="709929">
                  <a:moveTo>
                    <a:pt x="158160" y="380999"/>
                  </a:moveTo>
                  <a:lnTo>
                    <a:pt x="147595" y="375919"/>
                  </a:lnTo>
                  <a:lnTo>
                    <a:pt x="138251" y="372109"/>
                  </a:lnTo>
                  <a:lnTo>
                    <a:pt x="130125" y="368299"/>
                  </a:lnTo>
                  <a:lnTo>
                    <a:pt x="123211" y="367029"/>
                  </a:lnTo>
                  <a:lnTo>
                    <a:pt x="167367" y="367029"/>
                  </a:lnTo>
                  <a:lnTo>
                    <a:pt x="158160" y="380999"/>
                  </a:lnTo>
                  <a:close/>
                </a:path>
                <a:path w="431800" h="709929">
                  <a:moveTo>
                    <a:pt x="431760" y="534669"/>
                  </a:moveTo>
                  <a:lnTo>
                    <a:pt x="216821" y="534669"/>
                  </a:lnTo>
                  <a:lnTo>
                    <a:pt x="221071" y="533399"/>
                  </a:lnTo>
                  <a:lnTo>
                    <a:pt x="223797" y="529589"/>
                  </a:lnTo>
                  <a:lnTo>
                    <a:pt x="225728" y="518159"/>
                  </a:lnTo>
                  <a:lnTo>
                    <a:pt x="225844" y="514349"/>
                  </a:lnTo>
                  <a:lnTo>
                    <a:pt x="225873" y="510539"/>
                  </a:lnTo>
                  <a:lnTo>
                    <a:pt x="225582" y="502919"/>
                  </a:lnTo>
                  <a:lnTo>
                    <a:pt x="233354" y="497839"/>
                  </a:lnTo>
                  <a:lnTo>
                    <a:pt x="239641" y="495299"/>
                  </a:lnTo>
                  <a:lnTo>
                    <a:pt x="244492" y="491489"/>
                  </a:lnTo>
                  <a:lnTo>
                    <a:pt x="241479" y="483869"/>
                  </a:lnTo>
                  <a:lnTo>
                    <a:pt x="237326" y="476249"/>
                  </a:lnTo>
                  <a:lnTo>
                    <a:pt x="232029" y="467359"/>
                  </a:lnTo>
                  <a:lnTo>
                    <a:pt x="225582" y="457199"/>
                  </a:lnTo>
                  <a:lnTo>
                    <a:pt x="227513" y="431799"/>
                  </a:lnTo>
                  <a:lnTo>
                    <a:pt x="217811" y="415289"/>
                  </a:lnTo>
                  <a:lnTo>
                    <a:pt x="191624" y="402589"/>
                  </a:lnTo>
                  <a:lnTo>
                    <a:pt x="187267" y="380999"/>
                  </a:lnTo>
                  <a:lnTo>
                    <a:pt x="167367" y="367029"/>
                  </a:lnTo>
                  <a:lnTo>
                    <a:pt x="233723" y="367029"/>
                  </a:lnTo>
                  <a:lnTo>
                    <a:pt x="232326" y="369569"/>
                  </a:lnTo>
                  <a:lnTo>
                    <a:pt x="214395" y="369569"/>
                  </a:lnTo>
                  <a:lnTo>
                    <a:pt x="218800" y="403859"/>
                  </a:lnTo>
                  <a:lnTo>
                    <a:pt x="239146" y="417829"/>
                  </a:lnTo>
                  <a:lnTo>
                    <a:pt x="239026" y="426719"/>
                  </a:lnTo>
                  <a:lnTo>
                    <a:pt x="238665" y="436879"/>
                  </a:lnTo>
                  <a:lnTo>
                    <a:pt x="238062" y="445769"/>
                  </a:lnTo>
                  <a:lnTo>
                    <a:pt x="237216" y="454659"/>
                  </a:lnTo>
                  <a:lnTo>
                    <a:pt x="253700" y="480059"/>
                  </a:lnTo>
                  <a:lnTo>
                    <a:pt x="272085" y="480059"/>
                  </a:lnTo>
                  <a:lnTo>
                    <a:pt x="284738" y="491489"/>
                  </a:lnTo>
                  <a:lnTo>
                    <a:pt x="289143" y="514349"/>
                  </a:lnTo>
                  <a:lnTo>
                    <a:pt x="316271" y="529589"/>
                  </a:lnTo>
                  <a:lnTo>
                    <a:pt x="431760" y="529589"/>
                  </a:lnTo>
                  <a:lnTo>
                    <a:pt x="431760" y="534669"/>
                  </a:lnTo>
                  <a:close/>
                </a:path>
                <a:path w="431800" h="709929">
                  <a:moveTo>
                    <a:pt x="230928" y="372109"/>
                  </a:moveTo>
                  <a:lnTo>
                    <a:pt x="214395" y="369569"/>
                  </a:lnTo>
                  <a:lnTo>
                    <a:pt x="232326" y="369569"/>
                  </a:lnTo>
                  <a:lnTo>
                    <a:pt x="230928" y="372109"/>
                  </a:lnTo>
                  <a:close/>
                </a:path>
                <a:path w="431800" h="709929">
                  <a:moveTo>
                    <a:pt x="308523" y="461009"/>
                  </a:moveTo>
                  <a:lnTo>
                    <a:pt x="277042" y="435609"/>
                  </a:lnTo>
                  <a:lnTo>
                    <a:pt x="269243" y="406399"/>
                  </a:lnTo>
                  <a:lnTo>
                    <a:pt x="270663" y="396239"/>
                  </a:lnTo>
                  <a:lnTo>
                    <a:pt x="273964" y="391159"/>
                  </a:lnTo>
                  <a:lnTo>
                    <a:pt x="279149" y="387349"/>
                  </a:lnTo>
                  <a:lnTo>
                    <a:pt x="286223" y="387349"/>
                  </a:lnTo>
                  <a:lnTo>
                    <a:pt x="319058" y="412749"/>
                  </a:lnTo>
                  <a:lnTo>
                    <a:pt x="327778" y="439419"/>
                  </a:lnTo>
                  <a:lnTo>
                    <a:pt x="327321" y="448309"/>
                  </a:lnTo>
                  <a:lnTo>
                    <a:pt x="323653" y="454659"/>
                  </a:lnTo>
                  <a:lnTo>
                    <a:pt x="316766" y="459739"/>
                  </a:lnTo>
                  <a:lnTo>
                    <a:pt x="308523" y="461009"/>
                  </a:lnTo>
                  <a:close/>
                </a:path>
                <a:path w="431800" h="709929">
                  <a:moveTo>
                    <a:pt x="116575" y="403859"/>
                  </a:moveTo>
                  <a:lnTo>
                    <a:pt x="108163" y="402589"/>
                  </a:lnTo>
                  <a:lnTo>
                    <a:pt x="119175" y="402589"/>
                  </a:lnTo>
                  <a:lnTo>
                    <a:pt x="116575" y="403859"/>
                  </a:lnTo>
                  <a:close/>
                </a:path>
                <a:path w="431800" h="709929">
                  <a:moveTo>
                    <a:pt x="186772" y="480059"/>
                  </a:moveTo>
                  <a:lnTo>
                    <a:pt x="155239" y="450849"/>
                  </a:lnTo>
                  <a:lnTo>
                    <a:pt x="151350" y="427989"/>
                  </a:lnTo>
                  <a:lnTo>
                    <a:pt x="155235" y="421639"/>
                  </a:lnTo>
                  <a:lnTo>
                    <a:pt x="163011" y="419099"/>
                  </a:lnTo>
                  <a:lnTo>
                    <a:pt x="172277" y="419099"/>
                  </a:lnTo>
                  <a:lnTo>
                    <a:pt x="180693" y="422909"/>
                  </a:lnTo>
                  <a:lnTo>
                    <a:pt x="188262" y="433069"/>
                  </a:lnTo>
                  <a:lnTo>
                    <a:pt x="194990" y="447039"/>
                  </a:lnTo>
                  <a:lnTo>
                    <a:pt x="198845" y="461009"/>
                  </a:lnTo>
                  <a:lnTo>
                    <a:pt x="198755" y="471169"/>
                  </a:lnTo>
                  <a:lnTo>
                    <a:pt x="194728" y="477519"/>
                  </a:lnTo>
                  <a:lnTo>
                    <a:pt x="186772" y="480059"/>
                  </a:lnTo>
                  <a:close/>
                </a:path>
                <a:path w="431800" h="709929">
                  <a:moveTo>
                    <a:pt x="431760" y="529589"/>
                  </a:moveTo>
                  <a:lnTo>
                    <a:pt x="352209" y="529589"/>
                  </a:lnTo>
                  <a:lnTo>
                    <a:pt x="360526" y="521969"/>
                  </a:lnTo>
                  <a:lnTo>
                    <a:pt x="364672" y="513079"/>
                  </a:lnTo>
                  <a:lnTo>
                    <a:pt x="364642" y="501649"/>
                  </a:lnTo>
                  <a:lnTo>
                    <a:pt x="360427" y="487679"/>
                  </a:lnTo>
                  <a:lnTo>
                    <a:pt x="365279" y="476249"/>
                  </a:lnTo>
                  <a:lnTo>
                    <a:pt x="380327" y="480059"/>
                  </a:lnTo>
                  <a:lnTo>
                    <a:pt x="431760" y="480059"/>
                  </a:lnTo>
                  <a:lnTo>
                    <a:pt x="431760" y="529589"/>
                  </a:lnTo>
                  <a:close/>
                </a:path>
                <a:path w="431800" h="709929">
                  <a:moveTo>
                    <a:pt x="272085" y="480059"/>
                  </a:moveTo>
                  <a:lnTo>
                    <a:pt x="253700" y="480059"/>
                  </a:lnTo>
                  <a:lnTo>
                    <a:pt x="270679" y="478789"/>
                  </a:lnTo>
                  <a:lnTo>
                    <a:pt x="272085" y="480059"/>
                  </a:lnTo>
                  <a:close/>
                </a:path>
                <a:path w="431800" h="709929">
                  <a:moveTo>
                    <a:pt x="352209" y="529589"/>
                  </a:moveTo>
                  <a:lnTo>
                    <a:pt x="316271" y="529589"/>
                  </a:lnTo>
                  <a:lnTo>
                    <a:pt x="323102" y="507999"/>
                  </a:lnTo>
                  <a:lnTo>
                    <a:pt x="336171" y="510539"/>
                  </a:lnTo>
                  <a:lnTo>
                    <a:pt x="352209" y="529589"/>
                  </a:lnTo>
                  <a:close/>
                </a:path>
                <a:path w="431800" h="709929">
                  <a:moveTo>
                    <a:pt x="210104" y="529589"/>
                  </a:moveTo>
                  <a:lnTo>
                    <a:pt x="179990" y="529589"/>
                  </a:lnTo>
                  <a:lnTo>
                    <a:pt x="194990" y="518159"/>
                  </a:lnTo>
                  <a:lnTo>
                    <a:pt x="210104" y="529589"/>
                  </a:lnTo>
                  <a:close/>
                </a:path>
              </a:pathLst>
            </a:custGeom>
            <a:solidFill>
              <a:srgbClr val="d9a6d8"/>
            </a:solidFill>
            <a:ln w="0">
              <a:noFill/>
            </a:ln>
          </p:spPr>
          <p:style>
            <a:lnRef idx="0"/>
            <a:fillRef idx="0"/>
            <a:effectRef idx="0"/>
            <a:fontRef idx="minor"/>
          </p:style>
        </p:sp>
        <p:sp>
          <p:nvSpPr>
            <p:cNvPr id="421" name="object 10"/>
            <p:cNvSpPr/>
            <p:nvPr/>
          </p:nvSpPr>
          <p:spPr>
            <a:xfrm>
              <a:off x="1054080" y="7893360"/>
              <a:ext cx="401400" cy="448560"/>
            </a:xfrm>
            <a:prstGeom prst="rect">
              <a:avLst/>
            </a:prstGeom>
            <a:blipFill rotWithShape="0">
              <a:blip r:embed="rId3"/>
              <a:srcRect/>
              <a:stretch/>
            </a:blipFill>
            <a:ln w="0">
              <a:noFill/>
            </a:ln>
          </p:spPr>
          <p:style>
            <a:lnRef idx="0"/>
            <a:fillRef idx="0"/>
            <a:effectRef idx="0"/>
            <a:fontRef idx="minor"/>
          </p:style>
        </p:sp>
        <p:sp>
          <p:nvSpPr>
            <p:cNvPr id="422" name="object 11"/>
            <p:cNvSpPr/>
            <p:nvPr/>
          </p:nvSpPr>
          <p:spPr>
            <a:xfrm>
              <a:off x="1045080" y="7388640"/>
              <a:ext cx="2889000" cy="955800"/>
            </a:xfrm>
            <a:custGeom>
              <a:avLst/>
              <a:gdLst/>
              <a:ahLst/>
              <a:rect l="l" t="t" r="r" b="b"/>
              <a:pathLst>
                <a:path w="3911600" h="1696084">
                  <a:moveTo>
                    <a:pt x="298844" y="1627495"/>
                  </a:moveTo>
                  <a:lnTo>
                    <a:pt x="147963" y="1540219"/>
                  </a:lnTo>
                  <a:lnTo>
                    <a:pt x="147963" y="1539725"/>
                  </a:lnTo>
                  <a:lnTo>
                    <a:pt x="46086" y="1480601"/>
                  </a:lnTo>
                  <a:lnTo>
                    <a:pt x="25918" y="1465608"/>
                  </a:lnTo>
                  <a:lnTo>
                    <a:pt x="11516" y="1447276"/>
                  </a:lnTo>
                  <a:lnTo>
                    <a:pt x="2878" y="1425607"/>
                  </a:lnTo>
                  <a:lnTo>
                    <a:pt x="0" y="1400599"/>
                  </a:lnTo>
                  <a:lnTo>
                    <a:pt x="0" y="992325"/>
                  </a:lnTo>
                  <a:lnTo>
                    <a:pt x="18430" y="956639"/>
                  </a:lnTo>
                  <a:lnTo>
                    <a:pt x="26193" y="957189"/>
                  </a:lnTo>
                  <a:lnTo>
                    <a:pt x="35413" y="960031"/>
                  </a:lnTo>
                  <a:lnTo>
                    <a:pt x="46086" y="965163"/>
                  </a:lnTo>
                  <a:lnTo>
                    <a:pt x="186280" y="1046649"/>
                  </a:lnTo>
                  <a:lnTo>
                    <a:pt x="187131" y="1046649"/>
                  </a:lnTo>
                  <a:lnTo>
                    <a:pt x="218798" y="1065055"/>
                  </a:lnTo>
                  <a:lnTo>
                    <a:pt x="218798" y="1066044"/>
                  </a:lnTo>
                  <a:lnTo>
                    <a:pt x="234884" y="1075246"/>
                  </a:lnTo>
                  <a:lnTo>
                    <a:pt x="114975" y="1075246"/>
                  </a:lnTo>
                  <a:lnTo>
                    <a:pt x="98243" y="1076096"/>
                  </a:lnTo>
                  <a:lnTo>
                    <a:pt x="61133" y="1106162"/>
                  </a:lnTo>
                  <a:lnTo>
                    <a:pt x="53856" y="1145551"/>
                  </a:lnTo>
                  <a:lnTo>
                    <a:pt x="55846" y="1169488"/>
                  </a:lnTo>
                  <a:lnTo>
                    <a:pt x="70400" y="1218464"/>
                  </a:lnTo>
                  <a:lnTo>
                    <a:pt x="98243" y="1266837"/>
                  </a:lnTo>
                  <a:lnTo>
                    <a:pt x="133164" y="1303673"/>
                  </a:lnTo>
                  <a:lnTo>
                    <a:pt x="167204" y="1324371"/>
                  </a:lnTo>
                  <a:lnTo>
                    <a:pt x="193639" y="1330922"/>
                  </a:lnTo>
                  <a:lnTo>
                    <a:pt x="206018" y="1330922"/>
                  </a:lnTo>
                  <a:lnTo>
                    <a:pt x="223157" y="1363245"/>
                  </a:lnTo>
                  <a:lnTo>
                    <a:pt x="232581" y="1363245"/>
                  </a:lnTo>
                  <a:lnTo>
                    <a:pt x="249839" y="1394266"/>
                  </a:lnTo>
                  <a:lnTo>
                    <a:pt x="242069" y="1399115"/>
                  </a:lnTo>
                  <a:lnTo>
                    <a:pt x="329391" y="1564957"/>
                  </a:lnTo>
                  <a:lnTo>
                    <a:pt x="359242" y="1593422"/>
                  </a:lnTo>
                  <a:lnTo>
                    <a:pt x="365790" y="1594905"/>
                  </a:lnTo>
                  <a:lnTo>
                    <a:pt x="448740" y="1594905"/>
                  </a:lnTo>
                  <a:lnTo>
                    <a:pt x="448740" y="1626544"/>
                  </a:lnTo>
                  <a:lnTo>
                    <a:pt x="298844" y="1626544"/>
                  </a:lnTo>
                  <a:lnTo>
                    <a:pt x="298844" y="1627495"/>
                  </a:lnTo>
                  <a:close/>
                </a:path>
                <a:path w="3911600" h="1696084">
                  <a:moveTo>
                    <a:pt x="187131" y="1046649"/>
                  </a:moveTo>
                  <a:lnTo>
                    <a:pt x="186280" y="1046649"/>
                  </a:lnTo>
                  <a:lnTo>
                    <a:pt x="186280" y="1046155"/>
                  </a:lnTo>
                  <a:lnTo>
                    <a:pt x="187131" y="1046649"/>
                  </a:lnTo>
                  <a:close/>
                </a:path>
                <a:path w="3911600" h="1696084">
                  <a:moveTo>
                    <a:pt x="270191" y="1382639"/>
                  </a:moveTo>
                  <a:lnTo>
                    <a:pt x="248853" y="1348204"/>
                  </a:lnTo>
                  <a:lnTo>
                    <a:pt x="256130" y="1344345"/>
                  </a:lnTo>
                  <a:lnTo>
                    <a:pt x="236725" y="1312829"/>
                  </a:lnTo>
                  <a:lnTo>
                    <a:pt x="243313" y="1302794"/>
                  </a:lnTo>
                  <a:lnTo>
                    <a:pt x="248015" y="1290642"/>
                  </a:lnTo>
                  <a:lnTo>
                    <a:pt x="250833" y="1276372"/>
                  </a:lnTo>
                  <a:lnTo>
                    <a:pt x="251771" y="1259989"/>
                  </a:lnTo>
                  <a:lnTo>
                    <a:pt x="249981" y="1236255"/>
                  </a:lnTo>
                  <a:lnTo>
                    <a:pt x="235670" y="1187531"/>
                  </a:lnTo>
                  <a:lnTo>
                    <a:pt x="207843" y="1139187"/>
                  </a:lnTo>
                  <a:lnTo>
                    <a:pt x="172668" y="1102336"/>
                  </a:lnTo>
                  <a:lnTo>
                    <a:pt x="133164" y="1079480"/>
                  </a:lnTo>
                  <a:lnTo>
                    <a:pt x="114975" y="1075246"/>
                  </a:lnTo>
                  <a:lnTo>
                    <a:pt x="234884" y="1075246"/>
                  </a:lnTo>
                  <a:lnTo>
                    <a:pt x="402653" y="1171230"/>
                  </a:lnTo>
                  <a:lnTo>
                    <a:pt x="437223" y="1204816"/>
                  </a:lnTo>
                  <a:lnTo>
                    <a:pt x="448740" y="1251232"/>
                  </a:lnTo>
                  <a:lnTo>
                    <a:pt x="448740" y="1378285"/>
                  </a:lnTo>
                  <a:lnTo>
                    <a:pt x="277960" y="1378285"/>
                  </a:lnTo>
                  <a:lnTo>
                    <a:pt x="270191" y="1382639"/>
                  </a:lnTo>
                  <a:close/>
                </a:path>
                <a:path w="3911600" h="1696084">
                  <a:moveTo>
                    <a:pt x="179244" y="1291145"/>
                  </a:moveTo>
                  <a:lnTo>
                    <a:pt x="139261" y="1272410"/>
                  </a:lnTo>
                  <a:lnTo>
                    <a:pt x="104794" y="1230402"/>
                  </a:lnTo>
                  <a:lnTo>
                    <a:pt x="86140" y="1180302"/>
                  </a:lnTo>
                  <a:lnTo>
                    <a:pt x="84896" y="1163957"/>
                  </a:lnTo>
                  <a:lnTo>
                    <a:pt x="86140" y="1148816"/>
                  </a:lnTo>
                  <a:lnTo>
                    <a:pt x="115284" y="1115314"/>
                  </a:lnTo>
                  <a:lnTo>
                    <a:pt x="126861" y="1114770"/>
                  </a:lnTo>
                  <a:lnTo>
                    <a:pt x="139533" y="1117742"/>
                  </a:lnTo>
                  <a:lnTo>
                    <a:pt x="179363" y="1145195"/>
                  </a:lnTo>
                  <a:lnTo>
                    <a:pt x="210032" y="1192232"/>
                  </a:lnTo>
                  <a:lnTo>
                    <a:pt x="221224" y="1242029"/>
                  </a:lnTo>
                  <a:lnTo>
                    <a:pt x="219981" y="1257167"/>
                  </a:lnTo>
                  <a:lnTo>
                    <a:pt x="190831" y="1290446"/>
                  </a:lnTo>
                  <a:lnTo>
                    <a:pt x="179244" y="1291145"/>
                  </a:lnTo>
                  <a:close/>
                </a:path>
                <a:path w="3911600" h="1696084">
                  <a:moveTo>
                    <a:pt x="206018" y="1330922"/>
                  </a:moveTo>
                  <a:lnTo>
                    <a:pt x="193639" y="1330922"/>
                  </a:lnTo>
                  <a:lnTo>
                    <a:pt x="205685" y="1330294"/>
                  </a:lnTo>
                  <a:lnTo>
                    <a:pt x="206018" y="1330922"/>
                  </a:lnTo>
                  <a:close/>
                </a:path>
                <a:path w="3911600" h="1696084">
                  <a:moveTo>
                    <a:pt x="232581" y="1363245"/>
                  </a:moveTo>
                  <a:lnTo>
                    <a:pt x="223157" y="1363245"/>
                  </a:lnTo>
                  <a:lnTo>
                    <a:pt x="230434" y="1359385"/>
                  </a:lnTo>
                  <a:lnTo>
                    <a:pt x="232581" y="1363245"/>
                  </a:lnTo>
                  <a:close/>
                </a:path>
                <a:path w="3911600" h="1696084">
                  <a:moveTo>
                    <a:pt x="448740" y="1594905"/>
                  </a:moveTo>
                  <a:lnTo>
                    <a:pt x="365790" y="1594905"/>
                  </a:lnTo>
                  <a:lnTo>
                    <a:pt x="371848" y="1594631"/>
                  </a:lnTo>
                  <a:lnTo>
                    <a:pt x="377411" y="1592604"/>
                  </a:lnTo>
                  <a:lnTo>
                    <a:pt x="377411" y="1592119"/>
                  </a:lnTo>
                  <a:lnTo>
                    <a:pt x="384536" y="1588211"/>
                  </a:lnTo>
                  <a:lnTo>
                    <a:pt x="388099" y="1580638"/>
                  </a:lnTo>
                  <a:lnTo>
                    <a:pt x="388099" y="1569311"/>
                  </a:lnTo>
                  <a:lnTo>
                    <a:pt x="387239" y="1561291"/>
                  </a:lnTo>
                  <a:lnTo>
                    <a:pt x="385171" y="1553205"/>
                  </a:lnTo>
                  <a:lnTo>
                    <a:pt x="381895" y="1545055"/>
                  </a:lnTo>
                  <a:lnTo>
                    <a:pt x="377411" y="1536845"/>
                  </a:lnTo>
                  <a:lnTo>
                    <a:pt x="277960" y="1378285"/>
                  </a:lnTo>
                  <a:lnTo>
                    <a:pt x="448740" y="1378285"/>
                  </a:lnTo>
                  <a:lnTo>
                    <a:pt x="448740" y="1594905"/>
                  </a:lnTo>
                  <a:close/>
                </a:path>
                <a:path w="3911600" h="1696084">
                  <a:moveTo>
                    <a:pt x="428481" y="1695562"/>
                  </a:moveTo>
                  <a:lnTo>
                    <a:pt x="421082" y="1694652"/>
                  </a:lnTo>
                  <a:lnTo>
                    <a:pt x="412475" y="1691688"/>
                  </a:lnTo>
                  <a:lnTo>
                    <a:pt x="402653" y="1686667"/>
                  </a:lnTo>
                  <a:lnTo>
                    <a:pt x="298844" y="1626544"/>
                  </a:lnTo>
                  <a:lnTo>
                    <a:pt x="448740" y="1626544"/>
                  </a:lnTo>
                  <a:lnTo>
                    <a:pt x="448740" y="1660485"/>
                  </a:lnTo>
                  <a:lnTo>
                    <a:pt x="448221" y="1670971"/>
                  </a:lnTo>
                  <a:lnTo>
                    <a:pt x="434679" y="1694425"/>
                  </a:lnTo>
                  <a:lnTo>
                    <a:pt x="428481" y="1695562"/>
                  </a:lnTo>
                  <a:close/>
                </a:path>
                <a:path w="3911600" h="1696084">
                  <a:moveTo>
                    <a:pt x="3761645" y="670881"/>
                  </a:moveTo>
                  <a:lnTo>
                    <a:pt x="3610762" y="583606"/>
                  </a:lnTo>
                  <a:lnTo>
                    <a:pt x="3610762" y="583111"/>
                  </a:lnTo>
                  <a:lnTo>
                    <a:pt x="3508886" y="523939"/>
                  </a:lnTo>
                  <a:lnTo>
                    <a:pt x="3488718" y="508946"/>
                  </a:lnTo>
                  <a:lnTo>
                    <a:pt x="3474316" y="490614"/>
                  </a:lnTo>
                  <a:lnTo>
                    <a:pt x="3465678" y="468944"/>
                  </a:lnTo>
                  <a:lnTo>
                    <a:pt x="3462799" y="443937"/>
                  </a:lnTo>
                  <a:lnTo>
                    <a:pt x="3462799" y="35712"/>
                  </a:lnTo>
                  <a:lnTo>
                    <a:pt x="3481248" y="0"/>
                  </a:lnTo>
                  <a:lnTo>
                    <a:pt x="3489010" y="542"/>
                  </a:lnTo>
                  <a:lnTo>
                    <a:pt x="3498221" y="3394"/>
                  </a:lnTo>
                  <a:lnTo>
                    <a:pt x="3508886" y="8550"/>
                  </a:lnTo>
                  <a:lnTo>
                    <a:pt x="3649077" y="89987"/>
                  </a:lnTo>
                  <a:lnTo>
                    <a:pt x="3649845" y="89987"/>
                  </a:lnTo>
                  <a:lnTo>
                    <a:pt x="3681600" y="108441"/>
                  </a:lnTo>
                  <a:lnTo>
                    <a:pt x="3681600" y="109382"/>
                  </a:lnTo>
                  <a:lnTo>
                    <a:pt x="3772001" y="161126"/>
                  </a:lnTo>
                  <a:lnTo>
                    <a:pt x="3578734" y="161126"/>
                  </a:lnTo>
                  <a:lnTo>
                    <a:pt x="3573582" y="161621"/>
                  </a:lnTo>
                  <a:lnTo>
                    <a:pt x="3558422" y="263597"/>
                  </a:lnTo>
                  <a:lnTo>
                    <a:pt x="3558388" y="273934"/>
                  </a:lnTo>
                  <a:lnTo>
                    <a:pt x="3556758" y="279083"/>
                  </a:lnTo>
                  <a:lnTo>
                    <a:pt x="3555953" y="279578"/>
                  </a:lnTo>
                  <a:lnTo>
                    <a:pt x="3527350" y="279578"/>
                  </a:lnTo>
                  <a:lnTo>
                    <a:pt x="3525720" y="281857"/>
                  </a:lnTo>
                  <a:lnTo>
                    <a:pt x="3524924" y="283932"/>
                  </a:lnTo>
                  <a:lnTo>
                    <a:pt x="3524924" y="288141"/>
                  </a:lnTo>
                  <a:lnTo>
                    <a:pt x="3525720" y="291205"/>
                  </a:lnTo>
                  <a:lnTo>
                    <a:pt x="3527350" y="295113"/>
                  </a:lnTo>
                  <a:lnTo>
                    <a:pt x="3546755" y="312578"/>
                  </a:lnTo>
                  <a:lnTo>
                    <a:pt x="3553537" y="323216"/>
                  </a:lnTo>
                  <a:lnTo>
                    <a:pt x="3557059" y="330343"/>
                  </a:lnTo>
                  <a:lnTo>
                    <a:pt x="3558728" y="337267"/>
                  </a:lnTo>
                  <a:lnTo>
                    <a:pt x="3558388" y="344084"/>
                  </a:lnTo>
                  <a:lnTo>
                    <a:pt x="3559824" y="427461"/>
                  </a:lnTo>
                  <a:lnTo>
                    <a:pt x="3576152" y="467723"/>
                  </a:lnTo>
                  <a:lnTo>
                    <a:pt x="3610267" y="495342"/>
                  </a:lnTo>
                  <a:lnTo>
                    <a:pt x="3625811" y="504089"/>
                  </a:lnTo>
                  <a:lnTo>
                    <a:pt x="3636503" y="510227"/>
                  </a:lnTo>
                  <a:lnTo>
                    <a:pt x="3642790" y="512806"/>
                  </a:lnTo>
                  <a:lnTo>
                    <a:pt x="3776672" y="512806"/>
                  </a:lnTo>
                  <a:lnTo>
                    <a:pt x="3776199" y="538979"/>
                  </a:lnTo>
                  <a:lnTo>
                    <a:pt x="3775704" y="544322"/>
                  </a:lnTo>
                  <a:lnTo>
                    <a:pt x="3775365" y="550461"/>
                  </a:lnTo>
                  <a:lnTo>
                    <a:pt x="3775266" y="550606"/>
                  </a:lnTo>
                  <a:lnTo>
                    <a:pt x="3744171" y="550606"/>
                  </a:lnTo>
                  <a:lnTo>
                    <a:pt x="3742881" y="552885"/>
                  </a:lnTo>
                  <a:lnTo>
                    <a:pt x="3742241" y="554999"/>
                  </a:lnTo>
                  <a:lnTo>
                    <a:pt x="3742241" y="556938"/>
                  </a:lnTo>
                  <a:lnTo>
                    <a:pt x="3806296" y="604436"/>
                  </a:lnTo>
                  <a:lnTo>
                    <a:pt x="3812389" y="606365"/>
                  </a:lnTo>
                  <a:lnTo>
                    <a:pt x="3911539" y="606365"/>
                  </a:lnTo>
                  <a:lnTo>
                    <a:pt x="3911539" y="669892"/>
                  </a:lnTo>
                  <a:lnTo>
                    <a:pt x="3761645" y="669892"/>
                  </a:lnTo>
                  <a:lnTo>
                    <a:pt x="3761645" y="670881"/>
                  </a:lnTo>
                  <a:close/>
                </a:path>
                <a:path w="3911600" h="1696084">
                  <a:moveTo>
                    <a:pt x="3649845" y="89987"/>
                  </a:moveTo>
                  <a:lnTo>
                    <a:pt x="3649077" y="89987"/>
                  </a:lnTo>
                  <a:lnTo>
                    <a:pt x="3649077" y="89541"/>
                  </a:lnTo>
                  <a:lnTo>
                    <a:pt x="3649845" y="89987"/>
                  </a:lnTo>
                  <a:close/>
                </a:path>
                <a:path w="3911600" h="1696084">
                  <a:moveTo>
                    <a:pt x="3869123" y="217380"/>
                  </a:moveTo>
                  <a:lnTo>
                    <a:pt x="3643430" y="217380"/>
                  </a:lnTo>
                  <a:lnTo>
                    <a:pt x="3646652" y="217040"/>
                  </a:lnTo>
                  <a:lnTo>
                    <a:pt x="3649077" y="210262"/>
                  </a:lnTo>
                  <a:lnTo>
                    <a:pt x="3584575" y="162716"/>
                  </a:lnTo>
                  <a:lnTo>
                    <a:pt x="3578734" y="161126"/>
                  </a:lnTo>
                  <a:lnTo>
                    <a:pt x="3772001" y="161126"/>
                  </a:lnTo>
                  <a:lnTo>
                    <a:pt x="3865452" y="214616"/>
                  </a:lnTo>
                  <a:lnTo>
                    <a:pt x="3869123" y="217380"/>
                  </a:lnTo>
                  <a:close/>
                </a:path>
                <a:path w="3911600" h="1696084">
                  <a:moveTo>
                    <a:pt x="3776380" y="321286"/>
                  </a:moveTo>
                  <a:lnTo>
                    <a:pt x="3597693" y="321286"/>
                  </a:lnTo>
                  <a:lnTo>
                    <a:pt x="3608831" y="318861"/>
                  </a:lnTo>
                  <a:lnTo>
                    <a:pt x="3613188" y="309659"/>
                  </a:lnTo>
                  <a:lnTo>
                    <a:pt x="3614672" y="221889"/>
                  </a:lnTo>
                  <a:lnTo>
                    <a:pt x="3624821" y="212832"/>
                  </a:lnTo>
                  <a:lnTo>
                    <a:pt x="3626645" y="212987"/>
                  </a:lnTo>
                  <a:lnTo>
                    <a:pt x="3628236" y="213627"/>
                  </a:lnTo>
                  <a:lnTo>
                    <a:pt x="3637444" y="215605"/>
                  </a:lnTo>
                  <a:lnTo>
                    <a:pt x="3640364" y="216885"/>
                  </a:lnTo>
                  <a:lnTo>
                    <a:pt x="3643430" y="217380"/>
                  </a:lnTo>
                  <a:lnTo>
                    <a:pt x="3869123" y="217380"/>
                  </a:lnTo>
                  <a:lnTo>
                    <a:pt x="3885621" y="229800"/>
                  </a:lnTo>
                  <a:lnTo>
                    <a:pt x="3900022" y="248195"/>
                  </a:lnTo>
                  <a:lnTo>
                    <a:pt x="3902877" y="255335"/>
                  </a:lnTo>
                  <a:lnTo>
                    <a:pt x="3748382" y="255335"/>
                  </a:lnTo>
                  <a:lnTo>
                    <a:pt x="3745161" y="256324"/>
                  </a:lnTo>
                  <a:lnTo>
                    <a:pt x="3742241" y="263597"/>
                  </a:lnTo>
                  <a:lnTo>
                    <a:pt x="3744171" y="273294"/>
                  </a:lnTo>
                  <a:lnTo>
                    <a:pt x="3766002" y="293629"/>
                  </a:lnTo>
                  <a:lnTo>
                    <a:pt x="3773774" y="305751"/>
                  </a:lnTo>
                  <a:lnTo>
                    <a:pt x="3775704" y="311288"/>
                  </a:lnTo>
                  <a:lnTo>
                    <a:pt x="3776500" y="318066"/>
                  </a:lnTo>
                  <a:lnTo>
                    <a:pt x="3776380" y="321286"/>
                  </a:lnTo>
                  <a:close/>
                </a:path>
                <a:path w="3911600" h="1696084">
                  <a:moveTo>
                    <a:pt x="3911539" y="489058"/>
                  </a:moveTo>
                  <a:lnTo>
                    <a:pt x="3863522" y="489058"/>
                  </a:lnTo>
                  <a:lnTo>
                    <a:pt x="3865947" y="481785"/>
                  </a:lnTo>
                  <a:lnTo>
                    <a:pt x="3865947" y="479845"/>
                  </a:lnTo>
                  <a:lnTo>
                    <a:pt x="3865113" y="476936"/>
                  </a:lnTo>
                  <a:lnTo>
                    <a:pt x="3863522" y="473028"/>
                  </a:lnTo>
                  <a:lnTo>
                    <a:pt x="3844117" y="456058"/>
                  </a:lnTo>
                  <a:lnTo>
                    <a:pt x="3836338" y="443465"/>
                  </a:lnTo>
                  <a:lnTo>
                    <a:pt x="3834113" y="438632"/>
                  </a:lnTo>
                  <a:lnTo>
                    <a:pt x="3832823" y="431815"/>
                  </a:lnTo>
                  <a:lnTo>
                    <a:pt x="3832483" y="423107"/>
                  </a:lnTo>
                  <a:lnTo>
                    <a:pt x="3830999" y="340186"/>
                  </a:lnTo>
                  <a:lnTo>
                    <a:pt x="3829450" y="331678"/>
                  </a:lnTo>
                  <a:lnTo>
                    <a:pt x="3805553" y="290495"/>
                  </a:lnTo>
                  <a:lnTo>
                    <a:pt x="3764566" y="263102"/>
                  </a:lnTo>
                  <a:lnTo>
                    <a:pt x="3748382" y="255335"/>
                  </a:lnTo>
                  <a:lnTo>
                    <a:pt x="3902877" y="255335"/>
                  </a:lnTo>
                  <a:lnTo>
                    <a:pt x="3908661" y="269801"/>
                  </a:lnTo>
                  <a:lnTo>
                    <a:pt x="3911424" y="293629"/>
                  </a:lnTo>
                  <a:lnTo>
                    <a:pt x="3911539" y="489058"/>
                  </a:lnTo>
                  <a:close/>
                </a:path>
                <a:path w="3911600" h="1696084">
                  <a:moveTo>
                    <a:pt x="3546755" y="283932"/>
                  </a:moveTo>
                  <a:lnTo>
                    <a:pt x="3527350" y="279578"/>
                  </a:lnTo>
                  <a:lnTo>
                    <a:pt x="3555953" y="279578"/>
                  </a:lnTo>
                  <a:lnTo>
                    <a:pt x="3553537" y="281062"/>
                  </a:lnTo>
                  <a:lnTo>
                    <a:pt x="3546755" y="283932"/>
                  </a:lnTo>
                  <a:close/>
                </a:path>
                <a:path w="3911600" h="1696084">
                  <a:moveTo>
                    <a:pt x="3776672" y="512806"/>
                  </a:moveTo>
                  <a:lnTo>
                    <a:pt x="3642790" y="512806"/>
                  </a:lnTo>
                  <a:lnTo>
                    <a:pt x="3644721" y="511817"/>
                  </a:lnTo>
                  <a:lnTo>
                    <a:pt x="3647641" y="511177"/>
                  </a:lnTo>
                  <a:lnTo>
                    <a:pt x="3649077" y="508452"/>
                  </a:lnTo>
                  <a:lnTo>
                    <a:pt x="3649077" y="501664"/>
                  </a:lnTo>
                  <a:lnTo>
                    <a:pt x="3648282" y="498600"/>
                  </a:lnTo>
                  <a:lnTo>
                    <a:pt x="3646652" y="494391"/>
                  </a:lnTo>
                  <a:lnTo>
                    <a:pt x="3623880" y="473028"/>
                  </a:lnTo>
                  <a:lnTo>
                    <a:pt x="3617544" y="461896"/>
                  </a:lnTo>
                  <a:lnTo>
                    <a:pt x="3615613" y="456407"/>
                  </a:lnTo>
                  <a:lnTo>
                    <a:pt x="3614323" y="449474"/>
                  </a:lnTo>
                  <a:lnTo>
                    <a:pt x="3613683" y="441056"/>
                  </a:lnTo>
                  <a:lnTo>
                    <a:pt x="3613188" y="363478"/>
                  </a:lnTo>
                  <a:lnTo>
                    <a:pt x="3608831" y="349388"/>
                  </a:lnTo>
                  <a:lnTo>
                    <a:pt x="3597693" y="334387"/>
                  </a:lnTo>
                  <a:lnTo>
                    <a:pt x="3577298" y="315448"/>
                  </a:lnTo>
                  <a:lnTo>
                    <a:pt x="3597693" y="321286"/>
                  </a:lnTo>
                  <a:lnTo>
                    <a:pt x="3776380" y="321286"/>
                  </a:lnTo>
                  <a:lnTo>
                    <a:pt x="3776294" y="323591"/>
                  </a:lnTo>
                  <a:lnTo>
                    <a:pt x="3776404" y="337267"/>
                  </a:lnTo>
                  <a:lnTo>
                    <a:pt x="3777635" y="404207"/>
                  </a:lnTo>
                  <a:lnTo>
                    <a:pt x="3782040" y="418753"/>
                  </a:lnTo>
                  <a:lnTo>
                    <a:pt x="3792189" y="433783"/>
                  </a:lnTo>
                  <a:lnTo>
                    <a:pt x="3807685" y="446855"/>
                  </a:lnTo>
                  <a:lnTo>
                    <a:pt x="3792189" y="446855"/>
                  </a:lnTo>
                  <a:lnTo>
                    <a:pt x="3782040" y="450269"/>
                  </a:lnTo>
                  <a:lnTo>
                    <a:pt x="3777635" y="459471"/>
                  </a:lnTo>
                  <a:lnTo>
                    <a:pt x="3776672" y="512806"/>
                  </a:lnTo>
                  <a:close/>
                </a:path>
                <a:path w="3911600" h="1696084">
                  <a:moveTo>
                    <a:pt x="3814019" y="452199"/>
                  </a:moveTo>
                  <a:lnTo>
                    <a:pt x="3792189" y="446855"/>
                  </a:lnTo>
                  <a:lnTo>
                    <a:pt x="3807685" y="446855"/>
                  </a:lnTo>
                  <a:lnTo>
                    <a:pt x="3814019" y="452199"/>
                  </a:lnTo>
                  <a:close/>
                </a:path>
                <a:path w="3911600" h="1696084">
                  <a:moveTo>
                    <a:pt x="3911539" y="606365"/>
                  </a:moveTo>
                  <a:lnTo>
                    <a:pt x="3812389" y="606365"/>
                  </a:lnTo>
                  <a:lnTo>
                    <a:pt x="3817241" y="606065"/>
                  </a:lnTo>
                  <a:lnTo>
                    <a:pt x="3820850" y="603485"/>
                  </a:lnTo>
                  <a:lnTo>
                    <a:pt x="3832456" y="504089"/>
                  </a:lnTo>
                  <a:lnTo>
                    <a:pt x="3832520" y="494391"/>
                  </a:lnTo>
                  <a:lnTo>
                    <a:pt x="3833774" y="489058"/>
                  </a:lnTo>
                  <a:lnTo>
                    <a:pt x="3836345" y="486139"/>
                  </a:lnTo>
                  <a:lnTo>
                    <a:pt x="3844117" y="483715"/>
                  </a:lnTo>
                  <a:lnTo>
                    <a:pt x="3855255" y="487574"/>
                  </a:lnTo>
                  <a:lnTo>
                    <a:pt x="3857836" y="488563"/>
                  </a:lnTo>
                  <a:lnTo>
                    <a:pt x="3860601" y="489058"/>
                  </a:lnTo>
                  <a:lnTo>
                    <a:pt x="3911539" y="489058"/>
                  </a:lnTo>
                  <a:lnTo>
                    <a:pt x="3911539" y="606365"/>
                  </a:lnTo>
                  <a:close/>
                </a:path>
                <a:path w="3911600" h="1696084">
                  <a:moveTo>
                    <a:pt x="3768428" y="554999"/>
                  </a:moveTo>
                  <a:lnTo>
                    <a:pt x="3762635" y="554999"/>
                  </a:lnTo>
                  <a:lnTo>
                    <a:pt x="3752438" y="550606"/>
                  </a:lnTo>
                  <a:lnTo>
                    <a:pt x="3775266" y="550606"/>
                  </a:lnTo>
                  <a:lnTo>
                    <a:pt x="3772939" y="554020"/>
                  </a:lnTo>
                  <a:lnTo>
                    <a:pt x="3768428" y="554999"/>
                  </a:lnTo>
                  <a:close/>
                </a:path>
                <a:path w="3911600" h="1696084">
                  <a:moveTo>
                    <a:pt x="3891281" y="738930"/>
                  </a:moveTo>
                  <a:lnTo>
                    <a:pt x="3883882" y="738024"/>
                  </a:lnTo>
                  <a:lnTo>
                    <a:pt x="3875276" y="735049"/>
                  </a:lnTo>
                  <a:lnTo>
                    <a:pt x="3865452" y="730005"/>
                  </a:lnTo>
                  <a:lnTo>
                    <a:pt x="3761645" y="669892"/>
                  </a:lnTo>
                  <a:lnTo>
                    <a:pt x="3911539" y="669892"/>
                  </a:lnTo>
                  <a:lnTo>
                    <a:pt x="3911539" y="703832"/>
                  </a:lnTo>
                  <a:lnTo>
                    <a:pt x="3911022" y="714318"/>
                  </a:lnTo>
                  <a:lnTo>
                    <a:pt x="3897480" y="737773"/>
                  </a:lnTo>
                  <a:lnTo>
                    <a:pt x="3891281" y="738930"/>
                  </a:lnTo>
                  <a:close/>
                </a:path>
              </a:pathLst>
            </a:custGeom>
            <a:solidFill>
              <a:srgbClr val="fad01b"/>
            </a:solidFill>
            <a:ln w="0">
              <a:noFill/>
            </a:ln>
          </p:spPr>
          <p:style>
            <a:lnRef idx="0"/>
            <a:fillRef idx="0"/>
            <a:effectRef idx="0"/>
            <a:fontRef idx="minor"/>
          </p:style>
        </p:sp>
        <p:sp>
          <p:nvSpPr>
            <p:cNvPr id="423" name="object 12"/>
            <p:cNvSpPr/>
            <p:nvPr/>
          </p:nvSpPr>
          <p:spPr>
            <a:xfrm>
              <a:off x="3612240" y="7354080"/>
              <a:ext cx="401400" cy="448560"/>
            </a:xfrm>
            <a:prstGeom prst="rect">
              <a:avLst/>
            </a:prstGeom>
            <a:blipFill rotWithShape="0">
              <a:blip r:embed="rId4"/>
              <a:srcRect/>
              <a:stretch/>
            </a:blipFill>
            <a:ln w="0">
              <a:noFill/>
            </a:ln>
          </p:spPr>
          <p:style>
            <a:lnRef idx="0"/>
            <a:fillRef idx="0"/>
            <a:effectRef idx="0"/>
            <a:fontRef idx="minor"/>
          </p:style>
        </p:sp>
        <p:sp>
          <p:nvSpPr>
            <p:cNvPr id="424" name="object 13"/>
            <p:cNvSpPr/>
            <p:nvPr/>
          </p:nvSpPr>
          <p:spPr>
            <a:xfrm>
              <a:off x="3983400" y="6872760"/>
              <a:ext cx="385920" cy="431280"/>
            </a:xfrm>
            <a:prstGeom prst="rect">
              <a:avLst/>
            </a:prstGeom>
            <a:blipFill rotWithShape="0">
              <a:blip r:embed="rId5"/>
              <a:srcRect/>
              <a:stretch/>
            </a:blipFill>
            <a:ln w="0">
              <a:noFill/>
            </a:ln>
          </p:spPr>
          <p:style>
            <a:lnRef idx="0"/>
            <a:fillRef idx="0"/>
            <a:effectRef idx="0"/>
            <a:fontRef idx="minor"/>
          </p:style>
        </p:sp>
        <p:sp>
          <p:nvSpPr>
            <p:cNvPr id="425" name="object 14"/>
            <p:cNvSpPr/>
            <p:nvPr/>
          </p:nvSpPr>
          <p:spPr>
            <a:xfrm>
              <a:off x="3975120" y="6905880"/>
              <a:ext cx="318600" cy="400320"/>
            </a:xfrm>
            <a:custGeom>
              <a:avLst/>
              <a:gdLst/>
              <a:ahLst/>
              <a:rect l="l" t="t" r="r" b="b"/>
              <a:pathLst>
                <a:path w="431800" h="710564">
                  <a:moveTo>
                    <a:pt x="287164" y="645009"/>
                  </a:moveTo>
                  <a:lnTo>
                    <a:pt x="142122" y="561099"/>
                  </a:lnTo>
                  <a:lnTo>
                    <a:pt x="142122" y="560149"/>
                  </a:lnTo>
                  <a:lnTo>
                    <a:pt x="44107" y="503905"/>
                  </a:lnTo>
                  <a:lnTo>
                    <a:pt x="24809" y="489451"/>
                  </a:lnTo>
                  <a:lnTo>
                    <a:pt x="11025" y="471780"/>
                  </a:lnTo>
                  <a:lnTo>
                    <a:pt x="2756" y="450899"/>
                  </a:lnTo>
                  <a:lnTo>
                    <a:pt x="0" y="426812"/>
                  </a:lnTo>
                  <a:lnTo>
                    <a:pt x="0" y="34078"/>
                  </a:lnTo>
                  <a:lnTo>
                    <a:pt x="17378" y="0"/>
                  </a:lnTo>
                  <a:lnTo>
                    <a:pt x="24952" y="606"/>
                  </a:lnTo>
                  <a:lnTo>
                    <a:pt x="33861" y="3394"/>
                  </a:lnTo>
                  <a:lnTo>
                    <a:pt x="44107" y="8358"/>
                  </a:lnTo>
                  <a:lnTo>
                    <a:pt x="179001" y="86428"/>
                  </a:lnTo>
                  <a:lnTo>
                    <a:pt x="179828" y="86428"/>
                  </a:lnTo>
                  <a:lnTo>
                    <a:pt x="210039" y="104383"/>
                  </a:lnTo>
                  <a:lnTo>
                    <a:pt x="210039" y="104838"/>
                  </a:lnTo>
                  <a:lnTo>
                    <a:pt x="387109" y="206204"/>
                  </a:lnTo>
                  <a:lnTo>
                    <a:pt x="399267" y="215412"/>
                  </a:lnTo>
                  <a:lnTo>
                    <a:pt x="251274" y="215412"/>
                  </a:lnTo>
                  <a:lnTo>
                    <a:pt x="249711" y="221696"/>
                  </a:lnTo>
                  <a:lnTo>
                    <a:pt x="172665" y="221696"/>
                  </a:lnTo>
                  <a:lnTo>
                    <a:pt x="66432" y="244998"/>
                  </a:lnTo>
                  <a:lnTo>
                    <a:pt x="66432" y="289082"/>
                  </a:lnTo>
                  <a:lnTo>
                    <a:pt x="172665" y="434540"/>
                  </a:lnTo>
                  <a:lnTo>
                    <a:pt x="196747" y="434540"/>
                  </a:lnTo>
                  <a:lnTo>
                    <a:pt x="184793" y="482580"/>
                  </a:lnTo>
                  <a:lnTo>
                    <a:pt x="202762" y="492724"/>
                  </a:lnTo>
                  <a:lnTo>
                    <a:pt x="282313" y="492724"/>
                  </a:lnTo>
                  <a:lnTo>
                    <a:pt x="282313" y="497572"/>
                  </a:lnTo>
                  <a:lnTo>
                    <a:pt x="431265" y="497572"/>
                  </a:lnTo>
                  <a:lnTo>
                    <a:pt x="431265" y="644020"/>
                  </a:lnTo>
                  <a:lnTo>
                    <a:pt x="287164" y="644020"/>
                  </a:lnTo>
                  <a:lnTo>
                    <a:pt x="287164" y="645009"/>
                  </a:lnTo>
                  <a:close/>
                </a:path>
                <a:path w="431800" h="710564">
                  <a:moveTo>
                    <a:pt x="179828" y="86428"/>
                  </a:moveTo>
                  <a:lnTo>
                    <a:pt x="179001" y="86428"/>
                  </a:lnTo>
                  <a:lnTo>
                    <a:pt x="179001" y="85936"/>
                  </a:lnTo>
                  <a:lnTo>
                    <a:pt x="179828" y="86428"/>
                  </a:lnTo>
                  <a:close/>
                </a:path>
                <a:path w="431800" h="710564">
                  <a:moveTo>
                    <a:pt x="282313" y="492724"/>
                  </a:moveTo>
                  <a:lnTo>
                    <a:pt x="202762" y="492724"/>
                  </a:lnTo>
                  <a:lnTo>
                    <a:pt x="269690" y="225604"/>
                  </a:lnTo>
                  <a:lnTo>
                    <a:pt x="251274" y="215412"/>
                  </a:lnTo>
                  <a:lnTo>
                    <a:pt x="399267" y="215412"/>
                  </a:lnTo>
                  <a:lnTo>
                    <a:pt x="406415" y="220826"/>
                  </a:lnTo>
                  <a:lnTo>
                    <a:pt x="420215" y="238554"/>
                  </a:lnTo>
                  <a:lnTo>
                    <a:pt x="428501" y="259379"/>
                  </a:lnTo>
                  <a:lnTo>
                    <a:pt x="431265" y="283292"/>
                  </a:lnTo>
                  <a:lnTo>
                    <a:pt x="431265" y="284233"/>
                  </a:lnTo>
                  <a:lnTo>
                    <a:pt x="282313" y="284233"/>
                  </a:lnTo>
                  <a:lnTo>
                    <a:pt x="282313" y="329849"/>
                  </a:lnTo>
                  <a:lnTo>
                    <a:pt x="364289" y="436509"/>
                  </a:lnTo>
                  <a:lnTo>
                    <a:pt x="364289" y="437954"/>
                  </a:lnTo>
                  <a:lnTo>
                    <a:pt x="282313" y="451064"/>
                  </a:lnTo>
                  <a:lnTo>
                    <a:pt x="282313" y="492724"/>
                  </a:lnTo>
                  <a:close/>
                </a:path>
                <a:path w="431800" h="710564">
                  <a:moveTo>
                    <a:pt x="196747" y="434540"/>
                  </a:moveTo>
                  <a:lnTo>
                    <a:pt x="172665" y="434540"/>
                  </a:lnTo>
                  <a:lnTo>
                    <a:pt x="172665" y="388023"/>
                  </a:lnTo>
                  <a:lnTo>
                    <a:pt x="90194" y="281363"/>
                  </a:lnTo>
                  <a:lnTo>
                    <a:pt x="90194" y="280868"/>
                  </a:lnTo>
                  <a:lnTo>
                    <a:pt x="172665" y="267263"/>
                  </a:lnTo>
                  <a:lnTo>
                    <a:pt x="172665" y="221696"/>
                  </a:lnTo>
                  <a:lnTo>
                    <a:pt x="249711" y="221696"/>
                  </a:lnTo>
                  <a:lnTo>
                    <a:pt x="196747" y="434540"/>
                  </a:lnTo>
                  <a:close/>
                </a:path>
                <a:path w="431800" h="710564">
                  <a:moveTo>
                    <a:pt x="431265" y="497572"/>
                  </a:moveTo>
                  <a:lnTo>
                    <a:pt x="282313" y="497572"/>
                  </a:lnTo>
                  <a:lnTo>
                    <a:pt x="388545" y="473824"/>
                  </a:lnTo>
                  <a:lnTo>
                    <a:pt x="388545" y="429692"/>
                  </a:lnTo>
                  <a:lnTo>
                    <a:pt x="282313" y="284233"/>
                  </a:lnTo>
                  <a:lnTo>
                    <a:pt x="431265" y="284233"/>
                  </a:lnTo>
                  <a:lnTo>
                    <a:pt x="431265" y="497572"/>
                  </a:lnTo>
                  <a:close/>
                </a:path>
                <a:path w="431800" h="710564">
                  <a:moveTo>
                    <a:pt x="411741" y="710443"/>
                  </a:moveTo>
                  <a:lnTo>
                    <a:pt x="404684" y="709473"/>
                  </a:lnTo>
                  <a:lnTo>
                    <a:pt x="396467" y="706558"/>
                  </a:lnTo>
                  <a:lnTo>
                    <a:pt x="387109" y="701709"/>
                  </a:lnTo>
                  <a:lnTo>
                    <a:pt x="287164" y="644020"/>
                  </a:lnTo>
                  <a:lnTo>
                    <a:pt x="431265" y="644020"/>
                  </a:lnTo>
                  <a:lnTo>
                    <a:pt x="431265" y="676971"/>
                  </a:lnTo>
                  <a:lnTo>
                    <a:pt x="430775" y="686832"/>
                  </a:lnTo>
                  <a:lnTo>
                    <a:pt x="417653" y="709476"/>
                  </a:lnTo>
                  <a:lnTo>
                    <a:pt x="411741" y="710443"/>
                  </a:lnTo>
                  <a:close/>
                </a:path>
              </a:pathLst>
            </a:custGeom>
            <a:solidFill>
              <a:srgbClr val="833fa3"/>
            </a:solidFill>
            <a:ln w="0">
              <a:noFill/>
            </a:ln>
          </p:spPr>
          <p:style>
            <a:lnRef idx="0"/>
            <a:fillRef idx="0"/>
            <a:effectRef idx="0"/>
            <a:fontRef idx="minor"/>
          </p:style>
        </p:sp>
        <p:sp>
          <p:nvSpPr>
            <p:cNvPr id="426" name="object 15"/>
            <p:cNvSpPr/>
            <p:nvPr/>
          </p:nvSpPr>
          <p:spPr>
            <a:xfrm>
              <a:off x="1039680" y="7063560"/>
              <a:ext cx="401400" cy="448560"/>
            </a:xfrm>
            <a:prstGeom prst="rect">
              <a:avLst/>
            </a:prstGeom>
            <a:blipFill rotWithShape="0">
              <a:blip r:embed="rId6"/>
              <a:srcRect/>
              <a:stretch/>
            </a:blipFill>
            <a:ln w="0">
              <a:noFill/>
            </a:ln>
          </p:spPr>
          <p:style>
            <a:lnRef idx="0"/>
            <a:fillRef idx="0"/>
            <a:effectRef idx="0"/>
            <a:fontRef idx="minor"/>
          </p:style>
        </p:sp>
        <p:sp>
          <p:nvSpPr>
            <p:cNvPr id="427" name="object 16"/>
            <p:cNvSpPr/>
            <p:nvPr/>
          </p:nvSpPr>
          <p:spPr>
            <a:xfrm>
              <a:off x="1030680" y="7098120"/>
              <a:ext cx="331200" cy="416520"/>
            </a:xfrm>
            <a:custGeom>
              <a:avLst/>
              <a:gdLst/>
              <a:ahLst/>
              <a:rect l="l" t="t" r="r" b="b"/>
              <a:pathLst>
                <a:path w="448944" h="739139">
                  <a:moveTo>
                    <a:pt x="298844" y="670855"/>
                  </a:moveTo>
                  <a:lnTo>
                    <a:pt x="147962" y="583580"/>
                  </a:lnTo>
                  <a:lnTo>
                    <a:pt x="147962" y="583085"/>
                  </a:lnTo>
                  <a:lnTo>
                    <a:pt x="46086" y="523961"/>
                  </a:lnTo>
                  <a:lnTo>
                    <a:pt x="25918" y="508968"/>
                  </a:lnTo>
                  <a:lnTo>
                    <a:pt x="11516" y="490637"/>
                  </a:lnTo>
                  <a:lnTo>
                    <a:pt x="2878" y="468967"/>
                  </a:lnTo>
                  <a:lnTo>
                    <a:pt x="0" y="443959"/>
                  </a:lnTo>
                  <a:lnTo>
                    <a:pt x="0" y="35686"/>
                  </a:lnTo>
                  <a:lnTo>
                    <a:pt x="18430" y="0"/>
                  </a:lnTo>
                  <a:lnTo>
                    <a:pt x="26193" y="549"/>
                  </a:lnTo>
                  <a:lnTo>
                    <a:pt x="35413" y="3391"/>
                  </a:lnTo>
                  <a:lnTo>
                    <a:pt x="46086" y="8524"/>
                  </a:lnTo>
                  <a:lnTo>
                    <a:pt x="186279" y="90010"/>
                  </a:lnTo>
                  <a:lnTo>
                    <a:pt x="187130" y="90010"/>
                  </a:lnTo>
                  <a:lnTo>
                    <a:pt x="218798" y="108415"/>
                  </a:lnTo>
                  <a:lnTo>
                    <a:pt x="218798" y="109404"/>
                  </a:lnTo>
                  <a:lnTo>
                    <a:pt x="258579" y="132164"/>
                  </a:lnTo>
                  <a:lnTo>
                    <a:pt x="132916" y="132164"/>
                  </a:lnTo>
                  <a:lnTo>
                    <a:pt x="132916" y="365887"/>
                  </a:lnTo>
                  <a:lnTo>
                    <a:pt x="81030" y="365887"/>
                  </a:lnTo>
                  <a:lnTo>
                    <a:pt x="51430" y="410504"/>
                  </a:lnTo>
                  <a:lnTo>
                    <a:pt x="62338" y="423045"/>
                  </a:lnTo>
                  <a:lnTo>
                    <a:pt x="73739" y="434010"/>
                  </a:lnTo>
                  <a:lnTo>
                    <a:pt x="85631" y="443404"/>
                  </a:lnTo>
                  <a:lnTo>
                    <a:pt x="98010" y="451232"/>
                  </a:lnTo>
                  <a:lnTo>
                    <a:pt x="117160" y="460398"/>
                  </a:lnTo>
                  <a:lnTo>
                    <a:pt x="134868" y="464665"/>
                  </a:lnTo>
                  <a:lnTo>
                    <a:pt x="290918" y="464665"/>
                  </a:lnTo>
                  <a:lnTo>
                    <a:pt x="297365" y="470627"/>
                  </a:lnTo>
                  <a:lnTo>
                    <a:pt x="301348" y="473545"/>
                  </a:lnTo>
                  <a:lnTo>
                    <a:pt x="259541" y="473545"/>
                  </a:lnTo>
                  <a:lnTo>
                    <a:pt x="234299" y="491456"/>
                  </a:lnTo>
                  <a:lnTo>
                    <a:pt x="238203" y="497294"/>
                  </a:lnTo>
                  <a:lnTo>
                    <a:pt x="239150" y="498584"/>
                  </a:lnTo>
                  <a:lnTo>
                    <a:pt x="240136" y="500203"/>
                  </a:lnTo>
                  <a:lnTo>
                    <a:pt x="241122" y="502143"/>
                  </a:lnTo>
                  <a:lnTo>
                    <a:pt x="242069" y="503083"/>
                  </a:lnTo>
                  <a:lnTo>
                    <a:pt x="243055" y="504567"/>
                  </a:lnTo>
                  <a:lnTo>
                    <a:pt x="275621" y="544737"/>
                  </a:lnTo>
                  <a:lnTo>
                    <a:pt x="315823" y="577296"/>
                  </a:lnTo>
                  <a:lnTo>
                    <a:pt x="353478" y="590458"/>
                  </a:lnTo>
                  <a:lnTo>
                    <a:pt x="448739" y="590458"/>
                  </a:lnTo>
                  <a:lnTo>
                    <a:pt x="448739" y="669915"/>
                  </a:lnTo>
                  <a:lnTo>
                    <a:pt x="298844" y="669915"/>
                  </a:lnTo>
                  <a:lnTo>
                    <a:pt x="298844" y="670855"/>
                  </a:lnTo>
                  <a:close/>
                </a:path>
                <a:path w="448944" h="739139">
                  <a:moveTo>
                    <a:pt x="187130" y="90010"/>
                  </a:moveTo>
                  <a:lnTo>
                    <a:pt x="186279" y="90010"/>
                  </a:lnTo>
                  <a:lnTo>
                    <a:pt x="186279" y="89515"/>
                  </a:lnTo>
                  <a:lnTo>
                    <a:pt x="187130" y="90010"/>
                  </a:lnTo>
                  <a:close/>
                </a:path>
                <a:path w="448944" h="739139">
                  <a:moveTo>
                    <a:pt x="290918" y="464665"/>
                  </a:moveTo>
                  <a:lnTo>
                    <a:pt x="134868" y="464665"/>
                  </a:lnTo>
                  <a:lnTo>
                    <a:pt x="151126" y="464034"/>
                  </a:lnTo>
                  <a:lnTo>
                    <a:pt x="165928" y="458505"/>
                  </a:lnTo>
                  <a:lnTo>
                    <a:pt x="178407" y="448587"/>
                  </a:lnTo>
                  <a:lnTo>
                    <a:pt x="187251" y="434861"/>
                  </a:lnTo>
                  <a:lnTo>
                    <a:pt x="192464" y="417319"/>
                  </a:lnTo>
                  <a:lnTo>
                    <a:pt x="194049" y="395958"/>
                  </a:lnTo>
                  <a:lnTo>
                    <a:pt x="194049" y="167588"/>
                  </a:lnTo>
                  <a:lnTo>
                    <a:pt x="132916" y="132164"/>
                  </a:lnTo>
                  <a:lnTo>
                    <a:pt x="258579" y="132164"/>
                  </a:lnTo>
                  <a:lnTo>
                    <a:pt x="402653" y="214590"/>
                  </a:lnTo>
                  <a:lnTo>
                    <a:pt x="437223" y="248177"/>
                  </a:lnTo>
                  <a:lnTo>
                    <a:pt x="448739" y="294592"/>
                  </a:lnTo>
                  <a:lnTo>
                    <a:pt x="448739" y="334865"/>
                  </a:lnTo>
                  <a:lnTo>
                    <a:pt x="270229" y="334865"/>
                  </a:lnTo>
                  <a:lnTo>
                    <a:pt x="255361" y="336041"/>
                  </a:lnTo>
                  <a:lnTo>
                    <a:pt x="244751" y="342983"/>
                  </a:lnTo>
                  <a:lnTo>
                    <a:pt x="238389" y="355687"/>
                  </a:lnTo>
                  <a:lnTo>
                    <a:pt x="236271" y="374149"/>
                  </a:lnTo>
                  <a:lnTo>
                    <a:pt x="238510" y="392163"/>
                  </a:lnTo>
                  <a:lnTo>
                    <a:pt x="245234" y="410365"/>
                  </a:lnTo>
                  <a:lnTo>
                    <a:pt x="256449" y="428753"/>
                  </a:lnTo>
                  <a:lnTo>
                    <a:pt x="272162" y="447324"/>
                  </a:lnTo>
                  <a:lnTo>
                    <a:pt x="290918" y="464665"/>
                  </a:lnTo>
                  <a:close/>
                </a:path>
                <a:path w="448944" h="739139">
                  <a:moveTo>
                    <a:pt x="448739" y="434262"/>
                  </a:moveTo>
                  <a:lnTo>
                    <a:pt x="353647" y="434262"/>
                  </a:lnTo>
                  <a:lnTo>
                    <a:pt x="376957" y="415362"/>
                  </a:lnTo>
                  <a:lnTo>
                    <a:pt x="367399" y="402532"/>
                  </a:lnTo>
                  <a:lnTo>
                    <a:pt x="337654" y="370241"/>
                  </a:lnTo>
                  <a:lnTo>
                    <a:pt x="306121" y="347927"/>
                  </a:lnTo>
                  <a:lnTo>
                    <a:pt x="270229" y="334865"/>
                  </a:lnTo>
                  <a:lnTo>
                    <a:pt x="448739" y="334865"/>
                  </a:lnTo>
                  <a:lnTo>
                    <a:pt x="448739" y="434262"/>
                  </a:lnTo>
                  <a:close/>
                </a:path>
                <a:path w="448944" h="739139">
                  <a:moveTo>
                    <a:pt x="111090" y="385150"/>
                  </a:moveTo>
                  <a:lnTo>
                    <a:pt x="81030" y="365887"/>
                  </a:lnTo>
                  <a:lnTo>
                    <a:pt x="132916" y="365887"/>
                  </a:lnTo>
                  <a:lnTo>
                    <a:pt x="111090" y="385150"/>
                  </a:lnTo>
                  <a:close/>
                </a:path>
                <a:path w="448944" h="739139">
                  <a:moveTo>
                    <a:pt x="448739" y="590458"/>
                  </a:moveTo>
                  <a:lnTo>
                    <a:pt x="353478" y="590458"/>
                  </a:lnTo>
                  <a:lnTo>
                    <a:pt x="364336" y="590358"/>
                  </a:lnTo>
                  <a:lnTo>
                    <a:pt x="376190" y="587279"/>
                  </a:lnTo>
                  <a:lnTo>
                    <a:pt x="384584" y="579957"/>
                  </a:lnTo>
                  <a:lnTo>
                    <a:pt x="389524" y="568385"/>
                  </a:lnTo>
                  <a:lnTo>
                    <a:pt x="391017" y="552559"/>
                  </a:lnTo>
                  <a:lnTo>
                    <a:pt x="388850" y="533659"/>
                  </a:lnTo>
                  <a:lnTo>
                    <a:pt x="371638" y="496371"/>
                  </a:lnTo>
                  <a:lnTo>
                    <a:pt x="344438" y="465778"/>
                  </a:lnTo>
                  <a:lnTo>
                    <a:pt x="316770" y="443959"/>
                  </a:lnTo>
                  <a:lnTo>
                    <a:pt x="316467" y="443620"/>
                  </a:lnTo>
                  <a:lnTo>
                    <a:pt x="316362" y="443404"/>
                  </a:lnTo>
                  <a:lnTo>
                    <a:pt x="316316" y="442970"/>
                  </a:lnTo>
                  <a:lnTo>
                    <a:pt x="315330" y="442330"/>
                  </a:lnTo>
                  <a:lnTo>
                    <a:pt x="286524" y="416283"/>
                  </a:lnTo>
                  <a:lnTo>
                    <a:pt x="276520" y="393989"/>
                  </a:lnTo>
                  <a:lnTo>
                    <a:pt x="276520" y="385921"/>
                  </a:lnTo>
                  <a:lnTo>
                    <a:pt x="280234" y="382217"/>
                  </a:lnTo>
                  <a:lnTo>
                    <a:pt x="287663" y="382857"/>
                  </a:lnTo>
                  <a:lnTo>
                    <a:pt x="324540" y="402746"/>
                  </a:lnTo>
                  <a:lnTo>
                    <a:pt x="353647" y="434262"/>
                  </a:lnTo>
                  <a:lnTo>
                    <a:pt x="448739" y="434262"/>
                  </a:lnTo>
                  <a:lnTo>
                    <a:pt x="448739" y="590458"/>
                  </a:lnTo>
                  <a:close/>
                </a:path>
                <a:path w="448944" h="739139">
                  <a:moveTo>
                    <a:pt x="339737" y="542646"/>
                  </a:moveTo>
                  <a:lnTo>
                    <a:pt x="295437" y="519587"/>
                  </a:lnTo>
                  <a:lnTo>
                    <a:pt x="265832" y="484678"/>
                  </a:lnTo>
                  <a:lnTo>
                    <a:pt x="259541" y="473545"/>
                  </a:lnTo>
                  <a:lnTo>
                    <a:pt x="301348" y="473545"/>
                  </a:lnTo>
                  <a:lnTo>
                    <a:pt x="306614" y="477405"/>
                  </a:lnTo>
                  <a:lnTo>
                    <a:pt x="308053" y="478840"/>
                  </a:lnTo>
                  <a:lnTo>
                    <a:pt x="309493" y="479829"/>
                  </a:lnTo>
                  <a:lnTo>
                    <a:pt x="309835" y="480469"/>
                  </a:lnTo>
                  <a:lnTo>
                    <a:pt x="310175" y="480809"/>
                  </a:lnTo>
                  <a:lnTo>
                    <a:pt x="310479" y="480809"/>
                  </a:lnTo>
                  <a:lnTo>
                    <a:pt x="311465" y="481264"/>
                  </a:lnTo>
                  <a:lnTo>
                    <a:pt x="312412" y="482253"/>
                  </a:lnTo>
                  <a:lnTo>
                    <a:pt x="313549" y="483049"/>
                  </a:lnTo>
                  <a:lnTo>
                    <a:pt x="314837" y="483689"/>
                  </a:lnTo>
                  <a:lnTo>
                    <a:pt x="333295" y="499224"/>
                  </a:lnTo>
                  <a:lnTo>
                    <a:pt x="341325" y="507865"/>
                  </a:lnTo>
                  <a:lnTo>
                    <a:pt x="346991" y="515836"/>
                  </a:lnTo>
                  <a:lnTo>
                    <a:pt x="350292" y="523133"/>
                  </a:lnTo>
                  <a:lnTo>
                    <a:pt x="351222" y="529751"/>
                  </a:lnTo>
                  <a:lnTo>
                    <a:pt x="351222" y="531874"/>
                  </a:lnTo>
                  <a:lnTo>
                    <a:pt x="351070" y="532175"/>
                  </a:lnTo>
                  <a:lnTo>
                    <a:pt x="350729" y="532175"/>
                  </a:lnTo>
                  <a:lnTo>
                    <a:pt x="350729" y="532863"/>
                  </a:lnTo>
                  <a:lnTo>
                    <a:pt x="350577" y="533319"/>
                  </a:lnTo>
                  <a:lnTo>
                    <a:pt x="350275" y="533659"/>
                  </a:lnTo>
                  <a:lnTo>
                    <a:pt x="350275" y="535094"/>
                  </a:lnTo>
                  <a:lnTo>
                    <a:pt x="345423" y="541416"/>
                  </a:lnTo>
                  <a:lnTo>
                    <a:pt x="339737" y="542646"/>
                  </a:lnTo>
                  <a:close/>
                </a:path>
                <a:path w="448944" h="739139">
                  <a:moveTo>
                    <a:pt x="428480" y="738927"/>
                  </a:moveTo>
                  <a:lnTo>
                    <a:pt x="421082" y="738013"/>
                  </a:lnTo>
                  <a:lnTo>
                    <a:pt x="412475" y="735049"/>
                  </a:lnTo>
                  <a:lnTo>
                    <a:pt x="402653" y="730028"/>
                  </a:lnTo>
                  <a:lnTo>
                    <a:pt x="298844" y="669915"/>
                  </a:lnTo>
                  <a:lnTo>
                    <a:pt x="448739" y="669915"/>
                  </a:lnTo>
                  <a:lnTo>
                    <a:pt x="448739" y="703845"/>
                  </a:lnTo>
                  <a:lnTo>
                    <a:pt x="448227" y="714331"/>
                  </a:lnTo>
                  <a:lnTo>
                    <a:pt x="434679" y="737795"/>
                  </a:lnTo>
                  <a:lnTo>
                    <a:pt x="428480" y="738927"/>
                  </a:lnTo>
                  <a:close/>
                </a:path>
              </a:pathLst>
            </a:custGeom>
            <a:solidFill>
              <a:srgbClr val="f26726"/>
            </a:solidFill>
            <a:ln w="0">
              <a:noFill/>
            </a:ln>
          </p:spPr>
          <p:style>
            <a:lnRef idx="0"/>
            <a:fillRef idx="0"/>
            <a:effectRef idx="0"/>
            <a:fontRef idx="minor"/>
          </p:style>
        </p:sp>
        <p:sp>
          <p:nvSpPr>
            <p:cNvPr id="428" name="object 17"/>
            <p:cNvSpPr/>
            <p:nvPr/>
          </p:nvSpPr>
          <p:spPr>
            <a:xfrm>
              <a:off x="1238040" y="6586560"/>
              <a:ext cx="385920" cy="431280"/>
            </a:xfrm>
            <a:prstGeom prst="rect">
              <a:avLst/>
            </a:prstGeom>
            <a:blipFill rotWithShape="0">
              <a:blip r:embed="rId7"/>
              <a:srcRect/>
              <a:stretch/>
            </a:blipFill>
            <a:ln w="0">
              <a:noFill/>
            </a:ln>
          </p:spPr>
          <p:style>
            <a:lnRef idx="0"/>
            <a:fillRef idx="0"/>
            <a:effectRef idx="0"/>
            <a:fontRef idx="minor"/>
          </p:style>
        </p:sp>
        <p:sp>
          <p:nvSpPr>
            <p:cNvPr id="429" name="object 18"/>
            <p:cNvSpPr/>
            <p:nvPr/>
          </p:nvSpPr>
          <p:spPr>
            <a:xfrm>
              <a:off x="1229400" y="6619680"/>
              <a:ext cx="3113640" cy="1605240"/>
            </a:xfrm>
            <a:custGeom>
              <a:avLst/>
              <a:gdLst/>
              <a:ahLst/>
              <a:rect l="l" t="t" r="r" b="b"/>
              <a:pathLst>
                <a:path w="4215765" h="2847340">
                  <a:moveTo>
                    <a:pt x="412051" y="709929"/>
                  </a:moveTo>
                  <a:lnTo>
                    <a:pt x="44154" y="502919"/>
                  </a:lnTo>
                  <a:lnTo>
                    <a:pt x="11033" y="471169"/>
                  </a:lnTo>
                  <a:lnTo>
                    <a:pt x="0" y="426719"/>
                  </a:lnTo>
                  <a:lnTo>
                    <a:pt x="0" y="34289"/>
                  </a:lnTo>
                  <a:lnTo>
                    <a:pt x="17675" y="0"/>
                  </a:lnTo>
                  <a:lnTo>
                    <a:pt x="25109" y="0"/>
                  </a:lnTo>
                  <a:lnTo>
                    <a:pt x="33935" y="2539"/>
                  </a:lnTo>
                  <a:lnTo>
                    <a:pt x="44154" y="7619"/>
                  </a:lnTo>
                  <a:lnTo>
                    <a:pt x="179003" y="86359"/>
                  </a:lnTo>
                  <a:lnTo>
                    <a:pt x="181105" y="86359"/>
                  </a:lnTo>
                  <a:lnTo>
                    <a:pt x="210536" y="104139"/>
                  </a:lnTo>
                  <a:lnTo>
                    <a:pt x="303239" y="157479"/>
                  </a:lnTo>
                  <a:lnTo>
                    <a:pt x="89899" y="157479"/>
                  </a:lnTo>
                  <a:lnTo>
                    <a:pt x="59186" y="181609"/>
                  </a:lnTo>
                  <a:lnTo>
                    <a:pt x="48532" y="220979"/>
                  </a:lnTo>
                  <a:lnTo>
                    <a:pt x="46136" y="261619"/>
                  </a:lnTo>
                  <a:lnTo>
                    <a:pt x="46357" y="273049"/>
                  </a:lnTo>
                  <a:lnTo>
                    <a:pt x="50445" y="313689"/>
                  </a:lnTo>
                  <a:lnTo>
                    <a:pt x="59186" y="351789"/>
                  </a:lnTo>
                  <a:lnTo>
                    <a:pt x="77078" y="392429"/>
                  </a:lnTo>
                  <a:lnTo>
                    <a:pt x="105741" y="424179"/>
                  </a:lnTo>
                  <a:lnTo>
                    <a:pt x="122076" y="430529"/>
                  </a:lnTo>
                  <a:lnTo>
                    <a:pt x="180188" y="430529"/>
                  </a:lnTo>
                  <a:lnTo>
                    <a:pt x="191624" y="454659"/>
                  </a:lnTo>
                  <a:lnTo>
                    <a:pt x="216183" y="486409"/>
                  </a:lnTo>
                  <a:lnTo>
                    <a:pt x="239890" y="497839"/>
                  </a:lnTo>
                  <a:lnTo>
                    <a:pt x="289933" y="497839"/>
                  </a:lnTo>
                  <a:lnTo>
                    <a:pt x="299337" y="516889"/>
                  </a:lnTo>
                  <a:lnTo>
                    <a:pt x="323874" y="548639"/>
                  </a:lnTo>
                  <a:lnTo>
                    <a:pt x="347830" y="560069"/>
                  </a:lnTo>
                  <a:lnTo>
                    <a:pt x="431760" y="560069"/>
                  </a:lnTo>
                  <a:lnTo>
                    <a:pt x="431760" y="676909"/>
                  </a:lnTo>
                  <a:lnTo>
                    <a:pt x="420428" y="708659"/>
                  </a:lnTo>
                  <a:lnTo>
                    <a:pt x="418192" y="708659"/>
                  </a:lnTo>
                  <a:lnTo>
                    <a:pt x="412051" y="709929"/>
                  </a:lnTo>
                  <a:close/>
                </a:path>
                <a:path w="4215765" h="2847340">
                  <a:moveTo>
                    <a:pt x="181105" y="86359"/>
                  </a:moveTo>
                  <a:lnTo>
                    <a:pt x="179003" y="86359"/>
                  </a:lnTo>
                  <a:lnTo>
                    <a:pt x="179003" y="85089"/>
                  </a:lnTo>
                  <a:lnTo>
                    <a:pt x="181105" y="86359"/>
                  </a:lnTo>
                  <a:close/>
                </a:path>
                <a:path w="4215765" h="2847340">
                  <a:moveTo>
                    <a:pt x="176585" y="289559"/>
                  </a:moveTo>
                  <a:lnTo>
                    <a:pt x="139700" y="289559"/>
                  </a:lnTo>
                  <a:lnTo>
                    <a:pt x="163009" y="287019"/>
                  </a:lnTo>
                  <a:lnTo>
                    <a:pt x="160662" y="270509"/>
                  </a:lnTo>
                  <a:lnTo>
                    <a:pt x="148948" y="224789"/>
                  </a:lnTo>
                  <a:lnTo>
                    <a:pt x="139956" y="204469"/>
                  </a:lnTo>
                  <a:lnTo>
                    <a:pt x="134931" y="194309"/>
                  </a:lnTo>
                  <a:lnTo>
                    <a:pt x="105741" y="162559"/>
                  </a:lnTo>
                  <a:lnTo>
                    <a:pt x="89899" y="157479"/>
                  </a:lnTo>
                  <a:lnTo>
                    <a:pt x="303239" y="157479"/>
                  </a:lnTo>
                  <a:lnTo>
                    <a:pt x="387113" y="205739"/>
                  </a:lnTo>
                  <a:lnTo>
                    <a:pt x="406657" y="220979"/>
                  </a:lnTo>
                  <a:lnTo>
                    <a:pt x="408650" y="223519"/>
                  </a:lnTo>
                  <a:lnTo>
                    <a:pt x="203752" y="223519"/>
                  </a:lnTo>
                  <a:lnTo>
                    <a:pt x="196475" y="224789"/>
                  </a:lnTo>
                  <a:lnTo>
                    <a:pt x="187565" y="231139"/>
                  </a:lnTo>
                  <a:lnTo>
                    <a:pt x="181191" y="242569"/>
                  </a:lnTo>
                  <a:lnTo>
                    <a:pt x="177362" y="259079"/>
                  </a:lnTo>
                  <a:lnTo>
                    <a:pt x="176155" y="280669"/>
                  </a:lnTo>
                  <a:lnTo>
                    <a:pt x="176251" y="284479"/>
                  </a:lnTo>
                  <a:lnTo>
                    <a:pt x="176585" y="289559"/>
                  </a:lnTo>
                  <a:close/>
                </a:path>
                <a:path w="4215765" h="2847340">
                  <a:moveTo>
                    <a:pt x="115785" y="378459"/>
                  </a:moveTo>
                  <a:lnTo>
                    <a:pt x="88413" y="354329"/>
                  </a:lnTo>
                  <a:lnTo>
                    <a:pt x="85379" y="349249"/>
                  </a:lnTo>
                  <a:lnTo>
                    <a:pt x="73498" y="306069"/>
                  </a:lnTo>
                  <a:lnTo>
                    <a:pt x="71418" y="270509"/>
                  </a:lnTo>
                  <a:lnTo>
                    <a:pt x="71869" y="257809"/>
                  </a:lnTo>
                  <a:lnTo>
                    <a:pt x="83266" y="217169"/>
                  </a:lnTo>
                  <a:lnTo>
                    <a:pt x="91680" y="210819"/>
                  </a:lnTo>
                  <a:lnTo>
                    <a:pt x="96229" y="208279"/>
                  </a:lnTo>
                  <a:lnTo>
                    <a:pt x="100890" y="209549"/>
                  </a:lnTo>
                  <a:lnTo>
                    <a:pt x="105741" y="212089"/>
                  </a:lnTo>
                  <a:lnTo>
                    <a:pt x="110934" y="214629"/>
                  </a:lnTo>
                  <a:lnTo>
                    <a:pt x="115785" y="219709"/>
                  </a:lnTo>
                  <a:lnTo>
                    <a:pt x="120295" y="227329"/>
                  </a:lnTo>
                  <a:lnTo>
                    <a:pt x="123579" y="232409"/>
                  </a:lnTo>
                  <a:lnTo>
                    <a:pt x="136574" y="270509"/>
                  </a:lnTo>
                  <a:lnTo>
                    <a:pt x="139700" y="289559"/>
                  </a:lnTo>
                  <a:lnTo>
                    <a:pt x="176585" y="289559"/>
                  </a:lnTo>
                  <a:lnTo>
                    <a:pt x="177420" y="302259"/>
                  </a:lnTo>
                  <a:lnTo>
                    <a:pt x="181428" y="321309"/>
                  </a:lnTo>
                  <a:lnTo>
                    <a:pt x="187154" y="336549"/>
                  </a:lnTo>
                  <a:lnTo>
                    <a:pt x="139700" y="336549"/>
                  </a:lnTo>
                  <a:lnTo>
                    <a:pt x="138322" y="344169"/>
                  </a:lnTo>
                  <a:lnTo>
                    <a:pt x="136574" y="353059"/>
                  </a:lnTo>
                  <a:lnTo>
                    <a:pt x="134456" y="359409"/>
                  </a:lnTo>
                  <a:lnTo>
                    <a:pt x="131969" y="364489"/>
                  </a:lnTo>
                  <a:lnTo>
                    <a:pt x="128709" y="372109"/>
                  </a:lnTo>
                  <a:lnTo>
                    <a:pt x="124843" y="375919"/>
                  </a:lnTo>
                  <a:lnTo>
                    <a:pt x="115785" y="378459"/>
                  </a:lnTo>
                  <a:close/>
                </a:path>
                <a:path w="4215765" h="2847340">
                  <a:moveTo>
                    <a:pt x="286833" y="313689"/>
                  </a:moveTo>
                  <a:lnTo>
                    <a:pt x="247413" y="313689"/>
                  </a:lnTo>
                  <a:lnTo>
                    <a:pt x="261474" y="284479"/>
                  </a:lnTo>
                  <a:lnTo>
                    <a:pt x="255781" y="273049"/>
                  </a:lnTo>
                  <a:lnTo>
                    <a:pt x="231078" y="237489"/>
                  </a:lnTo>
                  <a:lnTo>
                    <a:pt x="203752" y="223519"/>
                  </a:lnTo>
                  <a:lnTo>
                    <a:pt x="408650" y="223519"/>
                  </a:lnTo>
                  <a:lnTo>
                    <a:pt x="420608" y="238759"/>
                  </a:lnTo>
                  <a:lnTo>
                    <a:pt x="428973" y="259079"/>
                  </a:lnTo>
                  <a:lnTo>
                    <a:pt x="431760" y="283209"/>
                  </a:lnTo>
                  <a:lnTo>
                    <a:pt x="431760" y="285749"/>
                  </a:lnTo>
                  <a:lnTo>
                    <a:pt x="311465" y="285749"/>
                  </a:lnTo>
                  <a:lnTo>
                    <a:pt x="304188" y="287019"/>
                  </a:lnTo>
                  <a:lnTo>
                    <a:pt x="295262" y="293369"/>
                  </a:lnTo>
                  <a:lnTo>
                    <a:pt x="288890" y="304799"/>
                  </a:lnTo>
                  <a:lnTo>
                    <a:pt x="286833" y="313689"/>
                  </a:lnTo>
                  <a:close/>
                </a:path>
                <a:path w="4215765" h="2847340">
                  <a:moveTo>
                    <a:pt x="289933" y="497839"/>
                  </a:moveTo>
                  <a:lnTo>
                    <a:pt x="239890" y="497839"/>
                  </a:lnTo>
                  <a:lnTo>
                    <a:pt x="246982" y="496569"/>
                  </a:lnTo>
                  <a:lnTo>
                    <a:pt x="253704" y="492759"/>
                  </a:lnTo>
                  <a:lnTo>
                    <a:pt x="260923" y="485139"/>
                  </a:lnTo>
                  <a:lnTo>
                    <a:pt x="266088" y="473709"/>
                  </a:lnTo>
                  <a:lnTo>
                    <a:pt x="269193" y="458469"/>
                  </a:lnTo>
                  <a:lnTo>
                    <a:pt x="270229" y="440689"/>
                  </a:lnTo>
                  <a:lnTo>
                    <a:pt x="268893" y="419099"/>
                  </a:lnTo>
                  <a:lnTo>
                    <a:pt x="258205" y="379729"/>
                  </a:lnTo>
                  <a:lnTo>
                    <a:pt x="226568" y="337819"/>
                  </a:lnTo>
                  <a:lnTo>
                    <a:pt x="225582" y="337819"/>
                  </a:lnTo>
                  <a:lnTo>
                    <a:pt x="225089" y="336549"/>
                  </a:lnTo>
                  <a:lnTo>
                    <a:pt x="224597" y="336549"/>
                  </a:lnTo>
                  <a:lnTo>
                    <a:pt x="223952" y="335279"/>
                  </a:lnTo>
                  <a:lnTo>
                    <a:pt x="222171" y="334009"/>
                  </a:lnTo>
                  <a:lnTo>
                    <a:pt x="214440" y="326389"/>
                  </a:lnTo>
                  <a:lnTo>
                    <a:pt x="211029" y="321309"/>
                  </a:lnTo>
                  <a:lnTo>
                    <a:pt x="206352" y="314959"/>
                  </a:lnTo>
                  <a:lnTo>
                    <a:pt x="203012" y="307339"/>
                  </a:lnTo>
                  <a:lnTo>
                    <a:pt x="201008" y="299719"/>
                  </a:lnTo>
                  <a:lnTo>
                    <a:pt x="200436" y="292099"/>
                  </a:lnTo>
                  <a:lnTo>
                    <a:pt x="200340" y="281939"/>
                  </a:lnTo>
                  <a:lnTo>
                    <a:pt x="202615" y="275589"/>
                  </a:lnTo>
                  <a:lnTo>
                    <a:pt x="207163" y="274319"/>
                  </a:lnTo>
                  <a:lnTo>
                    <a:pt x="213454" y="275589"/>
                  </a:lnTo>
                  <a:lnTo>
                    <a:pt x="221224" y="279399"/>
                  </a:lnTo>
                  <a:lnTo>
                    <a:pt x="221868" y="279399"/>
                  </a:lnTo>
                  <a:lnTo>
                    <a:pt x="222171" y="280669"/>
                  </a:lnTo>
                  <a:lnTo>
                    <a:pt x="229448" y="285749"/>
                  </a:lnTo>
                  <a:lnTo>
                    <a:pt x="234579" y="292099"/>
                  </a:lnTo>
                  <a:lnTo>
                    <a:pt x="239283" y="298449"/>
                  </a:lnTo>
                  <a:lnTo>
                    <a:pt x="243561" y="306069"/>
                  </a:lnTo>
                  <a:lnTo>
                    <a:pt x="247413" y="313689"/>
                  </a:lnTo>
                  <a:lnTo>
                    <a:pt x="286833" y="313689"/>
                  </a:lnTo>
                  <a:lnTo>
                    <a:pt x="285070" y="321309"/>
                  </a:lnTo>
                  <a:lnTo>
                    <a:pt x="283797" y="344169"/>
                  </a:lnTo>
                  <a:lnTo>
                    <a:pt x="285133" y="364489"/>
                  </a:lnTo>
                  <a:lnTo>
                    <a:pt x="295805" y="401319"/>
                  </a:lnTo>
                  <a:lnTo>
                    <a:pt x="320674" y="436879"/>
                  </a:lnTo>
                  <a:lnTo>
                    <a:pt x="327458" y="443229"/>
                  </a:lnTo>
                  <a:lnTo>
                    <a:pt x="328444" y="443229"/>
                  </a:lnTo>
                  <a:lnTo>
                    <a:pt x="328898" y="444499"/>
                  </a:lnTo>
                  <a:lnTo>
                    <a:pt x="329391" y="444499"/>
                  </a:lnTo>
                  <a:lnTo>
                    <a:pt x="329733" y="445769"/>
                  </a:lnTo>
                  <a:lnTo>
                    <a:pt x="330377" y="445769"/>
                  </a:lnTo>
                  <a:lnTo>
                    <a:pt x="331324" y="447039"/>
                  </a:lnTo>
                  <a:lnTo>
                    <a:pt x="332803" y="447039"/>
                  </a:lnTo>
                  <a:lnTo>
                    <a:pt x="337115" y="452119"/>
                  </a:lnTo>
                  <a:lnTo>
                    <a:pt x="297858" y="452119"/>
                  </a:lnTo>
                  <a:lnTo>
                    <a:pt x="282811" y="481329"/>
                  </a:lnTo>
                  <a:lnTo>
                    <a:pt x="283797" y="483869"/>
                  </a:lnTo>
                  <a:lnTo>
                    <a:pt x="283949" y="485139"/>
                  </a:lnTo>
                  <a:lnTo>
                    <a:pt x="284290" y="486409"/>
                  </a:lnTo>
                  <a:lnTo>
                    <a:pt x="289933" y="497839"/>
                  </a:lnTo>
                  <a:close/>
                </a:path>
                <a:path w="4215765" h="2847340">
                  <a:moveTo>
                    <a:pt x="431760" y="375919"/>
                  </a:moveTo>
                  <a:lnTo>
                    <a:pt x="355126" y="375919"/>
                  </a:lnTo>
                  <a:lnTo>
                    <a:pt x="369187" y="346709"/>
                  </a:lnTo>
                  <a:lnTo>
                    <a:pt x="363473" y="334009"/>
                  </a:lnTo>
                  <a:lnTo>
                    <a:pt x="339094" y="299719"/>
                  </a:lnTo>
                  <a:lnTo>
                    <a:pt x="311465" y="285749"/>
                  </a:lnTo>
                  <a:lnTo>
                    <a:pt x="431760" y="285749"/>
                  </a:lnTo>
                  <a:lnTo>
                    <a:pt x="431760" y="375919"/>
                  </a:lnTo>
                  <a:close/>
                </a:path>
                <a:path w="4215765" h="2847340">
                  <a:moveTo>
                    <a:pt x="180188" y="430529"/>
                  </a:moveTo>
                  <a:lnTo>
                    <a:pt x="122076" y="430529"/>
                  </a:lnTo>
                  <a:lnTo>
                    <a:pt x="129543" y="427989"/>
                  </a:lnTo>
                  <a:lnTo>
                    <a:pt x="134744" y="425449"/>
                  </a:lnTo>
                  <a:lnTo>
                    <a:pt x="157300" y="392429"/>
                  </a:lnTo>
                  <a:lnTo>
                    <a:pt x="163009" y="365759"/>
                  </a:lnTo>
                  <a:lnTo>
                    <a:pt x="139700" y="336549"/>
                  </a:lnTo>
                  <a:lnTo>
                    <a:pt x="187154" y="336549"/>
                  </a:lnTo>
                  <a:lnTo>
                    <a:pt x="188108" y="339089"/>
                  </a:lnTo>
                  <a:lnTo>
                    <a:pt x="197461" y="355599"/>
                  </a:lnTo>
                  <a:lnTo>
                    <a:pt x="202312" y="361949"/>
                  </a:lnTo>
                  <a:lnTo>
                    <a:pt x="207466" y="369569"/>
                  </a:lnTo>
                  <a:lnTo>
                    <a:pt x="212961" y="374649"/>
                  </a:lnTo>
                  <a:lnTo>
                    <a:pt x="219745" y="380999"/>
                  </a:lnTo>
                  <a:lnTo>
                    <a:pt x="220731" y="380999"/>
                  </a:lnTo>
                  <a:lnTo>
                    <a:pt x="221717" y="382269"/>
                  </a:lnTo>
                  <a:lnTo>
                    <a:pt x="222020" y="383539"/>
                  </a:lnTo>
                  <a:lnTo>
                    <a:pt x="223650" y="383539"/>
                  </a:lnTo>
                  <a:lnTo>
                    <a:pt x="229221" y="389889"/>
                  </a:lnTo>
                  <a:lnTo>
                    <a:pt x="189691" y="389889"/>
                  </a:lnTo>
                  <a:lnTo>
                    <a:pt x="175137" y="419099"/>
                  </a:lnTo>
                  <a:lnTo>
                    <a:pt x="175137" y="420369"/>
                  </a:lnTo>
                  <a:lnTo>
                    <a:pt x="176084" y="421639"/>
                  </a:lnTo>
                  <a:lnTo>
                    <a:pt x="176084" y="422909"/>
                  </a:lnTo>
                  <a:lnTo>
                    <a:pt x="176577" y="422909"/>
                  </a:lnTo>
                  <a:lnTo>
                    <a:pt x="180188" y="430529"/>
                  </a:lnTo>
                  <a:close/>
                </a:path>
                <a:path w="4215765" h="2847340">
                  <a:moveTo>
                    <a:pt x="431760" y="560069"/>
                  </a:moveTo>
                  <a:lnTo>
                    <a:pt x="347830" y="560069"/>
                  </a:lnTo>
                  <a:lnTo>
                    <a:pt x="354865" y="558799"/>
                  </a:lnTo>
                  <a:lnTo>
                    <a:pt x="361417" y="554989"/>
                  </a:lnTo>
                  <a:lnTo>
                    <a:pt x="368630" y="547369"/>
                  </a:lnTo>
                  <a:lnTo>
                    <a:pt x="373782" y="535939"/>
                  </a:lnTo>
                  <a:lnTo>
                    <a:pt x="376873" y="520699"/>
                  </a:lnTo>
                  <a:lnTo>
                    <a:pt x="377904" y="502919"/>
                  </a:lnTo>
                  <a:lnTo>
                    <a:pt x="376573" y="481329"/>
                  </a:lnTo>
                  <a:lnTo>
                    <a:pt x="365912" y="441959"/>
                  </a:lnTo>
                  <a:lnTo>
                    <a:pt x="334242" y="400049"/>
                  </a:lnTo>
                  <a:lnTo>
                    <a:pt x="333295" y="400049"/>
                  </a:lnTo>
                  <a:lnTo>
                    <a:pt x="332803" y="398779"/>
                  </a:lnTo>
                  <a:lnTo>
                    <a:pt x="331665" y="398779"/>
                  </a:lnTo>
                  <a:lnTo>
                    <a:pt x="330870" y="397509"/>
                  </a:lnTo>
                  <a:lnTo>
                    <a:pt x="322114" y="388619"/>
                  </a:lnTo>
                  <a:lnTo>
                    <a:pt x="308053" y="344169"/>
                  </a:lnTo>
                  <a:lnTo>
                    <a:pt x="310328" y="337819"/>
                  </a:lnTo>
                  <a:lnTo>
                    <a:pt x="314837" y="336549"/>
                  </a:lnTo>
                  <a:lnTo>
                    <a:pt x="321167" y="337819"/>
                  </a:lnTo>
                  <a:lnTo>
                    <a:pt x="328898" y="340359"/>
                  </a:lnTo>
                  <a:lnTo>
                    <a:pt x="329240" y="341629"/>
                  </a:lnTo>
                  <a:lnTo>
                    <a:pt x="329581" y="341629"/>
                  </a:lnTo>
                  <a:lnTo>
                    <a:pt x="329884" y="342899"/>
                  </a:lnTo>
                  <a:lnTo>
                    <a:pt x="337161" y="347979"/>
                  </a:lnTo>
                  <a:lnTo>
                    <a:pt x="342292" y="354329"/>
                  </a:lnTo>
                  <a:lnTo>
                    <a:pt x="346996" y="360679"/>
                  </a:lnTo>
                  <a:lnTo>
                    <a:pt x="351274" y="367029"/>
                  </a:lnTo>
                  <a:lnTo>
                    <a:pt x="355126" y="375919"/>
                  </a:lnTo>
                  <a:lnTo>
                    <a:pt x="431760" y="375919"/>
                  </a:lnTo>
                  <a:lnTo>
                    <a:pt x="431760" y="560069"/>
                  </a:lnTo>
                  <a:close/>
                </a:path>
                <a:path w="4215765" h="2847340">
                  <a:moveTo>
                    <a:pt x="232215" y="448309"/>
                  </a:moveTo>
                  <a:lnTo>
                    <a:pt x="199886" y="412749"/>
                  </a:lnTo>
                  <a:lnTo>
                    <a:pt x="189691" y="389889"/>
                  </a:lnTo>
                  <a:lnTo>
                    <a:pt x="229221" y="389889"/>
                  </a:lnTo>
                  <a:lnTo>
                    <a:pt x="245857" y="425449"/>
                  </a:lnTo>
                  <a:lnTo>
                    <a:pt x="245973" y="427989"/>
                  </a:lnTo>
                  <a:lnTo>
                    <a:pt x="245480" y="427989"/>
                  </a:lnTo>
                  <a:lnTo>
                    <a:pt x="245480" y="430529"/>
                  </a:lnTo>
                  <a:lnTo>
                    <a:pt x="245139" y="431799"/>
                  </a:lnTo>
                  <a:lnTo>
                    <a:pt x="244987" y="433069"/>
                  </a:lnTo>
                  <a:lnTo>
                    <a:pt x="244343" y="435609"/>
                  </a:lnTo>
                  <a:lnTo>
                    <a:pt x="243357" y="438149"/>
                  </a:lnTo>
                  <a:lnTo>
                    <a:pt x="242069" y="440689"/>
                  </a:lnTo>
                  <a:lnTo>
                    <a:pt x="238203" y="447039"/>
                  </a:lnTo>
                  <a:lnTo>
                    <a:pt x="232215" y="448309"/>
                  </a:lnTo>
                  <a:close/>
                </a:path>
                <a:path w="4215765" h="2847340">
                  <a:moveTo>
                    <a:pt x="339889" y="510539"/>
                  </a:moveTo>
                  <a:lnTo>
                    <a:pt x="307561" y="474979"/>
                  </a:lnTo>
                  <a:lnTo>
                    <a:pt x="297858" y="452119"/>
                  </a:lnTo>
                  <a:lnTo>
                    <a:pt x="337115" y="452119"/>
                  </a:lnTo>
                  <a:lnTo>
                    <a:pt x="353647" y="490219"/>
                  </a:lnTo>
                  <a:lnTo>
                    <a:pt x="353496" y="490219"/>
                  </a:lnTo>
                  <a:lnTo>
                    <a:pt x="353154" y="491489"/>
                  </a:lnTo>
                  <a:lnTo>
                    <a:pt x="353154" y="494029"/>
                  </a:lnTo>
                  <a:lnTo>
                    <a:pt x="353003" y="495299"/>
                  </a:lnTo>
                  <a:lnTo>
                    <a:pt x="352700" y="495299"/>
                  </a:lnTo>
                  <a:lnTo>
                    <a:pt x="352018" y="497839"/>
                  </a:lnTo>
                  <a:lnTo>
                    <a:pt x="351070" y="500379"/>
                  </a:lnTo>
                  <a:lnTo>
                    <a:pt x="349782" y="502919"/>
                  </a:lnTo>
                  <a:lnTo>
                    <a:pt x="345878" y="509269"/>
                  </a:lnTo>
                  <a:lnTo>
                    <a:pt x="339889" y="510539"/>
                  </a:lnTo>
                  <a:close/>
                </a:path>
                <a:path w="4215765" h="2847340">
                  <a:moveTo>
                    <a:pt x="4070687" y="2781300"/>
                  </a:moveTo>
                  <a:lnTo>
                    <a:pt x="3925644" y="2697390"/>
                  </a:lnTo>
                  <a:lnTo>
                    <a:pt x="3925644" y="2696934"/>
                  </a:lnTo>
                  <a:lnTo>
                    <a:pt x="3827630" y="2640195"/>
                  </a:lnTo>
                  <a:lnTo>
                    <a:pt x="3808324" y="2625775"/>
                  </a:lnTo>
                  <a:lnTo>
                    <a:pt x="3794524" y="2608202"/>
                  </a:lnTo>
                  <a:lnTo>
                    <a:pt x="3786238" y="2587476"/>
                  </a:lnTo>
                  <a:lnTo>
                    <a:pt x="3783474" y="2563597"/>
                  </a:lnTo>
                  <a:lnTo>
                    <a:pt x="3783474" y="2170859"/>
                  </a:lnTo>
                  <a:lnTo>
                    <a:pt x="3801151" y="2136292"/>
                  </a:lnTo>
                  <a:lnTo>
                    <a:pt x="3808585" y="2136898"/>
                  </a:lnTo>
                  <a:lnTo>
                    <a:pt x="3817411" y="2139684"/>
                  </a:lnTo>
                  <a:lnTo>
                    <a:pt x="3827630" y="2144647"/>
                  </a:lnTo>
                  <a:lnTo>
                    <a:pt x="3962475" y="2223214"/>
                  </a:lnTo>
                  <a:lnTo>
                    <a:pt x="3964165" y="2223214"/>
                  </a:lnTo>
                  <a:lnTo>
                    <a:pt x="3994008" y="2240679"/>
                  </a:lnTo>
                  <a:lnTo>
                    <a:pt x="3994008" y="2241619"/>
                  </a:lnTo>
                  <a:lnTo>
                    <a:pt x="4108063" y="2307076"/>
                  </a:lnTo>
                  <a:lnTo>
                    <a:pt x="3867876" y="2307076"/>
                  </a:lnTo>
                  <a:lnTo>
                    <a:pt x="3861100" y="2308159"/>
                  </a:lnTo>
                  <a:lnTo>
                    <a:pt x="3831078" y="2338625"/>
                  </a:lnTo>
                  <a:lnTo>
                    <a:pt x="3822647" y="2378986"/>
                  </a:lnTo>
                  <a:lnTo>
                    <a:pt x="3822372" y="2388077"/>
                  </a:lnTo>
                  <a:lnTo>
                    <a:pt x="3822428" y="2395978"/>
                  </a:lnTo>
                  <a:lnTo>
                    <a:pt x="3828125" y="2440907"/>
                  </a:lnTo>
                  <a:lnTo>
                    <a:pt x="3843620" y="2488443"/>
                  </a:lnTo>
                  <a:lnTo>
                    <a:pt x="3867876" y="2527232"/>
                  </a:lnTo>
                  <a:lnTo>
                    <a:pt x="3896983" y="2552920"/>
                  </a:lnTo>
                  <a:lnTo>
                    <a:pt x="3926091" y="2561173"/>
                  </a:lnTo>
                  <a:lnTo>
                    <a:pt x="4006136" y="2561173"/>
                  </a:lnTo>
                  <a:lnTo>
                    <a:pt x="4006136" y="2592204"/>
                  </a:lnTo>
                  <a:lnTo>
                    <a:pt x="4033313" y="2607690"/>
                  </a:lnTo>
                  <a:lnTo>
                    <a:pt x="4110933" y="2607690"/>
                  </a:lnTo>
                  <a:lnTo>
                    <a:pt x="4110933" y="2652812"/>
                  </a:lnTo>
                  <a:lnTo>
                    <a:pt x="4138109" y="2668298"/>
                  </a:lnTo>
                  <a:lnTo>
                    <a:pt x="4215235" y="2668298"/>
                  </a:lnTo>
                  <a:lnTo>
                    <a:pt x="4215235" y="2780805"/>
                  </a:lnTo>
                  <a:lnTo>
                    <a:pt x="4070687" y="2780805"/>
                  </a:lnTo>
                  <a:lnTo>
                    <a:pt x="4070687" y="2781300"/>
                  </a:lnTo>
                  <a:close/>
                </a:path>
                <a:path w="4215765" h="2847340">
                  <a:moveTo>
                    <a:pt x="3964165" y="2223214"/>
                  </a:moveTo>
                  <a:lnTo>
                    <a:pt x="3962475" y="2223214"/>
                  </a:lnTo>
                  <a:lnTo>
                    <a:pt x="3962475" y="2222225"/>
                  </a:lnTo>
                  <a:lnTo>
                    <a:pt x="3964165" y="2223214"/>
                  </a:lnTo>
                  <a:close/>
                </a:path>
                <a:path w="4215765" h="2847340">
                  <a:moveTo>
                    <a:pt x="4215235" y="2439957"/>
                  </a:moveTo>
                  <a:lnTo>
                    <a:pt x="3967821" y="2439957"/>
                  </a:lnTo>
                  <a:lnTo>
                    <a:pt x="3964916" y="2424408"/>
                  </a:lnTo>
                  <a:lnTo>
                    <a:pt x="3961034" y="2409281"/>
                  </a:lnTo>
                  <a:lnTo>
                    <a:pt x="3944832" y="2369306"/>
                  </a:lnTo>
                  <a:lnTo>
                    <a:pt x="3919010" y="2333236"/>
                  </a:lnTo>
                  <a:lnTo>
                    <a:pt x="3881978" y="2308905"/>
                  </a:lnTo>
                  <a:lnTo>
                    <a:pt x="3867876" y="2307076"/>
                  </a:lnTo>
                  <a:lnTo>
                    <a:pt x="4108063" y="2307076"/>
                  </a:lnTo>
                  <a:lnTo>
                    <a:pt x="4170632" y="2342985"/>
                  </a:lnTo>
                  <a:lnTo>
                    <a:pt x="4204074" y="2375098"/>
                  </a:lnTo>
                  <a:lnTo>
                    <a:pt x="4215235" y="2420078"/>
                  </a:lnTo>
                  <a:lnTo>
                    <a:pt x="4215235" y="2439957"/>
                  </a:lnTo>
                  <a:close/>
                </a:path>
                <a:path w="4215765" h="2847340">
                  <a:moveTo>
                    <a:pt x="3908966" y="2512842"/>
                  </a:moveTo>
                  <a:lnTo>
                    <a:pt x="3903125" y="2511406"/>
                  </a:lnTo>
                  <a:lnTo>
                    <a:pt x="3896983" y="2507838"/>
                  </a:lnTo>
                  <a:lnTo>
                    <a:pt x="3890502" y="2504279"/>
                  </a:lnTo>
                  <a:lnTo>
                    <a:pt x="3865004" y="2466624"/>
                  </a:lnTo>
                  <a:lnTo>
                    <a:pt x="3854979" y="2424408"/>
                  </a:lnTo>
                  <a:lnTo>
                    <a:pt x="3854317" y="2409281"/>
                  </a:lnTo>
                  <a:lnTo>
                    <a:pt x="3854933" y="2395978"/>
                  </a:lnTo>
                  <a:lnTo>
                    <a:pt x="3868866" y="2359615"/>
                  </a:lnTo>
                  <a:lnTo>
                    <a:pt x="3879063" y="2356057"/>
                  </a:lnTo>
                  <a:lnTo>
                    <a:pt x="3884855" y="2355106"/>
                  </a:lnTo>
                  <a:lnTo>
                    <a:pt x="3918653" y="2381891"/>
                  </a:lnTo>
                  <a:lnTo>
                    <a:pt x="3934830" y="2418384"/>
                  </a:lnTo>
                  <a:lnTo>
                    <a:pt x="3938714" y="2437048"/>
                  </a:lnTo>
                  <a:lnTo>
                    <a:pt x="3967821" y="2439957"/>
                  </a:lnTo>
                  <a:lnTo>
                    <a:pt x="4215235" y="2439957"/>
                  </a:lnTo>
                  <a:lnTo>
                    <a:pt x="4215235" y="2446251"/>
                  </a:lnTo>
                  <a:lnTo>
                    <a:pt x="4006136" y="2446251"/>
                  </a:lnTo>
                  <a:lnTo>
                    <a:pt x="4006136" y="2479202"/>
                  </a:lnTo>
                  <a:lnTo>
                    <a:pt x="3938714" y="2479202"/>
                  </a:lnTo>
                  <a:lnTo>
                    <a:pt x="3937018" y="2486732"/>
                  </a:lnTo>
                  <a:lnTo>
                    <a:pt x="3934830" y="2493287"/>
                  </a:lnTo>
                  <a:lnTo>
                    <a:pt x="3932159" y="2498861"/>
                  </a:lnTo>
                  <a:lnTo>
                    <a:pt x="3929011" y="2503445"/>
                  </a:lnTo>
                  <a:lnTo>
                    <a:pt x="3925150" y="2509283"/>
                  </a:lnTo>
                  <a:lnTo>
                    <a:pt x="3920298" y="2512202"/>
                  </a:lnTo>
                  <a:lnTo>
                    <a:pt x="3914457" y="2512202"/>
                  </a:lnTo>
                  <a:lnTo>
                    <a:pt x="3908966" y="2512842"/>
                  </a:lnTo>
                  <a:close/>
                </a:path>
                <a:path w="4215765" h="2847340">
                  <a:moveTo>
                    <a:pt x="4079400" y="2575234"/>
                  </a:moveTo>
                  <a:lnTo>
                    <a:pt x="4064846" y="2575234"/>
                  </a:lnTo>
                  <a:lnTo>
                    <a:pt x="4064846" y="2531101"/>
                  </a:lnTo>
                  <a:lnTo>
                    <a:pt x="4033313" y="2512686"/>
                  </a:lnTo>
                  <a:lnTo>
                    <a:pt x="4033313" y="2461776"/>
                  </a:lnTo>
                  <a:lnTo>
                    <a:pt x="4006136" y="2446251"/>
                  </a:lnTo>
                  <a:lnTo>
                    <a:pt x="4215235" y="2446251"/>
                  </a:lnTo>
                  <a:lnTo>
                    <a:pt x="4215235" y="2506858"/>
                  </a:lnTo>
                  <a:lnTo>
                    <a:pt x="4110933" y="2506858"/>
                  </a:lnTo>
                  <a:lnTo>
                    <a:pt x="4110933" y="2539810"/>
                  </a:lnTo>
                  <a:lnTo>
                    <a:pt x="4079400" y="2539810"/>
                  </a:lnTo>
                  <a:lnTo>
                    <a:pt x="4079400" y="2575234"/>
                  </a:lnTo>
                  <a:close/>
                </a:path>
                <a:path w="4215765" h="2847340">
                  <a:moveTo>
                    <a:pt x="4006136" y="2561173"/>
                  </a:moveTo>
                  <a:lnTo>
                    <a:pt x="3926091" y="2561173"/>
                  </a:lnTo>
                  <a:lnTo>
                    <a:pt x="3932719" y="2560110"/>
                  </a:lnTo>
                  <a:lnTo>
                    <a:pt x="3938961" y="2557889"/>
                  </a:lnTo>
                  <a:lnTo>
                    <a:pt x="3964740" y="2522999"/>
                  </a:lnTo>
                  <a:lnTo>
                    <a:pt x="3967821" y="2510718"/>
                  </a:lnTo>
                  <a:lnTo>
                    <a:pt x="3938714" y="2479202"/>
                  </a:lnTo>
                  <a:lnTo>
                    <a:pt x="3974603" y="2479202"/>
                  </a:lnTo>
                  <a:lnTo>
                    <a:pt x="3974603" y="2523334"/>
                  </a:lnTo>
                  <a:lnTo>
                    <a:pt x="4006136" y="2541293"/>
                  </a:lnTo>
                  <a:lnTo>
                    <a:pt x="4006136" y="2561173"/>
                  </a:lnTo>
                  <a:close/>
                </a:path>
                <a:path w="4215765" h="2847340">
                  <a:moveTo>
                    <a:pt x="4006136" y="2497161"/>
                  </a:moveTo>
                  <a:lnTo>
                    <a:pt x="3974603" y="2479202"/>
                  </a:lnTo>
                  <a:lnTo>
                    <a:pt x="4006136" y="2479202"/>
                  </a:lnTo>
                  <a:lnTo>
                    <a:pt x="4006136" y="2497161"/>
                  </a:lnTo>
                  <a:close/>
                </a:path>
                <a:path w="4215765" h="2847340">
                  <a:moveTo>
                    <a:pt x="4215235" y="2635841"/>
                  </a:moveTo>
                  <a:lnTo>
                    <a:pt x="4169643" y="2635841"/>
                  </a:lnTo>
                  <a:lnTo>
                    <a:pt x="4169643" y="2591709"/>
                  </a:lnTo>
                  <a:lnTo>
                    <a:pt x="4138109" y="2573294"/>
                  </a:lnTo>
                  <a:lnTo>
                    <a:pt x="4138109" y="2522384"/>
                  </a:lnTo>
                  <a:lnTo>
                    <a:pt x="4110933" y="2506858"/>
                  </a:lnTo>
                  <a:lnTo>
                    <a:pt x="4215235" y="2506858"/>
                  </a:lnTo>
                  <a:lnTo>
                    <a:pt x="4215235" y="2635841"/>
                  </a:lnTo>
                  <a:close/>
                </a:path>
                <a:path w="4215765" h="2847340">
                  <a:moveTo>
                    <a:pt x="4110933" y="2557769"/>
                  </a:moveTo>
                  <a:lnTo>
                    <a:pt x="4079400" y="2539810"/>
                  </a:lnTo>
                  <a:lnTo>
                    <a:pt x="4110933" y="2539810"/>
                  </a:lnTo>
                  <a:lnTo>
                    <a:pt x="4110933" y="2557769"/>
                  </a:lnTo>
                  <a:close/>
                </a:path>
                <a:path w="4215765" h="2847340">
                  <a:moveTo>
                    <a:pt x="4110933" y="2607690"/>
                  </a:moveTo>
                  <a:lnTo>
                    <a:pt x="4033313" y="2607690"/>
                  </a:lnTo>
                  <a:lnTo>
                    <a:pt x="4033313" y="2556780"/>
                  </a:lnTo>
                  <a:lnTo>
                    <a:pt x="4064846" y="2575234"/>
                  </a:lnTo>
                  <a:lnTo>
                    <a:pt x="4079400" y="2575234"/>
                  </a:lnTo>
                  <a:lnTo>
                    <a:pt x="4079400" y="2583942"/>
                  </a:lnTo>
                  <a:lnTo>
                    <a:pt x="4110933" y="2601901"/>
                  </a:lnTo>
                  <a:lnTo>
                    <a:pt x="4110933" y="2607690"/>
                  </a:lnTo>
                  <a:close/>
                </a:path>
                <a:path w="4215765" h="2847340">
                  <a:moveTo>
                    <a:pt x="4215235" y="2668298"/>
                  </a:moveTo>
                  <a:lnTo>
                    <a:pt x="4138109" y="2668298"/>
                  </a:lnTo>
                  <a:lnTo>
                    <a:pt x="4138109" y="2617387"/>
                  </a:lnTo>
                  <a:lnTo>
                    <a:pt x="4169643" y="2635841"/>
                  </a:lnTo>
                  <a:lnTo>
                    <a:pt x="4215235" y="2635841"/>
                  </a:lnTo>
                  <a:lnTo>
                    <a:pt x="4215235" y="2668298"/>
                  </a:lnTo>
                  <a:close/>
                </a:path>
                <a:path w="4215765" h="2847340">
                  <a:moveTo>
                    <a:pt x="4195534" y="2846955"/>
                  </a:moveTo>
                  <a:lnTo>
                    <a:pt x="4188323" y="2846138"/>
                  </a:lnTo>
                  <a:lnTo>
                    <a:pt x="4180027" y="2843318"/>
                  </a:lnTo>
                  <a:lnTo>
                    <a:pt x="4170632" y="2838494"/>
                  </a:lnTo>
                  <a:lnTo>
                    <a:pt x="4070687" y="2780805"/>
                  </a:lnTo>
                  <a:lnTo>
                    <a:pt x="4215235" y="2780805"/>
                  </a:lnTo>
                  <a:lnTo>
                    <a:pt x="4215235" y="2813301"/>
                  </a:lnTo>
                  <a:lnTo>
                    <a:pt x="4214717" y="2823360"/>
                  </a:lnTo>
                  <a:lnTo>
                    <a:pt x="4201670" y="2845767"/>
                  </a:lnTo>
                  <a:lnTo>
                    <a:pt x="4195534" y="2846955"/>
                  </a:lnTo>
                  <a:close/>
                </a:path>
              </a:pathLst>
            </a:custGeom>
            <a:solidFill>
              <a:srgbClr val="41b93b"/>
            </a:solidFill>
            <a:ln w="0">
              <a:noFill/>
            </a:ln>
          </p:spPr>
          <p:style>
            <a:lnRef idx="0"/>
            <a:fillRef idx="0"/>
            <a:effectRef idx="0"/>
            <a:fontRef idx="minor"/>
          </p:style>
        </p:sp>
        <p:sp>
          <p:nvSpPr>
            <p:cNvPr id="430" name="object 19"/>
            <p:cNvSpPr/>
            <p:nvPr/>
          </p:nvSpPr>
          <p:spPr>
            <a:xfrm>
              <a:off x="1828080" y="6475680"/>
              <a:ext cx="412560" cy="460800"/>
            </a:xfrm>
            <a:prstGeom prst="rect">
              <a:avLst/>
            </a:prstGeom>
            <a:blipFill rotWithShape="0">
              <a:blip r:embed="rId8"/>
              <a:srcRect/>
              <a:stretch/>
            </a:blipFill>
            <a:ln w="0">
              <a:noFill/>
            </a:ln>
          </p:spPr>
          <p:style>
            <a:lnRef idx="0"/>
            <a:fillRef idx="0"/>
            <a:effectRef idx="0"/>
            <a:fontRef idx="minor"/>
          </p:style>
        </p:sp>
        <p:sp>
          <p:nvSpPr>
            <p:cNvPr id="431" name="object 20"/>
            <p:cNvSpPr/>
            <p:nvPr/>
          </p:nvSpPr>
          <p:spPr>
            <a:xfrm>
              <a:off x="1819080" y="6511320"/>
              <a:ext cx="340560" cy="427680"/>
            </a:xfrm>
            <a:custGeom>
              <a:avLst/>
              <a:gdLst/>
              <a:ahLst/>
              <a:rect l="l" t="t" r="r" b="b"/>
              <a:pathLst>
                <a:path w="461644" h="759460">
                  <a:moveTo>
                    <a:pt x="307064" y="688767"/>
                  </a:moveTo>
                  <a:lnTo>
                    <a:pt x="151824" y="599559"/>
                  </a:lnTo>
                  <a:lnTo>
                    <a:pt x="151824" y="598575"/>
                  </a:lnTo>
                  <a:lnTo>
                    <a:pt x="47076" y="538460"/>
                  </a:lnTo>
                  <a:lnTo>
                    <a:pt x="26479" y="522954"/>
                  </a:lnTo>
                  <a:lnTo>
                    <a:pt x="11767" y="504050"/>
                  </a:lnTo>
                  <a:lnTo>
                    <a:pt x="2941" y="481744"/>
                  </a:lnTo>
                  <a:lnTo>
                    <a:pt x="0" y="456033"/>
                  </a:lnTo>
                  <a:lnTo>
                    <a:pt x="0" y="36627"/>
                  </a:lnTo>
                  <a:lnTo>
                    <a:pt x="18681" y="0"/>
                  </a:lnTo>
                  <a:lnTo>
                    <a:pt x="26687" y="632"/>
                  </a:lnTo>
                  <a:lnTo>
                    <a:pt x="36151" y="3636"/>
                  </a:lnTo>
                  <a:lnTo>
                    <a:pt x="47076" y="9013"/>
                  </a:lnTo>
                  <a:lnTo>
                    <a:pt x="191129" y="92386"/>
                  </a:lnTo>
                  <a:lnTo>
                    <a:pt x="191979" y="92386"/>
                  </a:lnTo>
                  <a:lnTo>
                    <a:pt x="224593" y="111288"/>
                  </a:lnTo>
                  <a:lnTo>
                    <a:pt x="224593" y="112273"/>
                  </a:lnTo>
                  <a:lnTo>
                    <a:pt x="310309" y="161251"/>
                  </a:lnTo>
                  <a:lnTo>
                    <a:pt x="24256" y="161251"/>
                  </a:lnTo>
                  <a:lnTo>
                    <a:pt x="24256" y="360538"/>
                  </a:lnTo>
                  <a:lnTo>
                    <a:pt x="45097" y="372659"/>
                  </a:lnTo>
                  <a:lnTo>
                    <a:pt x="90242" y="372659"/>
                  </a:lnTo>
                  <a:lnTo>
                    <a:pt x="90242" y="398341"/>
                  </a:lnTo>
                  <a:lnTo>
                    <a:pt x="111083" y="410463"/>
                  </a:lnTo>
                  <a:lnTo>
                    <a:pt x="158655" y="410463"/>
                  </a:lnTo>
                  <a:lnTo>
                    <a:pt x="158655" y="437623"/>
                  </a:lnTo>
                  <a:lnTo>
                    <a:pt x="179495" y="449744"/>
                  </a:lnTo>
                  <a:lnTo>
                    <a:pt x="227018" y="449744"/>
                  </a:lnTo>
                  <a:lnTo>
                    <a:pt x="227018" y="477359"/>
                  </a:lnTo>
                  <a:lnTo>
                    <a:pt x="246918" y="489026"/>
                  </a:lnTo>
                  <a:lnTo>
                    <a:pt x="315330" y="489026"/>
                  </a:lnTo>
                  <a:lnTo>
                    <a:pt x="315330" y="528270"/>
                  </a:lnTo>
                  <a:lnTo>
                    <a:pt x="334240" y="539444"/>
                  </a:lnTo>
                  <a:lnTo>
                    <a:pt x="359981" y="539444"/>
                  </a:lnTo>
                  <a:lnTo>
                    <a:pt x="359981" y="553990"/>
                  </a:lnTo>
                  <a:lnTo>
                    <a:pt x="430324" y="594710"/>
                  </a:lnTo>
                  <a:lnTo>
                    <a:pt x="461362" y="594710"/>
                  </a:lnTo>
                  <a:lnTo>
                    <a:pt x="461362" y="688274"/>
                  </a:lnTo>
                  <a:lnTo>
                    <a:pt x="307064" y="688274"/>
                  </a:lnTo>
                  <a:lnTo>
                    <a:pt x="307064" y="688767"/>
                  </a:lnTo>
                  <a:close/>
                </a:path>
                <a:path w="461644" h="759460">
                  <a:moveTo>
                    <a:pt x="191979" y="92386"/>
                  </a:moveTo>
                  <a:lnTo>
                    <a:pt x="191129" y="92386"/>
                  </a:lnTo>
                  <a:lnTo>
                    <a:pt x="191129" y="91894"/>
                  </a:lnTo>
                  <a:lnTo>
                    <a:pt x="191979" y="92386"/>
                  </a:lnTo>
                  <a:close/>
                </a:path>
                <a:path w="461644" h="759460">
                  <a:moveTo>
                    <a:pt x="90242" y="270345"/>
                  </a:moveTo>
                  <a:lnTo>
                    <a:pt x="45097" y="244625"/>
                  </a:lnTo>
                  <a:lnTo>
                    <a:pt x="45097" y="173373"/>
                  </a:lnTo>
                  <a:lnTo>
                    <a:pt x="24256" y="161251"/>
                  </a:lnTo>
                  <a:lnTo>
                    <a:pt x="310309" y="161251"/>
                  </a:lnTo>
                  <a:lnTo>
                    <a:pt x="376469" y="199056"/>
                  </a:lnTo>
                  <a:lnTo>
                    <a:pt x="90242" y="199056"/>
                  </a:lnTo>
                  <a:lnTo>
                    <a:pt x="90242" y="270345"/>
                  </a:lnTo>
                  <a:close/>
                </a:path>
                <a:path w="461644" h="759460">
                  <a:moveTo>
                    <a:pt x="158655" y="410463"/>
                  </a:moveTo>
                  <a:lnTo>
                    <a:pt x="111083" y="410463"/>
                  </a:lnTo>
                  <a:lnTo>
                    <a:pt x="111083" y="211178"/>
                  </a:lnTo>
                  <a:lnTo>
                    <a:pt x="90242" y="199056"/>
                  </a:lnTo>
                  <a:lnTo>
                    <a:pt x="376469" y="199056"/>
                  </a:lnTo>
                  <a:lnTo>
                    <a:pt x="412133" y="219435"/>
                  </a:lnTo>
                  <a:lnTo>
                    <a:pt x="125637" y="219435"/>
                  </a:lnTo>
                  <a:lnTo>
                    <a:pt x="125637" y="257731"/>
                  </a:lnTo>
                  <a:lnTo>
                    <a:pt x="158655" y="276634"/>
                  </a:lnTo>
                  <a:lnTo>
                    <a:pt x="158655" y="410463"/>
                  </a:lnTo>
                  <a:close/>
                </a:path>
                <a:path w="461644" h="759460">
                  <a:moveTo>
                    <a:pt x="227018" y="307658"/>
                  </a:moveTo>
                  <a:lnTo>
                    <a:pt x="212465" y="307658"/>
                  </a:lnTo>
                  <a:lnTo>
                    <a:pt x="212465" y="269361"/>
                  </a:lnTo>
                  <a:lnTo>
                    <a:pt x="125637" y="219435"/>
                  </a:lnTo>
                  <a:lnTo>
                    <a:pt x="412133" y="219435"/>
                  </a:lnTo>
                  <a:lnTo>
                    <a:pt x="413791" y="220382"/>
                  </a:lnTo>
                  <a:lnTo>
                    <a:pt x="434609" y="235909"/>
                  </a:lnTo>
                  <a:lnTo>
                    <a:pt x="449474" y="254820"/>
                  </a:lnTo>
                  <a:lnTo>
                    <a:pt x="458391" y="277119"/>
                  </a:lnTo>
                  <a:lnTo>
                    <a:pt x="458506" y="278111"/>
                  </a:lnTo>
                  <a:lnTo>
                    <a:pt x="227018" y="278111"/>
                  </a:lnTo>
                  <a:lnTo>
                    <a:pt x="227018" y="307658"/>
                  </a:lnTo>
                  <a:close/>
                </a:path>
                <a:path w="461644" h="759460">
                  <a:moveTo>
                    <a:pt x="281372" y="408039"/>
                  </a:moveTo>
                  <a:lnTo>
                    <a:pt x="237216" y="283907"/>
                  </a:lnTo>
                  <a:lnTo>
                    <a:pt x="227018" y="278111"/>
                  </a:lnTo>
                  <a:lnTo>
                    <a:pt x="458506" y="278111"/>
                  </a:lnTo>
                  <a:lnTo>
                    <a:pt x="461362" y="302809"/>
                  </a:lnTo>
                  <a:lnTo>
                    <a:pt x="461362" y="334818"/>
                  </a:lnTo>
                  <a:lnTo>
                    <a:pt x="325033" y="334818"/>
                  </a:lnTo>
                  <a:lnTo>
                    <a:pt x="281372" y="408039"/>
                  </a:lnTo>
                  <a:close/>
                </a:path>
                <a:path w="461644" h="759460">
                  <a:moveTo>
                    <a:pt x="90242" y="372659"/>
                  </a:moveTo>
                  <a:lnTo>
                    <a:pt x="45097" y="372659"/>
                  </a:lnTo>
                  <a:lnTo>
                    <a:pt x="45097" y="283414"/>
                  </a:lnTo>
                  <a:lnTo>
                    <a:pt x="90242" y="309134"/>
                  </a:lnTo>
                  <a:lnTo>
                    <a:pt x="90242" y="372659"/>
                  </a:lnTo>
                  <a:close/>
                </a:path>
                <a:path w="461644" h="759460">
                  <a:moveTo>
                    <a:pt x="227018" y="449744"/>
                  </a:moveTo>
                  <a:lnTo>
                    <a:pt x="179495" y="449744"/>
                  </a:lnTo>
                  <a:lnTo>
                    <a:pt x="179495" y="288756"/>
                  </a:lnTo>
                  <a:lnTo>
                    <a:pt x="212465" y="307658"/>
                  </a:lnTo>
                  <a:lnTo>
                    <a:pt x="227018" y="307658"/>
                  </a:lnTo>
                  <a:lnTo>
                    <a:pt x="227018" y="449744"/>
                  </a:lnTo>
                  <a:close/>
                </a:path>
                <a:path w="461644" h="759460">
                  <a:moveTo>
                    <a:pt x="359981" y="539444"/>
                  </a:moveTo>
                  <a:lnTo>
                    <a:pt x="334240" y="539444"/>
                  </a:lnTo>
                  <a:lnTo>
                    <a:pt x="334240" y="340158"/>
                  </a:lnTo>
                  <a:lnTo>
                    <a:pt x="325033" y="334818"/>
                  </a:lnTo>
                  <a:lnTo>
                    <a:pt x="461362" y="334818"/>
                  </a:lnTo>
                  <a:lnTo>
                    <a:pt x="461362" y="354704"/>
                  </a:lnTo>
                  <a:lnTo>
                    <a:pt x="359981" y="354704"/>
                  </a:lnTo>
                  <a:lnTo>
                    <a:pt x="359981" y="539444"/>
                  </a:lnTo>
                  <a:close/>
                </a:path>
                <a:path w="461644" h="759460">
                  <a:moveTo>
                    <a:pt x="461362" y="594710"/>
                  </a:moveTo>
                  <a:lnTo>
                    <a:pt x="430324" y="594710"/>
                  </a:lnTo>
                  <a:lnTo>
                    <a:pt x="430324" y="556414"/>
                  </a:lnTo>
                  <a:lnTo>
                    <a:pt x="380822" y="527815"/>
                  </a:lnTo>
                  <a:lnTo>
                    <a:pt x="380822" y="366825"/>
                  </a:lnTo>
                  <a:lnTo>
                    <a:pt x="359981" y="354704"/>
                  </a:lnTo>
                  <a:lnTo>
                    <a:pt x="461362" y="354704"/>
                  </a:lnTo>
                  <a:lnTo>
                    <a:pt x="461362" y="594710"/>
                  </a:lnTo>
                  <a:close/>
                </a:path>
                <a:path w="461644" h="759460">
                  <a:moveTo>
                    <a:pt x="315330" y="489026"/>
                  </a:moveTo>
                  <a:lnTo>
                    <a:pt x="246918" y="489026"/>
                  </a:lnTo>
                  <a:lnTo>
                    <a:pt x="246918" y="363417"/>
                  </a:lnTo>
                  <a:lnTo>
                    <a:pt x="281372" y="457510"/>
                  </a:lnTo>
                  <a:lnTo>
                    <a:pt x="315330" y="457510"/>
                  </a:lnTo>
                  <a:lnTo>
                    <a:pt x="315330" y="489026"/>
                  </a:lnTo>
                  <a:close/>
                </a:path>
                <a:path w="461644" h="759460">
                  <a:moveTo>
                    <a:pt x="315330" y="457510"/>
                  </a:moveTo>
                  <a:lnTo>
                    <a:pt x="281372" y="457510"/>
                  </a:lnTo>
                  <a:lnTo>
                    <a:pt x="315330" y="402698"/>
                  </a:lnTo>
                  <a:lnTo>
                    <a:pt x="315330" y="457510"/>
                  </a:lnTo>
                  <a:close/>
                </a:path>
                <a:path w="461644" h="759460">
                  <a:moveTo>
                    <a:pt x="440375" y="759231"/>
                  </a:moveTo>
                  <a:lnTo>
                    <a:pt x="432730" y="758229"/>
                  </a:lnTo>
                  <a:lnTo>
                    <a:pt x="423870" y="755109"/>
                  </a:lnTo>
                  <a:lnTo>
                    <a:pt x="413791" y="749866"/>
                  </a:lnTo>
                  <a:lnTo>
                    <a:pt x="307064" y="688274"/>
                  </a:lnTo>
                  <a:lnTo>
                    <a:pt x="461362" y="688274"/>
                  </a:lnTo>
                  <a:lnTo>
                    <a:pt x="461362" y="723199"/>
                  </a:lnTo>
                  <a:lnTo>
                    <a:pt x="460815" y="733932"/>
                  </a:lnTo>
                  <a:lnTo>
                    <a:pt x="440375" y="759231"/>
                  </a:lnTo>
                  <a:close/>
                </a:path>
              </a:pathLst>
            </a:custGeom>
            <a:solidFill>
              <a:srgbClr val="5eccf5"/>
            </a:solidFill>
            <a:ln w="0">
              <a:noFill/>
            </a:ln>
          </p:spPr>
          <p:style>
            <a:lnRef idx="0"/>
            <a:fillRef idx="0"/>
            <a:effectRef idx="0"/>
            <a:fontRef idx="minor"/>
          </p:style>
        </p:sp>
        <p:sp>
          <p:nvSpPr>
            <p:cNvPr id="432" name="object 21"/>
            <p:cNvSpPr/>
            <p:nvPr/>
          </p:nvSpPr>
          <p:spPr>
            <a:xfrm>
              <a:off x="3237480" y="6491160"/>
              <a:ext cx="385920" cy="431280"/>
            </a:xfrm>
            <a:prstGeom prst="rect">
              <a:avLst/>
            </a:prstGeom>
            <a:blipFill rotWithShape="0">
              <a:blip r:embed="rId9"/>
              <a:srcRect/>
              <a:stretch/>
            </a:blipFill>
            <a:ln w="0">
              <a:noFill/>
            </a:ln>
          </p:spPr>
          <p:style>
            <a:lnRef idx="0"/>
            <a:fillRef idx="0"/>
            <a:effectRef idx="0"/>
            <a:fontRef idx="minor"/>
          </p:style>
        </p:sp>
        <p:sp>
          <p:nvSpPr>
            <p:cNvPr id="433" name="object 22"/>
            <p:cNvSpPr/>
            <p:nvPr/>
          </p:nvSpPr>
          <p:spPr>
            <a:xfrm>
              <a:off x="3229200" y="6524280"/>
              <a:ext cx="318600" cy="400320"/>
            </a:xfrm>
            <a:custGeom>
              <a:avLst/>
              <a:gdLst/>
              <a:ahLst/>
              <a:rect l="l" t="t" r="r" b="b"/>
              <a:pathLst>
                <a:path w="431800" h="710564">
                  <a:moveTo>
                    <a:pt x="287212" y="645004"/>
                  </a:moveTo>
                  <a:lnTo>
                    <a:pt x="142122" y="561101"/>
                  </a:lnTo>
                  <a:lnTo>
                    <a:pt x="142122" y="560153"/>
                  </a:lnTo>
                  <a:lnTo>
                    <a:pt x="44156" y="503901"/>
                  </a:lnTo>
                  <a:lnTo>
                    <a:pt x="11035" y="471780"/>
                  </a:lnTo>
                  <a:lnTo>
                    <a:pt x="91" y="427611"/>
                  </a:lnTo>
                  <a:lnTo>
                    <a:pt x="0" y="34078"/>
                  </a:lnTo>
                  <a:lnTo>
                    <a:pt x="696" y="22224"/>
                  </a:lnTo>
                  <a:lnTo>
                    <a:pt x="2785" y="12855"/>
                  </a:lnTo>
                  <a:lnTo>
                    <a:pt x="6266" y="5973"/>
                  </a:lnTo>
                  <a:lnTo>
                    <a:pt x="11138" y="1577"/>
                  </a:lnTo>
                  <a:lnTo>
                    <a:pt x="17386" y="0"/>
                  </a:lnTo>
                  <a:lnTo>
                    <a:pt x="24976" y="606"/>
                  </a:lnTo>
                  <a:lnTo>
                    <a:pt x="33902" y="3393"/>
                  </a:lnTo>
                  <a:lnTo>
                    <a:pt x="44156" y="8357"/>
                  </a:lnTo>
                  <a:lnTo>
                    <a:pt x="179001" y="86427"/>
                  </a:lnTo>
                  <a:lnTo>
                    <a:pt x="179828" y="86427"/>
                  </a:lnTo>
                  <a:lnTo>
                    <a:pt x="210039" y="104383"/>
                  </a:lnTo>
                  <a:lnTo>
                    <a:pt x="210039" y="104838"/>
                  </a:lnTo>
                  <a:lnTo>
                    <a:pt x="282032" y="146051"/>
                  </a:lnTo>
                  <a:lnTo>
                    <a:pt x="33463" y="146051"/>
                  </a:lnTo>
                  <a:lnTo>
                    <a:pt x="33463" y="393331"/>
                  </a:lnTo>
                  <a:lnTo>
                    <a:pt x="59204" y="408369"/>
                  </a:lnTo>
                  <a:lnTo>
                    <a:pt x="149398" y="408369"/>
                  </a:lnTo>
                  <a:lnTo>
                    <a:pt x="149398" y="460264"/>
                  </a:lnTo>
                  <a:lnTo>
                    <a:pt x="175139" y="474810"/>
                  </a:lnTo>
                  <a:lnTo>
                    <a:pt x="230434" y="474810"/>
                  </a:lnTo>
                  <a:lnTo>
                    <a:pt x="230434" y="506818"/>
                  </a:lnTo>
                  <a:lnTo>
                    <a:pt x="256126" y="521819"/>
                  </a:lnTo>
                  <a:lnTo>
                    <a:pt x="287659" y="521819"/>
                  </a:lnTo>
                  <a:lnTo>
                    <a:pt x="287659" y="539773"/>
                  </a:lnTo>
                  <a:lnTo>
                    <a:pt x="313399" y="554812"/>
                  </a:lnTo>
                  <a:lnTo>
                    <a:pt x="431265" y="554812"/>
                  </a:lnTo>
                  <a:lnTo>
                    <a:pt x="431265" y="644019"/>
                  </a:lnTo>
                  <a:lnTo>
                    <a:pt x="287212" y="644019"/>
                  </a:lnTo>
                  <a:lnTo>
                    <a:pt x="287212" y="645004"/>
                  </a:lnTo>
                  <a:close/>
                </a:path>
                <a:path w="431800" h="710564">
                  <a:moveTo>
                    <a:pt x="179828" y="86427"/>
                  </a:moveTo>
                  <a:lnTo>
                    <a:pt x="179001" y="86427"/>
                  </a:lnTo>
                  <a:lnTo>
                    <a:pt x="179001" y="85936"/>
                  </a:lnTo>
                  <a:lnTo>
                    <a:pt x="179828" y="86427"/>
                  </a:lnTo>
                  <a:close/>
                </a:path>
                <a:path w="431800" h="710564">
                  <a:moveTo>
                    <a:pt x="149398" y="333404"/>
                  </a:moveTo>
                  <a:lnTo>
                    <a:pt x="108852" y="333404"/>
                  </a:lnTo>
                  <a:lnTo>
                    <a:pt x="114993" y="330791"/>
                  </a:lnTo>
                  <a:lnTo>
                    <a:pt x="120446" y="328858"/>
                  </a:lnTo>
                  <a:lnTo>
                    <a:pt x="124841" y="324162"/>
                  </a:lnTo>
                  <a:lnTo>
                    <a:pt x="133903" y="277456"/>
                  </a:lnTo>
                  <a:lnTo>
                    <a:pt x="132699" y="255396"/>
                  </a:lnTo>
                  <a:lnTo>
                    <a:pt x="123253" y="217913"/>
                  </a:lnTo>
                  <a:lnTo>
                    <a:pt x="101158" y="185661"/>
                  </a:lnTo>
                  <a:lnTo>
                    <a:pt x="33463" y="146051"/>
                  </a:lnTo>
                  <a:lnTo>
                    <a:pt x="282032" y="146051"/>
                  </a:lnTo>
                  <a:lnTo>
                    <a:pt x="387109" y="206204"/>
                  </a:lnTo>
                  <a:lnTo>
                    <a:pt x="395419" y="212491"/>
                  </a:lnTo>
                  <a:lnTo>
                    <a:pt x="149398" y="212491"/>
                  </a:lnTo>
                  <a:lnTo>
                    <a:pt x="149398" y="333404"/>
                  </a:lnTo>
                  <a:close/>
                </a:path>
                <a:path w="431800" h="710564">
                  <a:moveTo>
                    <a:pt x="98315" y="282796"/>
                  </a:moveTo>
                  <a:lnTo>
                    <a:pt x="95734" y="282494"/>
                  </a:lnTo>
                  <a:lnTo>
                    <a:pt x="93163" y="280865"/>
                  </a:lnTo>
                  <a:lnTo>
                    <a:pt x="59204" y="261470"/>
                  </a:lnTo>
                  <a:lnTo>
                    <a:pt x="59204" y="208628"/>
                  </a:lnTo>
                  <a:lnTo>
                    <a:pt x="93163" y="228023"/>
                  </a:lnTo>
                  <a:lnTo>
                    <a:pt x="108658" y="269387"/>
                  </a:lnTo>
                  <a:lnTo>
                    <a:pt x="107862" y="274236"/>
                  </a:lnTo>
                  <a:lnTo>
                    <a:pt x="106232" y="277456"/>
                  </a:lnTo>
                  <a:lnTo>
                    <a:pt x="104942" y="279728"/>
                  </a:lnTo>
                  <a:lnTo>
                    <a:pt x="103166" y="281168"/>
                  </a:lnTo>
                  <a:lnTo>
                    <a:pt x="100886" y="281812"/>
                  </a:lnTo>
                  <a:lnTo>
                    <a:pt x="98315" y="282796"/>
                  </a:lnTo>
                  <a:close/>
                </a:path>
                <a:path w="431800" h="710564">
                  <a:moveTo>
                    <a:pt x="230434" y="347269"/>
                  </a:moveTo>
                  <a:lnTo>
                    <a:pt x="175139" y="315298"/>
                  </a:lnTo>
                  <a:lnTo>
                    <a:pt x="175139" y="227037"/>
                  </a:lnTo>
                  <a:lnTo>
                    <a:pt x="149398" y="212491"/>
                  </a:lnTo>
                  <a:lnTo>
                    <a:pt x="395419" y="212491"/>
                  </a:lnTo>
                  <a:lnTo>
                    <a:pt x="406436" y="220827"/>
                  </a:lnTo>
                  <a:lnTo>
                    <a:pt x="420234" y="238553"/>
                  </a:lnTo>
                  <a:lnTo>
                    <a:pt x="428377" y="259046"/>
                  </a:lnTo>
                  <a:lnTo>
                    <a:pt x="230434" y="259046"/>
                  </a:lnTo>
                  <a:lnTo>
                    <a:pt x="230434" y="347269"/>
                  </a:lnTo>
                  <a:close/>
                </a:path>
                <a:path w="431800" h="710564">
                  <a:moveTo>
                    <a:pt x="287659" y="521819"/>
                  </a:moveTo>
                  <a:lnTo>
                    <a:pt x="256126" y="521819"/>
                  </a:lnTo>
                  <a:lnTo>
                    <a:pt x="256126" y="274084"/>
                  </a:lnTo>
                  <a:lnTo>
                    <a:pt x="230434" y="259046"/>
                  </a:lnTo>
                  <a:lnTo>
                    <a:pt x="428377" y="259046"/>
                  </a:lnTo>
                  <a:lnTo>
                    <a:pt x="428508" y="259376"/>
                  </a:lnTo>
                  <a:lnTo>
                    <a:pt x="431208" y="282796"/>
                  </a:lnTo>
                  <a:lnTo>
                    <a:pt x="431265" y="292494"/>
                  </a:lnTo>
                  <a:lnTo>
                    <a:pt x="287659" y="292494"/>
                  </a:lnTo>
                  <a:lnTo>
                    <a:pt x="287659" y="521819"/>
                  </a:lnTo>
                  <a:close/>
                </a:path>
                <a:path w="431800" h="710564">
                  <a:moveTo>
                    <a:pt x="431265" y="479810"/>
                  </a:moveTo>
                  <a:lnTo>
                    <a:pt x="363008" y="479810"/>
                  </a:lnTo>
                  <a:lnTo>
                    <a:pt x="369189" y="477234"/>
                  </a:lnTo>
                  <a:lnTo>
                    <a:pt x="374680" y="475302"/>
                  </a:lnTo>
                  <a:lnTo>
                    <a:pt x="379037" y="470757"/>
                  </a:lnTo>
                  <a:lnTo>
                    <a:pt x="387951" y="429240"/>
                  </a:lnTo>
                  <a:lnTo>
                    <a:pt x="388073" y="423899"/>
                  </a:lnTo>
                  <a:lnTo>
                    <a:pt x="386919" y="402382"/>
                  </a:lnTo>
                  <a:lnTo>
                    <a:pt x="377469" y="364555"/>
                  </a:lnTo>
                  <a:lnTo>
                    <a:pt x="354892" y="332104"/>
                  </a:lnTo>
                  <a:lnTo>
                    <a:pt x="287659" y="292494"/>
                  </a:lnTo>
                  <a:lnTo>
                    <a:pt x="431265" y="292494"/>
                  </a:lnTo>
                  <a:lnTo>
                    <a:pt x="431265" y="479810"/>
                  </a:lnTo>
                  <a:close/>
                </a:path>
                <a:path w="431800" h="710564">
                  <a:moveTo>
                    <a:pt x="149398" y="408369"/>
                  </a:moveTo>
                  <a:lnTo>
                    <a:pt x="59204" y="408369"/>
                  </a:lnTo>
                  <a:lnTo>
                    <a:pt x="59204" y="308025"/>
                  </a:lnTo>
                  <a:lnTo>
                    <a:pt x="102710" y="332912"/>
                  </a:lnTo>
                  <a:lnTo>
                    <a:pt x="108852" y="333404"/>
                  </a:lnTo>
                  <a:lnTo>
                    <a:pt x="149398" y="333404"/>
                  </a:lnTo>
                  <a:lnTo>
                    <a:pt x="149398" y="408369"/>
                  </a:lnTo>
                  <a:close/>
                </a:path>
                <a:path w="431800" h="710564">
                  <a:moveTo>
                    <a:pt x="352549" y="429240"/>
                  </a:moveTo>
                  <a:lnTo>
                    <a:pt x="349929" y="428899"/>
                  </a:lnTo>
                  <a:lnTo>
                    <a:pt x="347358" y="427271"/>
                  </a:lnTo>
                  <a:lnTo>
                    <a:pt x="313399" y="407876"/>
                  </a:lnTo>
                  <a:lnTo>
                    <a:pt x="313399" y="355034"/>
                  </a:lnTo>
                  <a:lnTo>
                    <a:pt x="347358" y="374429"/>
                  </a:lnTo>
                  <a:lnTo>
                    <a:pt x="362853" y="416286"/>
                  </a:lnTo>
                  <a:lnTo>
                    <a:pt x="362057" y="420982"/>
                  </a:lnTo>
                  <a:lnTo>
                    <a:pt x="360427" y="423899"/>
                  </a:lnTo>
                  <a:lnTo>
                    <a:pt x="358797" y="426172"/>
                  </a:lnTo>
                  <a:lnTo>
                    <a:pt x="357061" y="427611"/>
                  </a:lnTo>
                  <a:lnTo>
                    <a:pt x="355130" y="428255"/>
                  </a:lnTo>
                  <a:lnTo>
                    <a:pt x="352549" y="429240"/>
                  </a:lnTo>
                  <a:close/>
                </a:path>
                <a:path w="431800" h="710564">
                  <a:moveTo>
                    <a:pt x="230434" y="474810"/>
                  </a:moveTo>
                  <a:lnTo>
                    <a:pt x="175139" y="474810"/>
                  </a:lnTo>
                  <a:lnTo>
                    <a:pt x="175139" y="363784"/>
                  </a:lnTo>
                  <a:lnTo>
                    <a:pt x="230434" y="395755"/>
                  </a:lnTo>
                  <a:lnTo>
                    <a:pt x="230434" y="474810"/>
                  </a:lnTo>
                  <a:close/>
                </a:path>
                <a:path w="431800" h="710564">
                  <a:moveTo>
                    <a:pt x="431265" y="554812"/>
                  </a:moveTo>
                  <a:lnTo>
                    <a:pt x="313399" y="554812"/>
                  </a:lnTo>
                  <a:lnTo>
                    <a:pt x="313399" y="454431"/>
                  </a:lnTo>
                  <a:lnTo>
                    <a:pt x="350279" y="475757"/>
                  </a:lnTo>
                  <a:lnTo>
                    <a:pt x="356721" y="479318"/>
                  </a:lnTo>
                  <a:lnTo>
                    <a:pt x="363008" y="479810"/>
                  </a:lnTo>
                  <a:lnTo>
                    <a:pt x="431265" y="479810"/>
                  </a:lnTo>
                  <a:lnTo>
                    <a:pt x="431265" y="554812"/>
                  </a:lnTo>
                  <a:close/>
                </a:path>
                <a:path w="431800" h="710564">
                  <a:moveTo>
                    <a:pt x="411779" y="710441"/>
                  </a:moveTo>
                  <a:lnTo>
                    <a:pt x="404708" y="709471"/>
                  </a:lnTo>
                  <a:lnTo>
                    <a:pt x="396481" y="706559"/>
                  </a:lnTo>
                  <a:lnTo>
                    <a:pt x="387109" y="701711"/>
                  </a:lnTo>
                  <a:lnTo>
                    <a:pt x="287212" y="644019"/>
                  </a:lnTo>
                  <a:lnTo>
                    <a:pt x="431265" y="644019"/>
                  </a:lnTo>
                  <a:lnTo>
                    <a:pt x="431265" y="676975"/>
                  </a:lnTo>
                  <a:lnTo>
                    <a:pt x="430782" y="686833"/>
                  </a:lnTo>
                  <a:lnTo>
                    <a:pt x="417701" y="709475"/>
                  </a:lnTo>
                  <a:lnTo>
                    <a:pt x="411779" y="710441"/>
                  </a:lnTo>
                  <a:close/>
                </a:path>
              </a:pathLst>
            </a:custGeom>
            <a:solidFill>
              <a:srgbClr val="ef2a9e"/>
            </a:solidFill>
            <a:ln w="0">
              <a:noFill/>
            </a:ln>
          </p:spPr>
          <p:style>
            <a:lnRef idx="0"/>
            <a:fillRef idx="0"/>
            <a:effectRef idx="0"/>
            <a:fontRef idx="minor"/>
          </p:style>
        </p:sp>
        <p:sp>
          <p:nvSpPr>
            <p:cNvPr id="434" name="object 23"/>
            <p:cNvSpPr/>
            <p:nvPr/>
          </p:nvSpPr>
          <p:spPr>
            <a:xfrm>
              <a:off x="4032720" y="7791120"/>
              <a:ext cx="385920" cy="431280"/>
            </a:xfrm>
            <a:prstGeom prst="rect">
              <a:avLst/>
            </a:prstGeom>
            <a:blipFill rotWithShape="0">
              <a:blip r:embed="rId10"/>
              <a:srcRect/>
              <a:stretch/>
            </a:blipFill>
            <a:ln w="0">
              <a:noFill/>
            </a:ln>
          </p:spPr>
          <p:style>
            <a:lnRef idx="0"/>
            <a:fillRef idx="0"/>
            <a:effectRef idx="0"/>
            <a:fontRef idx="minor"/>
          </p:style>
        </p:sp>
        <p:sp>
          <p:nvSpPr>
            <p:cNvPr id="435" name="object 24"/>
            <p:cNvSpPr/>
            <p:nvPr/>
          </p:nvSpPr>
          <p:spPr>
            <a:xfrm>
              <a:off x="1030680" y="6741360"/>
              <a:ext cx="3317040" cy="1023840"/>
            </a:xfrm>
            <a:custGeom>
              <a:avLst/>
              <a:gdLst/>
              <a:ahLst/>
              <a:rect l="l" t="t" r="r" b="b"/>
              <a:pathLst>
                <a:path w="4490720" h="1816734">
                  <a:moveTo>
                    <a:pt x="204737" y="1768417"/>
                  </a:moveTo>
                  <a:lnTo>
                    <a:pt x="101383" y="1708798"/>
                  </a:lnTo>
                  <a:lnTo>
                    <a:pt x="101383" y="1708303"/>
                  </a:lnTo>
                  <a:lnTo>
                    <a:pt x="31533" y="1668079"/>
                  </a:lnTo>
                  <a:lnTo>
                    <a:pt x="17732" y="1657744"/>
                  </a:lnTo>
                  <a:lnTo>
                    <a:pt x="7878" y="1645157"/>
                  </a:lnTo>
                  <a:lnTo>
                    <a:pt x="1969" y="1630327"/>
                  </a:lnTo>
                  <a:lnTo>
                    <a:pt x="0" y="1613261"/>
                  </a:lnTo>
                  <a:lnTo>
                    <a:pt x="0" y="1320908"/>
                  </a:lnTo>
                  <a:lnTo>
                    <a:pt x="2728" y="1313141"/>
                  </a:lnTo>
                  <a:lnTo>
                    <a:pt x="8262" y="1310222"/>
                  </a:lnTo>
                  <a:lnTo>
                    <a:pt x="13416" y="1307652"/>
                  </a:lnTo>
                  <a:lnTo>
                    <a:pt x="21186" y="1309281"/>
                  </a:lnTo>
                  <a:lnTo>
                    <a:pt x="31533" y="1315071"/>
                  </a:lnTo>
                  <a:lnTo>
                    <a:pt x="127572" y="1370830"/>
                  </a:lnTo>
                  <a:lnTo>
                    <a:pt x="128334" y="1370830"/>
                  </a:lnTo>
                  <a:lnTo>
                    <a:pt x="149895" y="1383446"/>
                  </a:lnTo>
                  <a:lnTo>
                    <a:pt x="149895" y="1383940"/>
                  </a:lnTo>
                  <a:lnTo>
                    <a:pt x="276027" y="1456175"/>
                  </a:lnTo>
                  <a:lnTo>
                    <a:pt x="289829" y="1466525"/>
                  </a:lnTo>
                  <a:lnTo>
                    <a:pt x="299682" y="1479107"/>
                  </a:lnTo>
                  <a:lnTo>
                    <a:pt x="305592" y="1493924"/>
                  </a:lnTo>
                  <a:lnTo>
                    <a:pt x="307561" y="1510984"/>
                  </a:lnTo>
                  <a:lnTo>
                    <a:pt x="307561" y="1767961"/>
                  </a:lnTo>
                  <a:lnTo>
                    <a:pt x="204737" y="1767961"/>
                  </a:lnTo>
                  <a:lnTo>
                    <a:pt x="204737" y="1768417"/>
                  </a:lnTo>
                  <a:close/>
                </a:path>
                <a:path w="4490720" h="1816734">
                  <a:moveTo>
                    <a:pt x="128334" y="1370830"/>
                  </a:moveTo>
                  <a:lnTo>
                    <a:pt x="127572" y="1370830"/>
                  </a:lnTo>
                  <a:lnTo>
                    <a:pt x="127572" y="1370384"/>
                  </a:lnTo>
                  <a:lnTo>
                    <a:pt x="128334" y="1370830"/>
                  </a:lnTo>
                  <a:close/>
                </a:path>
                <a:path w="4490720" h="1816734">
                  <a:moveTo>
                    <a:pt x="292704" y="1816447"/>
                  </a:moveTo>
                  <a:lnTo>
                    <a:pt x="285427" y="1814673"/>
                  </a:lnTo>
                  <a:lnTo>
                    <a:pt x="204737" y="1767961"/>
                  </a:lnTo>
                  <a:lnTo>
                    <a:pt x="307561" y="1767961"/>
                  </a:lnTo>
                  <a:lnTo>
                    <a:pt x="307561" y="1801562"/>
                  </a:lnTo>
                  <a:lnTo>
                    <a:pt x="305628" y="1808689"/>
                  </a:lnTo>
                  <a:lnTo>
                    <a:pt x="300777" y="1813538"/>
                  </a:lnTo>
                  <a:lnTo>
                    <a:pt x="299488" y="1814178"/>
                  </a:lnTo>
                  <a:lnTo>
                    <a:pt x="297858" y="1814479"/>
                  </a:lnTo>
                  <a:lnTo>
                    <a:pt x="292704" y="1816447"/>
                  </a:lnTo>
                  <a:close/>
                </a:path>
                <a:path w="4490720" h="1816734">
                  <a:moveTo>
                    <a:pt x="1016490" y="1321704"/>
                  </a:moveTo>
                  <a:lnTo>
                    <a:pt x="1011784" y="1320608"/>
                  </a:lnTo>
                  <a:lnTo>
                    <a:pt x="896040" y="1254007"/>
                  </a:lnTo>
                  <a:lnTo>
                    <a:pt x="896040" y="1253522"/>
                  </a:lnTo>
                  <a:lnTo>
                    <a:pt x="851885" y="1228290"/>
                  </a:lnTo>
                  <a:lnTo>
                    <a:pt x="843180" y="1221775"/>
                  </a:lnTo>
                  <a:lnTo>
                    <a:pt x="836962" y="1213873"/>
                  </a:lnTo>
                  <a:lnTo>
                    <a:pt x="833231" y="1204570"/>
                  </a:lnTo>
                  <a:lnTo>
                    <a:pt x="831988" y="1193855"/>
                  </a:lnTo>
                  <a:lnTo>
                    <a:pt x="831988" y="1009607"/>
                  </a:lnTo>
                  <a:lnTo>
                    <a:pt x="833769" y="1004759"/>
                  </a:lnTo>
                  <a:lnTo>
                    <a:pt x="837332" y="1002829"/>
                  </a:lnTo>
                  <a:lnTo>
                    <a:pt x="840553" y="1001239"/>
                  </a:lnTo>
                  <a:lnTo>
                    <a:pt x="845404" y="1002189"/>
                  </a:lnTo>
                  <a:lnTo>
                    <a:pt x="851885" y="1005748"/>
                  </a:lnTo>
                  <a:lnTo>
                    <a:pt x="912526" y="1041124"/>
                  </a:lnTo>
                  <a:lnTo>
                    <a:pt x="913305" y="1041124"/>
                  </a:lnTo>
                  <a:lnTo>
                    <a:pt x="926587" y="1048891"/>
                  </a:lnTo>
                  <a:lnTo>
                    <a:pt x="926587" y="1049386"/>
                  </a:lnTo>
                  <a:lnTo>
                    <a:pt x="1005643" y="1094458"/>
                  </a:lnTo>
                  <a:lnTo>
                    <a:pt x="1014352" y="1101008"/>
                  </a:lnTo>
                  <a:lnTo>
                    <a:pt x="1020570" y="1109010"/>
                  </a:lnTo>
                  <a:lnTo>
                    <a:pt x="1024300" y="1118469"/>
                  </a:lnTo>
                  <a:lnTo>
                    <a:pt x="1025542" y="1129388"/>
                  </a:lnTo>
                  <a:lnTo>
                    <a:pt x="1025542" y="1312346"/>
                  </a:lnTo>
                  <a:lnTo>
                    <a:pt x="1024407" y="1316855"/>
                  </a:lnTo>
                  <a:lnTo>
                    <a:pt x="1022176" y="1319473"/>
                  </a:lnTo>
                  <a:lnTo>
                    <a:pt x="1020691" y="1320113"/>
                  </a:lnTo>
                  <a:lnTo>
                    <a:pt x="1019750" y="1320414"/>
                  </a:lnTo>
                  <a:lnTo>
                    <a:pt x="1016490" y="1321704"/>
                  </a:lnTo>
                  <a:close/>
                </a:path>
                <a:path w="4490720" h="1816734">
                  <a:moveTo>
                    <a:pt x="913305" y="1041124"/>
                  </a:moveTo>
                  <a:lnTo>
                    <a:pt x="912526" y="1041124"/>
                  </a:lnTo>
                  <a:lnTo>
                    <a:pt x="912526" y="1040668"/>
                  </a:lnTo>
                  <a:lnTo>
                    <a:pt x="913305" y="1041124"/>
                  </a:lnTo>
                  <a:close/>
                </a:path>
                <a:path w="4490720" h="1816734">
                  <a:moveTo>
                    <a:pt x="4387454" y="1682625"/>
                  </a:moveTo>
                  <a:lnTo>
                    <a:pt x="4284142" y="1622958"/>
                  </a:lnTo>
                  <a:lnTo>
                    <a:pt x="4284142" y="1622502"/>
                  </a:lnTo>
                  <a:lnTo>
                    <a:pt x="4214293" y="1582239"/>
                  </a:lnTo>
                  <a:lnTo>
                    <a:pt x="4200492" y="1571916"/>
                  </a:lnTo>
                  <a:lnTo>
                    <a:pt x="4190639" y="1559345"/>
                  </a:lnTo>
                  <a:lnTo>
                    <a:pt x="4184729" y="1544530"/>
                  </a:lnTo>
                  <a:lnTo>
                    <a:pt x="4182760" y="1527469"/>
                  </a:lnTo>
                  <a:lnTo>
                    <a:pt x="4182760" y="1235068"/>
                  </a:lnTo>
                  <a:lnTo>
                    <a:pt x="4185487" y="1227349"/>
                  </a:lnTo>
                  <a:lnTo>
                    <a:pt x="4190978" y="1224430"/>
                  </a:lnTo>
                  <a:lnTo>
                    <a:pt x="4196130" y="1221851"/>
                  </a:lnTo>
                  <a:lnTo>
                    <a:pt x="4203902" y="1223441"/>
                  </a:lnTo>
                  <a:lnTo>
                    <a:pt x="4214293" y="1229279"/>
                  </a:lnTo>
                  <a:lnTo>
                    <a:pt x="4310329" y="1285038"/>
                  </a:lnTo>
                  <a:lnTo>
                    <a:pt x="4311171" y="1285038"/>
                  </a:lnTo>
                  <a:lnTo>
                    <a:pt x="4332654" y="1297654"/>
                  </a:lnTo>
                  <a:lnTo>
                    <a:pt x="4332654" y="1298100"/>
                  </a:lnTo>
                  <a:lnTo>
                    <a:pt x="4458786" y="1370384"/>
                  </a:lnTo>
                  <a:lnTo>
                    <a:pt x="4472587" y="1380707"/>
                  </a:lnTo>
                  <a:lnTo>
                    <a:pt x="4482441" y="1393278"/>
                  </a:lnTo>
                  <a:lnTo>
                    <a:pt x="4488350" y="1408093"/>
                  </a:lnTo>
                  <a:lnTo>
                    <a:pt x="4490319" y="1425154"/>
                  </a:lnTo>
                  <a:lnTo>
                    <a:pt x="4490319" y="1682131"/>
                  </a:lnTo>
                  <a:lnTo>
                    <a:pt x="4387454" y="1682131"/>
                  </a:lnTo>
                  <a:lnTo>
                    <a:pt x="4387454" y="1682625"/>
                  </a:lnTo>
                  <a:close/>
                </a:path>
                <a:path w="4490720" h="1816734">
                  <a:moveTo>
                    <a:pt x="4311171" y="1285038"/>
                  </a:moveTo>
                  <a:lnTo>
                    <a:pt x="4310329" y="1285038"/>
                  </a:lnTo>
                  <a:lnTo>
                    <a:pt x="4310329" y="1284544"/>
                  </a:lnTo>
                  <a:lnTo>
                    <a:pt x="4311171" y="1285038"/>
                  </a:lnTo>
                  <a:close/>
                </a:path>
                <a:path w="4490720" h="1816734">
                  <a:moveTo>
                    <a:pt x="4475426" y="1730617"/>
                  </a:moveTo>
                  <a:lnTo>
                    <a:pt x="4468149" y="1728833"/>
                  </a:lnTo>
                  <a:lnTo>
                    <a:pt x="4387454" y="1682131"/>
                  </a:lnTo>
                  <a:lnTo>
                    <a:pt x="4490319" y="1682131"/>
                  </a:lnTo>
                  <a:lnTo>
                    <a:pt x="4490319" y="1715770"/>
                  </a:lnTo>
                  <a:lnTo>
                    <a:pt x="4488389" y="1722849"/>
                  </a:lnTo>
                  <a:lnTo>
                    <a:pt x="4483537" y="1727698"/>
                  </a:lnTo>
                  <a:lnTo>
                    <a:pt x="4482247" y="1728348"/>
                  </a:lnTo>
                  <a:lnTo>
                    <a:pt x="4480617" y="1728687"/>
                  </a:lnTo>
                  <a:lnTo>
                    <a:pt x="4475426" y="1730617"/>
                  </a:lnTo>
                  <a:close/>
                </a:path>
                <a:path w="4490720" h="1816734">
                  <a:moveTo>
                    <a:pt x="3779758" y="320463"/>
                  </a:moveTo>
                  <a:lnTo>
                    <a:pt x="3775101" y="319365"/>
                  </a:lnTo>
                  <a:lnTo>
                    <a:pt x="3659272" y="252772"/>
                  </a:lnTo>
                  <a:lnTo>
                    <a:pt x="3659272" y="252279"/>
                  </a:lnTo>
                  <a:lnTo>
                    <a:pt x="3615165" y="227052"/>
                  </a:lnTo>
                  <a:lnTo>
                    <a:pt x="3606440" y="220537"/>
                  </a:lnTo>
                  <a:lnTo>
                    <a:pt x="3600223" y="212633"/>
                  </a:lnTo>
                  <a:lnTo>
                    <a:pt x="3596502" y="203331"/>
                  </a:lnTo>
                  <a:lnTo>
                    <a:pt x="3595265" y="192619"/>
                  </a:lnTo>
                  <a:lnTo>
                    <a:pt x="3595265" y="8371"/>
                  </a:lnTo>
                  <a:lnTo>
                    <a:pt x="3597002" y="3523"/>
                  </a:lnTo>
                  <a:lnTo>
                    <a:pt x="3600611" y="1591"/>
                  </a:lnTo>
                  <a:lnTo>
                    <a:pt x="3603832" y="0"/>
                  </a:lnTo>
                  <a:lnTo>
                    <a:pt x="3608684" y="947"/>
                  </a:lnTo>
                  <a:lnTo>
                    <a:pt x="3615165" y="4507"/>
                  </a:lnTo>
                  <a:lnTo>
                    <a:pt x="3675805" y="39887"/>
                  </a:lnTo>
                  <a:lnTo>
                    <a:pt x="3676583" y="39887"/>
                  </a:lnTo>
                  <a:lnTo>
                    <a:pt x="3689864" y="47653"/>
                  </a:lnTo>
                  <a:lnTo>
                    <a:pt x="3689864" y="48144"/>
                  </a:lnTo>
                  <a:lnTo>
                    <a:pt x="3768920" y="93222"/>
                  </a:lnTo>
                  <a:lnTo>
                    <a:pt x="3777625" y="99771"/>
                  </a:lnTo>
                  <a:lnTo>
                    <a:pt x="3783844" y="107773"/>
                  </a:lnTo>
                  <a:lnTo>
                    <a:pt x="3787576" y="117230"/>
                  </a:lnTo>
                  <a:lnTo>
                    <a:pt x="3788820" y="128147"/>
                  </a:lnTo>
                  <a:lnTo>
                    <a:pt x="3788820" y="311106"/>
                  </a:lnTo>
                  <a:lnTo>
                    <a:pt x="3782979" y="319175"/>
                  </a:lnTo>
                  <a:lnTo>
                    <a:pt x="3779758" y="320463"/>
                  </a:lnTo>
                  <a:close/>
                </a:path>
                <a:path w="4490720" h="1816734">
                  <a:moveTo>
                    <a:pt x="3676583" y="39887"/>
                  </a:moveTo>
                  <a:lnTo>
                    <a:pt x="3675805" y="39887"/>
                  </a:lnTo>
                  <a:lnTo>
                    <a:pt x="3675805" y="39432"/>
                  </a:lnTo>
                  <a:lnTo>
                    <a:pt x="3676583" y="39887"/>
                  </a:lnTo>
                  <a:close/>
                </a:path>
              </a:pathLst>
            </a:custGeom>
            <a:solidFill>
              <a:srgbClr val="456ebe"/>
            </a:solidFill>
            <a:ln w="0">
              <a:noFill/>
            </a:ln>
          </p:spPr>
          <p:style>
            <a:lnRef idx="0"/>
            <a:fillRef idx="0"/>
            <a:effectRef idx="0"/>
            <a:fontRef idx="minor"/>
          </p:style>
        </p:sp>
        <p:sp>
          <p:nvSpPr>
            <p:cNvPr id="436" name="object 25"/>
            <p:cNvSpPr/>
            <p:nvPr/>
          </p:nvSpPr>
          <p:spPr>
            <a:xfrm>
              <a:off x="1694520" y="6508800"/>
              <a:ext cx="2026440" cy="902880"/>
            </a:xfrm>
            <a:custGeom>
              <a:avLst/>
              <a:gdLst/>
              <a:ahLst/>
              <a:rect l="l" t="t" r="r" b="b"/>
              <a:pathLst>
                <a:path w="2743835" h="1602104">
                  <a:moveTo>
                    <a:pt x="461553" y="1157837"/>
                  </a:moveTo>
                  <a:lnTo>
                    <a:pt x="457157" y="1156887"/>
                  </a:lnTo>
                  <a:lnTo>
                    <a:pt x="451656" y="1153629"/>
                  </a:lnTo>
                  <a:lnTo>
                    <a:pt x="304683" y="1068778"/>
                  </a:lnTo>
                  <a:lnTo>
                    <a:pt x="296403" y="1062545"/>
                  </a:lnTo>
                  <a:lnTo>
                    <a:pt x="290494" y="1054975"/>
                  </a:lnTo>
                  <a:lnTo>
                    <a:pt x="286952" y="1046069"/>
                  </a:lnTo>
                  <a:lnTo>
                    <a:pt x="285773" y="1035827"/>
                  </a:lnTo>
                  <a:lnTo>
                    <a:pt x="285773" y="860630"/>
                  </a:lnTo>
                  <a:lnTo>
                    <a:pt x="287364" y="855932"/>
                  </a:lnTo>
                  <a:lnTo>
                    <a:pt x="290624" y="854001"/>
                  </a:lnTo>
                  <a:lnTo>
                    <a:pt x="293845" y="852371"/>
                  </a:lnTo>
                  <a:lnTo>
                    <a:pt x="298541" y="853357"/>
                  </a:lnTo>
                  <a:lnTo>
                    <a:pt x="451656" y="941773"/>
                  </a:lnTo>
                  <a:lnTo>
                    <a:pt x="470566" y="974724"/>
                  </a:lnTo>
                  <a:lnTo>
                    <a:pt x="470566" y="1148974"/>
                  </a:lnTo>
                  <a:lnTo>
                    <a:pt x="469285" y="1153328"/>
                  </a:lnTo>
                  <a:lnTo>
                    <a:pt x="466705" y="1155559"/>
                  </a:lnTo>
                  <a:lnTo>
                    <a:pt x="466404" y="1156247"/>
                  </a:lnTo>
                  <a:lnTo>
                    <a:pt x="465715" y="1156548"/>
                  </a:lnTo>
                  <a:lnTo>
                    <a:pt x="464774" y="1156548"/>
                  </a:lnTo>
                  <a:lnTo>
                    <a:pt x="461553" y="1157837"/>
                  </a:lnTo>
                  <a:close/>
                </a:path>
                <a:path w="2743835" h="1602104">
                  <a:moveTo>
                    <a:pt x="407995" y="1555570"/>
                  </a:moveTo>
                  <a:lnTo>
                    <a:pt x="308544" y="1498376"/>
                  </a:lnTo>
                  <a:lnTo>
                    <a:pt x="308544" y="1497881"/>
                  </a:lnTo>
                  <a:lnTo>
                    <a:pt x="241617" y="1459587"/>
                  </a:lnTo>
                  <a:lnTo>
                    <a:pt x="228453" y="1449552"/>
                  </a:lnTo>
                  <a:lnTo>
                    <a:pt x="219047" y="1437399"/>
                  </a:lnTo>
                  <a:lnTo>
                    <a:pt x="213402" y="1423130"/>
                  </a:lnTo>
                  <a:lnTo>
                    <a:pt x="211520" y="1406746"/>
                  </a:lnTo>
                  <a:lnTo>
                    <a:pt x="211520" y="1126166"/>
                  </a:lnTo>
                  <a:lnTo>
                    <a:pt x="214139" y="1118748"/>
                  </a:lnTo>
                  <a:lnTo>
                    <a:pt x="219291" y="1115829"/>
                  </a:lnTo>
                  <a:lnTo>
                    <a:pt x="224142" y="1113250"/>
                  </a:lnTo>
                  <a:lnTo>
                    <a:pt x="231575" y="1114840"/>
                  </a:lnTo>
                  <a:lnTo>
                    <a:pt x="333790" y="1174012"/>
                  </a:lnTo>
                  <a:lnTo>
                    <a:pt x="334627" y="1174012"/>
                  </a:lnTo>
                  <a:lnTo>
                    <a:pt x="355126" y="1186134"/>
                  </a:lnTo>
                  <a:lnTo>
                    <a:pt x="355126" y="1186629"/>
                  </a:lnTo>
                  <a:lnTo>
                    <a:pt x="476407" y="1255944"/>
                  </a:lnTo>
                  <a:lnTo>
                    <a:pt x="489566" y="1265979"/>
                  </a:lnTo>
                  <a:lnTo>
                    <a:pt x="498973" y="1278132"/>
                  </a:lnTo>
                  <a:lnTo>
                    <a:pt x="504620" y="1292401"/>
                  </a:lnTo>
                  <a:lnTo>
                    <a:pt x="506504" y="1308785"/>
                  </a:lnTo>
                  <a:lnTo>
                    <a:pt x="506504" y="1555114"/>
                  </a:lnTo>
                  <a:lnTo>
                    <a:pt x="407995" y="1555114"/>
                  </a:lnTo>
                  <a:lnTo>
                    <a:pt x="407995" y="1555570"/>
                  </a:lnTo>
                  <a:close/>
                </a:path>
                <a:path w="2743835" h="1602104">
                  <a:moveTo>
                    <a:pt x="334627" y="1174012"/>
                  </a:moveTo>
                  <a:lnTo>
                    <a:pt x="333790" y="1174012"/>
                  </a:lnTo>
                  <a:lnTo>
                    <a:pt x="333790" y="1173518"/>
                  </a:lnTo>
                  <a:lnTo>
                    <a:pt x="334627" y="1174012"/>
                  </a:lnTo>
                  <a:close/>
                </a:path>
                <a:path w="2743835" h="1602104">
                  <a:moveTo>
                    <a:pt x="492397" y="1601826"/>
                  </a:moveTo>
                  <a:lnTo>
                    <a:pt x="485469" y="1600041"/>
                  </a:lnTo>
                  <a:lnTo>
                    <a:pt x="407995" y="1555114"/>
                  </a:lnTo>
                  <a:lnTo>
                    <a:pt x="506504" y="1555114"/>
                  </a:lnTo>
                  <a:lnTo>
                    <a:pt x="506504" y="1587435"/>
                  </a:lnTo>
                  <a:lnTo>
                    <a:pt x="504719" y="1594359"/>
                  </a:lnTo>
                  <a:lnTo>
                    <a:pt x="501158" y="1598267"/>
                  </a:lnTo>
                  <a:lnTo>
                    <a:pt x="500168" y="1599207"/>
                  </a:lnTo>
                  <a:lnTo>
                    <a:pt x="498878" y="1599896"/>
                  </a:lnTo>
                  <a:lnTo>
                    <a:pt x="497248" y="1600197"/>
                  </a:lnTo>
                  <a:lnTo>
                    <a:pt x="492397" y="1601826"/>
                  </a:lnTo>
                  <a:close/>
                </a:path>
                <a:path w="2743835" h="1602104">
                  <a:moveTo>
                    <a:pt x="175785" y="853849"/>
                  </a:moveTo>
                  <a:lnTo>
                    <a:pt x="18950" y="764794"/>
                  </a:lnTo>
                  <a:lnTo>
                    <a:pt x="0" y="731801"/>
                  </a:lnTo>
                  <a:lnTo>
                    <a:pt x="0" y="556607"/>
                  </a:lnTo>
                  <a:lnTo>
                    <a:pt x="1630" y="551909"/>
                  </a:lnTo>
                  <a:lnTo>
                    <a:pt x="4851" y="549978"/>
                  </a:lnTo>
                  <a:lnTo>
                    <a:pt x="8111" y="548386"/>
                  </a:lnTo>
                  <a:lnTo>
                    <a:pt x="12810" y="549334"/>
                  </a:lnTo>
                  <a:lnTo>
                    <a:pt x="165928" y="637744"/>
                  </a:lnTo>
                  <a:lnTo>
                    <a:pt x="184838" y="670700"/>
                  </a:lnTo>
                  <a:lnTo>
                    <a:pt x="184838" y="844947"/>
                  </a:lnTo>
                  <a:lnTo>
                    <a:pt x="183547" y="849303"/>
                  </a:lnTo>
                  <a:lnTo>
                    <a:pt x="180976" y="851576"/>
                  </a:lnTo>
                  <a:lnTo>
                    <a:pt x="180636" y="852220"/>
                  </a:lnTo>
                  <a:lnTo>
                    <a:pt x="179986" y="852524"/>
                  </a:lnTo>
                  <a:lnTo>
                    <a:pt x="179045" y="852524"/>
                  </a:lnTo>
                  <a:lnTo>
                    <a:pt x="175785" y="853849"/>
                  </a:lnTo>
                  <a:close/>
                </a:path>
                <a:path w="2743835" h="1602104">
                  <a:moveTo>
                    <a:pt x="2068255" y="1198100"/>
                  </a:moveTo>
                  <a:lnTo>
                    <a:pt x="1911385" y="1109051"/>
                  </a:lnTo>
                  <a:lnTo>
                    <a:pt x="1892475" y="1076051"/>
                  </a:lnTo>
                  <a:lnTo>
                    <a:pt x="1892475" y="900858"/>
                  </a:lnTo>
                  <a:lnTo>
                    <a:pt x="1894105" y="896161"/>
                  </a:lnTo>
                  <a:lnTo>
                    <a:pt x="1897326" y="894230"/>
                  </a:lnTo>
                  <a:lnTo>
                    <a:pt x="1900548" y="892638"/>
                  </a:lnTo>
                  <a:lnTo>
                    <a:pt x="1905253" y="893586"/>
                  </a:lnTo>
                  <a:lnTo>
                    <a:pt x="2058407" y="981997"/>
                  </a:lnTo>
                  <a:lnTo>
                    <a:pt x="2077317" y="1014949"/>
                  </a:lnTo>
                  <a:lnTo>
                    <a:pt x="2077317" y="1189198"/>
                  </a:lnTo>
                  <a:lnTo>
                    <a:pt x="2076027" y="1193552"/>
                  </a:lnTo>
                  <a:lnTo>
                    <a:pt x="2073456" y="1195831"/>
                  </a:lnTo>
                  <a:lnTo>
                    <a:pt x="2073106" y="1196471"/>
                  </a:lnTo>
                  <a:lnTo>
                    <a:pt x="2072466" y="1196772"/>
                  </a:lnTo>
                  <a:lnTo>
                    <a:pt x="2071476" y="1196772"/>
                  </a:lnTo>
                  <a:lnTo>
                    <a:pt x="2068255" y="1198100"/>
                  </a:lnTo>
                  <a:close/>
                </a:path>
                <a:path w="2743835" h="1602104">
                  <a:moveTo>
                    <a:pt x="921431" y="1157837"/>
                  </a:moveTo>
                  <a:lnTo>
                    <a:pt x="917075" y="1156887"/>
                  </a:lnTo>
                  <a:lnTo>
                    <a:pt x="911583" y="1153629"/>
                  </a:lnTo>
                  <a:lnTo>
                    <a:pt x="764561" y="1068778"/>
                  </a:lnTo>
                  <a:lnTo>
                    <a:pt x="756281" y="1062545"/>
                  </a:lnTo>
                  <a:lnTo>
                    <a:pt x="750372" y="1054975"/>
                  </a:lnTo>
                  <a:lnTo>
                    <a:pt x="746831" y="1046069"/>
                  </a:lnTo>
                  <a:lnTo>
                    <a:pt x="745651" y="1035827"/>
                  </a:lnTo>
                  <a:lnTo>
                    <a:pt x="745651" y="860630"/>
                  </a:lnTo>
                  <a:lnTo>
                    <a:pt x="747281" y="855932"/>
                  </a:lnTo>
                  <a:lnTo>
                    <a:pt x="750502" y="854001"/>
                  </a:lnTo>
                  <a:lnTo>
                    <a:pt x="753723" y="852371"/>
                  </a:lnTo>
                  <a:lnTo>
                    <a:pt x="758419" y="853357"/>
                  </a:lnTo>
                  <a:lnTo>
                    <a:pt x="911583" y="941773"/>
                  </a:lnTo>
                  <a:lnTo>
                    <a:pt x="930493" y="974724"/>
                  </a:lnTo>
                  <a:lnTo>
                    <a:pt x="930493" y="1148974"/>
                  </a:lnTo>
                  <a:lnTo>
                    <a:pt x="929203" y="1153328"/>
                  </a:lnTo>
                  <a:lnTo>
                    <a:pt x="926583" y="1155559"/>
                  </a:lnTo>
                  <a:lnTo>
                    <a:pt x="926282" y="1156247"/>
                  </a:lnTo>
                  <a:lnTo>
                    <a:pt x="925642" y="1156548"/>
                  </a:lnTo>
                  <a:lnTo>
                    <a:pt x="924652" y="1156548"/>
                  </a:lnTo>
                  <a:lnTo>
                    <a:pt x="921431" y="1157837"/>
                  </a:lnTo>
                  <a:close/>
                </a:path>
                <a:path w="2743835" h="1602104">
                  <a:moveTo>
                    <a:pt x="1883423" y="305463"/>
                  </a:moveTo>
                  <a:lnTo>
                    <a:pt x="1726592" y="216407"/>
                  </a:lnTo>
                  <a:lnTo>
                    <a:pt x="1707633" y="183414"/>
                  </a:lnTo>
                  <a:lnTo>
                    <a:pt x="1707633" y="8219"/>
                  </a:lnTo>
                  <a:lnTo>
                    <a:pt x="1709263" y="3560"/>
                  </a:lnTo>
                  <a:lnTo>
                    <a:pt x="1712484" y="1590"/>
                  </a:lnTo>
                  <a:lnTo>
                    <a:pt x="1715705" y="0"/>
                  </a:lnTo>
                  <a:lnTo>
                    <a:pt x="1720450" y="947"/>
                  </a:lnTo>
                  <a:lnTo>
                    <a:pt x="1873565" y="89359"/>
                  </a:lnTo>
                  <a:lnTo>
                    <a:pt x="1892475" y="122351"/>
                  </a:lnTo>
                  <a:lnTo>
                    <a:pt x="1892475" y="296560"/>
                  </a:lnTo>
                  <a:lnTo>
                    <a:pt x="1891185" y="300917"/>
                  </a:lnTo>
                  <a:lnTo>
                    <a:pt x="1888613" y="303189"/>
                  </a:lnTo>
                  <a:lnTo>
                    <a:pt x="1888274" y="303833"/>
                  </a:lnTo>
                  <a:lnTo>
                    <a:pt x="1887624" y="304175"/>
                  </a:lnTo>
                  <a:lnTo>
                    <a:pt x="1886683" y="304175"/>
                  </a:lnTo>
                  <a:lnTo>
                    <a:pt x="1883423" y="305463"/>
                  </a:lnTo>
                  <a:close/>
                </a:path>
                <a:path w="2743835" h="1602104">
                  <a:moveTo>
                    <a:pt x="2734360" y="1157837"/>
                  </a:moveTo>
                  <a:lnTo>
                    <a:pt x="2729964" y="1156887"/>
                  </a:lnTo>
                  <a:lnTo>
                    <a:pt x="2724463" y="1153629"/>
                  </a:lnTo>
                  <a:lnTo>
                    <a:pt x="2577490" y="1068778"/>
                  </a:lnTo>
                  <a:lnTo>
                    <a:pt x="2569210" y="1062545"/>
                  </a:lnTo>
                  <a:lnTo>
                    <a:pt x="2563301" y="1054975"/>
                  </a:lnTo>
                  <a:lnTo>
                    <a:pt x="2559759" y="1046069"/>
                  </a:lnTo>
                  <a:lnTo>
                    <a:pt x="2558580" y="1035827"/>
                  </a:lnTo>
                  <a:lnTo>
                    <a:pt x="2558580" y="860630"/>
                  </a:lnTo>
                  <a:lnTo>
                    <a:pt x="2560171" y="855932"/>
                  </a:lnTo>
                  <a:lnTo>
                    <a:pt x="2563431" y="854001"/>
                  </a:lnTo>
                  <a:lnTo>
                    <a:pt x="2566652" y="852371"/>
                  </a:lnTo>
                  <a:lnTo>
                    <a:pt x="2571309" y="853357"/>
                  </a:lnTo>
                  <a:lnTo>
                    <a:pt x="2724463" y="941773"/>
                  </a:lnTo>
                  <a:lnTo>
                    <a:pt x="2743373" y="974724"/>
                  </a:lnTo>
                  <a:lnTo>
                    <a:pt x="2743373" y="1148974"/>
                  </a:lnTo>
                  <a:lnTo>
                    <a:pt x="2742093" y="1153328"/>
                  </a:lnTo>
                  <a:lnTo>
                    <a:pt x="2739512" y="1155559"/>
                  </a:lnTo>
                  <a:lnTo>
                    <a:pt x="2739211" y="1156247"/>
                  </a:lnTo>
                  <a:lnTo>
                    <a:pt x="2738522" y="1156548"/>
                  </a:lnTo>
                  <a:lnTo>
                    <a:pt x="2737581" y="1156548"/>
                  </a:lnTo>
                  <a:lnTo>
                    <a:pt x="2734360" y="1157837"/>
                  </a:lnTo>
                  <a:close/>
                </a:path>
              </a:pathLst>
            </a:custGeom>
            <a:solidFill>
              <a:srgbClr val="4d87cf"/>
            </a:solidFill>
            <a:ln w="0">
              <a:noFill/>
            </a:ln>
          </p:spPr>
          <p:style>
            <a:lnRef idx="0"/>
            <a:fillRef idx="0"/>
            <a:effectRef idx="0"/>
            <a:fontRef idx="minor"/>
          </p:style>
        </p:sp>
        <p:sp>
          <p:nvSpPr>
            <p:cNvPr id="437" name="object 26"/>
            <p:cNvSpPr/>
            <p:nvPr/>
          </p:nvSpPr>
          <p:spPr>
            <a:xfrm>
              <a:off x="1319400" y="7585560"/>
              <a:ext cx="136440" cy="172080"/>
            </a:xfrm>
            <a:custGeom>
              <a:avLst/>
              <a:gdLst/>
              <a:ahLst/>
              <a:rect l="l" t="t" r="r" b="b"/>
              <a:pathLst>
                <a:path w="185419" h="306070">
                  <a:moveTo>
                    <a:pt x="175781" y="305463"/>
                  </a:moveTo>
                  <a:lnTo>
                    <a:pt x="18912" y="216403"/>
                  </a:lnTo>
                  <a:lnTo>
                    <a:pt x="0" y="183442"/>
                  </a:lnTo>
                  <a:lnTo>
                    <a:pt x="0" y="8252"/>
                  </a:lnTo>
                  <a:lnTo>
                    <a:pt x="1630" y="3558"/>
                  </a:lnTo>
                  <a:lnTo>
                    <a:pt x="4851" y="1619"/>
                  </a:lnTo>
                  <a:lnTo>
                    <a:pt x="8072" y="0"/>
                  </a:lnTo>
                  <a:lnTo>
                    <a:pt x="12772" y="979"/>
                  </a:lnTo>
                  <a:lnTo>
                    <a:pt x="165889" y="89350"/>
                  </a:lnTo>
                  <a:lnTo>
                    <a:pt x="184840" y="122350"/>
                  </a:lnTo>
                  <a:lnTo>
                    <a:pt x="184840" y="296561"/>
                  </a:lnTo>
                  <a:lnTo>
                    <a:pt x="183551" y="300953"/>
                  </a:lnTo>
                  <a:lnTo>
                    <a:pt x="180935" y="303184"/>
                  </a:lnTo>
                  <a:lnTo>
                    <a:pt x="180633" y="303833"/>
                  </a:lnTo>
                  <a:lnTo>
                    <a:pt x="179988" y="304173"/>
                  </a:lnTo>
                  <a:lnTo>
                    <a:pt x="179003" y="304173"/>
                  </a:lnTo>
                  <a:close/>
                </a:path>
              </a:pathLst>
            </a:custGeom>
            <a:solidFill>
              <a:srgbClr val="5895d5"/>
            </a:solidFill>
            <a:ln w="0">
              <a:noFill/>
            </a:ln>
          </p:spPr>
          <p:style>
            <a:lnRef idx="0"/>
            <a:fillRef idx="0"/>
            <a:effectRef idx="0"/>
            <a:fontRef idx="minor"/>
          </p:style>
        </p:sp>
      </p:grpSp>
      <p:sp>
        <p:nvSpPr>
          <p:cNvPr id="438" name="object 27"/>
          <p:cNvSpPr/>
          <p:nvPr/>
        </p:nvSpPr>
        <p:spPr>
          <a:xfrm>
            <a:off x="5323680" y="2727360"/>
            <a:ext cx="11136240" cy="6002640"/>
          </a:xfrm>
          <a:prstGeom prst="rect">
            <a:avLst/>
          </a:prstGeom>
          <a:noFill/>
          <a:ln w="0">
            <a:noFill/>
          </a:ln>
        </p:spPr>
        <p:style>
          <a:lnRef idx="0"/>
          <a:fillRef idx="0"/>
          <a:effectRef idx="0"/>
          <a:fontRef idx="minor"/>
        </p:style>
        <p:txBody>
          <a:bodyPr lIns="0" rIns="0" tIns="30600" bIns="0" anchor="t">
            <a:spAutoFit/>
          </a:bodyPr>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ch7.addItemListener(azapoo);</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p1.add(azapo);</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handlekiss kisses = new handlekiss();</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p1.add(ch8);</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ch8.addItemListener(kisses);</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p1.add(kiss);</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add("North",p1);</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Label l =new Label("Click choose the Party");</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Font f = new Font("Helvetica",Font.BOLD,32);</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l.setFont(f); add("Center",l);</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SingleAction sa = new SingleAction();</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vote =new Button("Count number of votes");</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vote.addActionListener(sa);</a:t>
            </a:r>
            <a:endParaRPr b="0" lang="en-IN" sz="2800" spc="-1" strike="noStrike">
              <a:latin typeface="Arial"/>
            </a:endParaRPr>
          </a:p>
          <a:p>
            <a:pPr marL="457200">
              <a:lnSpc>
                <a:spcPct val="100000"/>
              </a:lnSpc>
              <a:buNone/>
            </a:pPr>
            <a:endParaRPr b="0" lang="en-IN" sz="2800" spc="-1" strike="noStrike">
              <a:latin typeface="Arial"/>
            </a:endParaRPr>
          </a:p>
        </p:txBody>
      </p:sp>
      <p:sp>
        <p:nvSpPr>
          <p:cNvPr id="439" name="PlaceHolder 1"/>
          <p:cNvSpPr>
            <a:spLocks noGrp="1"/>
          </p:cNvSpPr>
          <p:nvPr>
            <p:ph type="title"/>
          </p:nvPr>
        </p:nvSpPr>
        <p:spPr>
          <a:xfrm>
            <a:off x="1015920" y="1069200"/>
            <a:ext cx="5407920" cy="2039400"/>
          </a:xfrm>
          <a:prstGeom prst="rect">
            <a:avLst/>
          </a:prstGeom>
          <a:noFill/>
          <a:ln w="0">
            <a:noFill/>
          </a:ln>
        </p:spPr>
        <p:txBody>
          <a:bodyPr lIns="0" rIns="0" tIns="12240" bIns="0" anchor="t">
            <a:noAutofit/>
          </a:bodyPr>
          <a:p>
            <a:pPr marL="12600">
              <a:lnSpc>
                <a:spcPct val="100000"/>
              </a:lnSpc>
              <a:spcBef>
                <a:spcPts val="96"/>
              </a:spcBef>
              <a:buNone/>
            </a:pPr>
            <a:r>
              <a:rPr b="1" lang="en-US" sz="6650" spc="-151" strike="noStrike">
                <a:solidFill>
                  <a:srgbClr val="243761"/>
                </a:solidFill>
                <a:latin typeface="Arial"/>
              </a:rPr>
              <a:t>Program</a:t>
            </a:r>
            <a:r>
              <a:rPr b="1" lang="en-US" sz="6650" spc="-270" strike="noStrike">
                <a:solidFill>
                  <a:srgbClr val="243761"/>
                </a:solidFill>
                <a:latin typeface="Arial"/>
              </a:rPr>
              <a:t> </a:t>
            </a:r>
            <a:r>
              <a:rPr b="1" lang="en-US" sz="6650" spc="-287" strike="noStrike">
                <a:solidFill>
                  <a:srgbClr val="243761"/>
                </a:solidFill>
                <a:latin typeface="Arial"/>
              </a:rPr>
              <a:t>code</a:t>
            </a:r>
            <a:endParaRPr b="0" lang="en-US" sz="66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440" name="object 2"/>
          <p:cNvSpPr/>
          <p:nvPr/>
        </p:nvSpPr>
        <p:spPr>
          <a:xfrm>
            <a:off x="1052640" y="2257560"/>
            <a:ext cx="6781320" cy="56160"/>
          </a:xfrm>
          <a:custGeom>
            <a:avLst/>
            <a:gdLst/>
            <a:ahLst/>
            <a:rect l="l" t="t" r="r" b="b"/>
            <a:pathLst>
              <a:path w="6781800" h="56514">
                <a:moveTo>
                  <a:pt x="0" y="56308"/>
                </a:moveTo>
                <a:lnTo>
                  <a:pt x="6781588" y="0"/>
                </a:lnTo>
              </a:path>
            </a:pathLst>
          </a:custGeom>
          <a:noFill/>
          <a:ln w="47625">
            <a:solidFill>
              <a:srgbClr val="2095f2"/>
            </a:solidFill>
            <a:round/>
          </a:ln>
        </p:spPr>
        <p:style>
          <a:lnRef idx="0"/>
          <a:fillRef idx="0"/>
          <a:effectRef idx="0"/>
          <a:fontRef idx="minor"/>
        </p:style>
      </p:sp>
      <p:grpSp>
        <p:nvGrpSpPr>
          <p:cNvPr id="441" name="object 3"/>
          <p:cNvGrpSpPr/>
          <p:nvPr/>
        </p:nvGrpSpPr>
        <p:grpSpPr>
          <a:xfrm>
            <a:off x="5163840" y="2597400"/>
            <a:ext cx="12406680" cy="6810120"/>
            <a:chOff x="5163840" y="2597400"/>
            <a:chExt cx="12406680" cy="6810120"/>
          </a:xfrm>
        </p:grpSpPr>
        <p:sp>
          <p:nvSpPr>
            <p:cNvPr id="442" name="object 4"/>
            <p:cNvSpPr/>
            <p:nvPr/>
          </p:nvSpPr>
          <p:spPr>
            <a:xfrm>
              <a:off x="5730480" y="3001320"/>
              <a:ext cx="11840040" cy="6406200"/>
            </a:xfrm>
            <a:custGeom>
              <a:avLst/>
              <a:gdLst/>
              <a:ahLst/>
              <a:rect l="l" t="t" r="r" b="b"/>
              <a:pathLst>
                <a:path w="8426450" h="6406515">
                  <a:moveTo>
                    <a:pt x="8426272" y="0"/>
                  </a:moveTo>
                  <a:lnTo>
                    <a:pt x="8022971" y="0"/>
                  </a:lnTo>
                  <a:lnTo>
                    <a:pt x="8022971" y="6002388"/>
                  </a:lnTo>
                  <a:lnTo>
                    <a:pt x="0" y="6002388"/>
                  </a:lnTo>
                  <a:lnTo>
                    <a:pt x="0" y="6406362"/>
                  </a:lnTo>
                  <a:lnTo>
                    <a:pt x="8426272" y="6406362"/>
                  </a:lnTo>
                  <a:lnTo>
                    <a:pt x="8426272" y="6002388"/>
                  </a:lnTo>
                  <a:lnTo>
                    <a:pt x="8426272" y="0"/>
                  </a:lnTo>
                  <a:close/>
                </a:path>
              </a:pathLst>
            </a:custGeom>
            <a:solidFill>
              <a:srgbClr val="243761"/>
            </a:solidFill>
            <a:ln w="0">
              <a:noFill/>
            </a:ln>
          </p:spPr>
          <p:style>
            <a:lnRef idx="0"/>
            <a:fillRef idx="0"/>
            <a:effectRef idx="0"/>
            <a:fontRef idx="minor"/>
          </p:style>
        </p:sp>
        <p:sp>
          <p:nvSpPr>
            <p:cNvPr id="443" name="object 5"/>
            <p:cNvSpPr/>
            <p:nvPr/>
          </p:nvSpPr>
          <p:spPr>
            <a:xfrm>
              <a:off x="5163840" y="2597400"/>
              <a:ext cx="11840040" cy="6406920"/>
            </a:xfrm>
            <a:custGeom>
              <a:avLst/>
              <a:gdLst/>
              <a:ahLst/>
              <a:rect l="l" t="t" r="r" b="b"/>
              <a:pathLst>
                <a:path w="8426450" h="6407150">
                  <a:moveTo>
                    <a:pt x="8426270" y="6406848"/>
                  </a:moveTo>
                  <a:lnTo>
                    <a:pt x="0" y="6406848"/>
                  </a:lnTo>
                  <a:lnTo>
                    <a:pt x="0" y="0"/>
                  </a:lnTo>
                  <a:lnTo>
                    <a:pt x="8426270" y="0"/>
                  </a:lnTo>
                  <a:lnTo>
                    <a:pt x="8426270" y="6406848"/>
                  </a:lnTo>
                  <a:close/>
                </a:path>
              </a:pathLst>
            </a:custGeom>
            <a:solidFill>
              <a:srgbClr val="2095f2"/>
            </a:solidFill>
            <a:ln w="0">
              <a:noFill/>
            </a:ln>
          </p:spPr>
          <p:style>
            <a:lnRef idx="0"/>
            <a:fillRef idx="0"/>
            <a:effectRef idx="0"/>
            <a:fontRef idx="minor"/>
          </p:style>
        </p:sp>
      </p:grpSp>
      <p:grpSp>
        <p:nvGrpSpPr>
          <p:cNvPr id="444" name="object 6"/>
          <p:cNvGrpSpPr/>
          <p:nvPr/>
        </p:nvGrpSpPr>
        <p:grpSpPr>
          <a:xfrm>
            <a:off x="1030680" y="6475680"/>
            <a:ext cx="3387960" cy="2781360"/>
            <a:chOff x="1030680" y="6475680"/>
            <a:chExt cx="3387960" cy="2781360"/>
          </a:xfrm>
        </p:grpSpPr>
        <p:sp>
          <p:nvSpPr>
            <p:cNvPr id="445" name="object 7"/>
            <p:cNvSpPr/>
            <p:nvPr/>
          </p:nvSpPr>
          <p:spPr>
            <a:xfrm>
              <a:off x="1068480" y="6602040"/>
              <a:ext cx="3240720" cy="2655000"/>
            </a:xfrm>
            <a:prstGeom prst="rect">
              <a:avLst/>
            </a:prstGeom>
            <a:blipFill rotWithShape="0">
              <a:blip r:embed="rId1"/>
              <a:srcRect/>
              <a:stretch/>
            </a:blipFill>
            <a:ln w="0">
              <a:noFill/>
            </a:ln>
          </p:spPr>
          <p:style>
            <a:lnRef idx="0"/>
            <a:fillRef idx="0"/>
            <a:effectRef idx="0"/>
            <a:fontRef idx="minor"/>
          </p:style>
        </p:sp>
        <p:sp>
          <p:nvSpPr>
            <p:cNvPr id="446" name="object 8"/>
            <p:cNvSpPr/>
            <p:nvPr/>
          </p:nvSpPr>
          <p:spPr>
            <a:xfrm>
              <a:off x="2621520" y="6586560"/>
              <a:ext cx="385920" cy="431280"/>
            </a:xfrm>
            <a:prstGeom prst="rect">
              <a:avLst/>
            </a:prstGeom>
            <a:blipFill rotWithShape="0">
              <a:blip r:embed="rId2"/>
              <a:srcRect/>
              <a:stretch/>
            </a:blipFill>
            <a:ln w="0">
              <a:noFill/>
            </a:ln>
          </p:spPr>
          <p:style>
            <a:lnRef idx="0"/>
            <a:fillRef idx="0"/>
            <a:effectRef idx="0"/>
            <a:fontRef idx="minor"/>
          </p:style>
        </p:sp>
        <p:sp>
          <p:nvSpPr>
            <p:cNvPr id="447" name="object 9"/>
            <p:cNvSpPr/>
            <p:nvPr/>
          </p:nvSpPr>
          <p:spPr>
            <a:xfrm>
              <a:off x="2613240" y="6619680"/>
              <a:ext cx="318600" cy="399960"/>
            </a:xfrm>
            <a:custGeom>
              <a:avLst/>
              <a:gdLst/>
              <a:ahLst/>
              <a:rect l="l" t="t" r="r" b="b"/>
              <a:pathLst>
                <a:path w="431800" h="709929">
                  <a:moveTo>
                    <a:pt x="412032" y="709929"/>
                  </a:moveTo>
                  <a:lnTo>
                    <a:pt x="44156" y="502919"/>
                  </a:lnTo>
                  <a:lnTo>
                    <a:pt x="11031" y="471169"/>
                  </a:lnTo>
                  <a:lnTo>
                    <a:pt x="0" y="426719"/>
                  </a:lnTo>
                  <a:lnTo>
                    <a:pt x="0" y="34289"/>
                  </a:lnTo>
                  <a:lnTo>
                    <a:pt x="17672" y="0"/>
                  </a:lnTo>
                  <a:lnTo>
                    <a:pt x="25107" y="0"/>
                  </a:lnTo>
                  <a:lnTo>
                    <a:pt x="33935" y="2539"/>
                  </a:lnTo>
                  <a:lnTo>
                    <a:pt x="44156" y="7619"/>
                  </a:lnTo>
                  <a:lnTo>
                    <a:pt x="179001" y="86359"/>
                  </a:lnTo>
                  <a:lnTo>
                    <a:pt x="181103" y="86359"/>
                  </a:lnTo>
                  <a:lnTo>
                    <a:pt x="210534" y="104139"/>
                  </a:lnTo>
                  <a:lnTo>
                    <a:pt x="217155" y="107949"/>
                  </a:lnTo>
                  <a:lnTo>
                    <a:pt x="82471" y="107949"/>
                  </a:lnTo>
                  <a:lnTo>
                    <a:pt x="75854" y="111759"/>
                  </a:lnTo>
                  <a:lnTo>
                    <a:pt x="69600" y="116839"/>
                  </a:lnTo>
                  <a:lnTo>
                    <a:pt x="63718" y="120649"/>
                  </a:lnTo>
                  <a:lnTo>
                    <a:pt x="58214" y="124459"/>
                  </a:lnTo>
                  <a:lnTo>
                    <a:pt x="70343" y="147319"/>
                  </a:lnTo>
                  <a:lnTo>
                    <a:pt x="66209" y="157479"/>
                  </a:lnTo>
                  <a:lnTo>
                    <a:pt x="42176" y="157479"/>
                  </a:lnTo>
                  <a:lnTo>
                    <a:pt x="42298" y="177799"/>
                  </a:lnTo>
                  <a:lnTo>
                    <a:pt x="42671" y="203199"/>
                  </a:lnTo>
                  <a:lnTo>
                    <a:pt x="64996" y="218439"/>
                  </a:lnTo>
                  <a:lnTo>
                    <a:pt x="69353" y="238759"/>
                  </a:lnTo>
                  <a:lnTo>
                    <a:pt x="68412" y="241299"/>
                  </a:lnTo>
                  <a:lnTo>
                    <a:pt x="66782" y="245109"/>
                  </a:lnTo>
                  <a:lnTo>
                    <a:pt x="64502" y="248919"/>
                  </a:lnTo>
                  <a:lnTo>
                    <a:pt x="62872" y="252729"/>
                  </a:lnTo>
                  <a:lnTo>
                    <a:pt x="62076" y="256539"/>
                  </a:lnTo>
                  <a:lnTo>
                    <a:pt x="62076" y="260349"/>
                  </a:lnTo>
                  <a:lnTo>
                    <a:pt x="64852" y="265429"/>
                  </a:lnTo>
                  <a:lnTo>
                    <a:pt x="69253" y="274319"/>
                  </a:lnTo>
                  <a:lnTo>
                    <a:pt x="75289" y="285749"/>
                  </a:lnTo>
                  <a:lnTo>
                    <a:pt x="82965" y="298449"/>
                  </a:lnTo>
                  <a:lnTo>
                    <a:pt x="105408" y="298449"/>
                  </a:lnTo>
                  <a:lnTo>
                    <a:pt x="118360" y="312419"/>
                  </a:lnTo>
                  <a:lnTo>
                    <a:pt x="124647" y="342899"/>
                  </a:lnTo>
                  <a:lnTo>
                    <a:pt x="158160" y="361949"/>
                  </a:lnTo>
                  <a:lnTo>
                    <a:pt x="197574" y="361949"/>
                  </a:lnTo>
                  <a:lnTo>
                    <a:pt x="200336" y="365759"/>
                  </a:lnTo>
                  <a:lnTo>
                    <a:pt x="234421" y="365759"/>
                  </a:lnTo>
                  <a:lnTo>
                    <a:pt x="233723" y="367029"/>
                  </a:lnTo>
                  <a:lnTo>
                    <a:pt x="123211" y="367029"/>
                  </a:lnTo>
                  <a:lnTo>
                    <a:pt x="124332" y="374649"/>
                  </a:lnTo>
                  <a:lnTo>
                    <a:pt x="124717" y="380999"/>
                  </a:lnTo>
                  <a:lnTo>
                    <a:pt x="124629" y="387349"/>
                  </a:lnTo>
                  <a:lnTo>
                    <a:pt x="124588" y="388619"/>
                  </a:lnTo>
                  <a:lnTo>
                    <a:pt x="123706" y="393699"/>
                  </a:lnTo>
                  <a:lnTo>
                    <a:pt x="121775" y="401319"/>
                  </a:lnTo>
                  <a:lnTo>
                    <a:pt x="119175" y="402589"/>
                  </a:lnTo>
                  <a:lnTo>
                    <a:pt x="108163" y="402589"/>
                  </a:lnTo>
                  <a:lnTo>
                    <a:pt x="108502" y="407669"/>
                  </a:lnTo>
                  <a:lnTo>
                    <a:pt x="110288" y="414019"/>
                  </a:lnTo>
                  <a:lnTo>
                    <a:pt x="113509" y="422909"/>
                  </a:lnTo>
                  <a:lnTo>
                    <a:pt x="115139" y="426719"/>
                  </a:lnTo>
                  <a:lnTo>
                    <a:pt x="117865" y="434339"/>
                  </a:lnTo>
                  <a:lnTo>
                    <a:pt x="121775" y="443229"/>
                  </a:lnTo>
                  <a:lnTo>
                    <a:pt x="124788" y="461009"/>
                  </a:lnTo>
                  <a:lnTo>
                    <a:pt x="129052" y="485139"/>
                  </a:lnTo>
                  <a:lnTo>
                    <a:pt x="157665" y="494029"/>
                  </a:lnTo>
                  <a:lnTo>
                    <a:pt x="162021" y="518159"/>
                  </a:lnTo>
                  <a:lnTo>
                    <a:pt x="179990" y="529589"/>
                  </a:lnTo>
                  <a:lnTo>
                    <a:pt x="210104" y="529589"/>
                  </a:lnTo>
                  <a:lnTo>
                    <a:pt x="216821" y="534669"/>
                  </a:lnTo>
                  <a:lnTo>
                    <a:pt x="431760" y="534669"/>
                  </a:lnTo>
                  <a:lnTo>
                    <a:pt x="431760" y="676909"/>
                  </a:lnTo>
                  <a:lnTo>
                    <a:pt x="431242" y="685799"/>
                  </a:lnTo>
                  <a:lnTo>
                    <a:pt x="420428" y="708659"/>
                  </a:lnTo>
                  <a:lnTo>
                    <a:pt x="418148" y="708659"/>
                  </a:lnTo>
                  <a:lnTo>
                    <a:pt x="412032" y="709929"/>
                  </a:lnTo>
                  <a:close/>
                </a:path>
                <a:path w="431800" h="709929">
                  <a:moveTo>
                    <a:pt x="181103" y="86359"/>
                  </a:moveTo>
                  <a:lnTo>
                    <a:pt x="179001" y="86359"/>
                  </a:lnTo>
                  <a:lnTo>
                    <a:pt x="179001" y="85089"/>
                  </a:lnTo>
                  <a:lnTo>
                    <a:pt x="181103" y="86359"/>
                  </a:lnTo>
                  <a:close/>
                </a:path>
                <a:path w="431800" h="709929">
                  <a:moveTo>
                    <a:pt x="121281" y="130809"/>
                  </a:moveTo>
                  <a:lnTo>
                    <a:pt x="101381" y="130809"/>
                  </a:lnTo>
                  <a:lnTo>
                    <a:pt x="82471" y="107949"/>
                  </a:lnTo>
                  <a:lnTo>
                    <a:pt x="217155" y="107949"/>
                  </a:lnTo>
                  <a:lnTo>
                    <a:pt x="223777" y="111759"/>
                  </a:lnTo>
                  <a:lnTo>
                    <a:pt x="124647" y="111759"/>
                  </a:lnTo>
                  <a:lnTo>
                    <a:pt x="121281" y="130809"/>
                  </a:lnTo>
                  <a:close/>
                </a:path>
                <a:path w="431800" h="709929">
                  <a:moveTo>
                    <a:pt x="184842" y="177799"/>
                  </a:moveTo>
                  <a:lnTo>
                    <a:pt x="165883" y="161289"/>
                  </a:lnTo>
                  <a:lnTo>
                    <a:pt x="158606" y="130809"/>
                  </a:lnTo>
                  <a:lnTo>
                    <a:pt x="124647" y="111759"/>
                  </a:lnTo>
                  <a:lnTo>
                    <a:pt x="223777" y="111759"/>
                  </a:lnTo>
                  <a:lnTo>
                    <a:pt x="331929" y="173989"/>
                  </a:lnTo>
                  <a:lnTo>
                    <a:pt x="200336" y="173989"/>
                  </a:lnTo>
                  <a:lnTo>
                    <a:pt x="184842" y="177799"/>
                  </a:lnTo>
                  <a:close/>
                </a:path>
                <a:path w="431800" h="709929">
                  <a:moveTo>
                    <a:pt x="62076" y="167639"/>
                  </a:moveTo>
                  <a:lnTo>
                    <a:pt x="42176" y="157479"/>
                  </a:lnTo>
                  <a:lnTo>
                    <a:pt x="66209" y="157479"/>
                  </a:lnTo>
                  <a:lnTo>
                    <a:pt x="62076" y="167639"/>
                  </a:lnTo>
                  <a:close/>
                </a:path>
                <a:path w="431800" h="709929">
                  <a:moveTo>
                    <a:pt x="431760" y="312419"/>
                  </a:moveTo>
                  <a:lnTo>
                    <a:pt x="243998" y="312419"/>
                  </a:lnTo>
                  <a:lnTo>
                    <a:pt x="243357" y="303529"/>
                  </a:lnTo>
                  <a:lnTo>
                    <a:pt x="242901" y="298449"/>
                  </a:lnTo>
                  <a:lnTo>
                    <a:pt x="234860" y="269239"/>
                  </a:lnTo>
                  <a:lnTo>
                    <a:pt x="230190" y="264159"/>
                  </a:lnTo>
                  <a:lnTo>
                    <a:pt x="225641" y="259079"/>
                  </a:lnTo>
                  <a:lnTo>
                    <a:pt x="221226" y="253999"/>
                  </a:lnTo>
                  <a:lnTo>
                    <a:pt x="215880" y="233679"/>
                  </a:lnTo>
                  <a:lnTo>
                    <a:pt x="218111" y="229869"/>
                  </a:lnTo>
                  <a:lnTo>
                    <a:pt x="220236" y="222249"/>
                  </a:lnTo>
                  <a:lnTo>
                    <a:pt x="222167" y="213359"/>
                  </a:lnTo>
                  <a:lnTo>
                    <a:pt x="219596" y="208279"/>
                  </a:lnTo>
                  <a:lnTo>
                    <a:pt x="216025" y="201929"/>
                  </a:lnTo>
                  <a:lnTo>
                    <a:pt x="211523" y="194309"/>
                  </a:lnTo>
                  <a:lnTo>
                    <a:pt x="206672" y="185419"/>
                  </a:lnTo>
                  <a:lnTo>
                    <a:pt x="202956" y="179069"/>
                  </a:lnTo>
                  <a:lnTo>
                    <a:pt x="200336" y="173989"/>
                  </a:lnTo>
                  <a:lnTo>
                    <a:pt x="331929" y="173989"/>
                  </a:lnTo>
                  <a:lnTo>
                    <a:pt x="387109" y="205739"/>
                  </a:lnTo>
                  <a:lnTo>
                    <a:pt x="420594" y="238759"/>
                  </a:lnTo>
                  <a:lnTo>
                    <a:pt x="431760" y="283209"/>
                  </a:lnTo>
                  <a:lnTo>
                    <a:pt x="431760" y="312419"/>
                  </a:lnTo>
                  <a:close/>
                </a:path>
                <a:path w="431800" h="709929">
                  <a:moveTo>
                    <a:pt x="161032" y="283209"/>
                  </a:moveTo>
                  <a:lnTo>
                    <a:pt x="153308" y="283209"/>
                  </a:lnTo>
                  <a:lnTo>
                    <a:pt x="144547" y="278129"/>
                  </a:lnTo>
                  <a:lnTo>
                    <a:pt x="136769" y="274319"/>
                  </a:lnTo>
                  <a:lnTo>
                    <a:pt x="110988" y="237489"/>
                  </a:lnTo>
                  <a:lnTo>
                    <a:pt x="106385" y="218439"/>
                  </a:lnTo>
                  <a:lnTo>
                    <a:pt x="106727" y="209549"/>
                  </a:lnTo>
                  <a:lnTo>
                    <a:pt x="122571" y="189229"/>
                  </a:lnTo>
                  <a:lnTo>
                    <a:pt x="128063" y="190499"/>
                  </a:lnTo>
                  <a:lnTo>
                    <a:pt x="136399" y="190499"/>
                  </a:lnTo>
                  <a:lnTo>
                    <a:pt x="170201" y="226059"/>
                  </a:lnTo>
                  <a:lnTo>
                    <a:pt x="178011" y="269239"/>
                  </a:lnTo>
                  <a:lnTo>
                    <a:pt x="174644" y="275589"/>
                  </a:lnTo>
                  <a:lnTo>
                    <a:pt x="167862" y="280669"/>
                  </a:lnTo>
                  <a:lnTo>
                    <a:pt x="161032" y="283209"/>
                  </a:lnTo>
                  <a:close/>
                </a:path>
                <a:path w="431800" h="709929">
                  <a:moveTo>
                    <a:pt x="105408" y="298449"/>
                  </a:moveTo>
                  <a:lnTo>
                    <a:pt x="82965" y="298449"/>
                  </a:lnTo>
                  <a:lnTo>
                    <a:pt x="91678" y="297179"/>
                  </a:lnTo>
                  <a:lnTo>
                    <a:pt x="97965" y="295909"/>
                  </a:lnTo>
                  <a:lnTo>
                    <a:pt x="101876" y="294639"/>
                  </a:lnTo>
                  <a:lnTo>
                    <a:pt x="105408" y="298449"/>
                  </a:lnTo>
                  <a:close/>
                </a:path>
                <a:path w="431800" h="709929">
                  <a:moveTo>
                    <a:pt x="234421" y="365759"/>
                  </a:moveTo>
                  <a:lnTo>
                    <a:pt x="200336" y="365759"/>
                  </a:lnTo>
                  <a:lnTo>
                    <a:pt x="208441" y="361949"/>
                  </a:lnTo>
                  <a:lnTo>
                    <a:pt x="214781" y="356869"/>
                  </a:lnTo>
                  <a:lnTo>
                    <a:pt x="219356" y="354329"/>
                  </a:lnTo>
                  <a:lnTo>
                    <a:pt x="222167" y="351789"/>
                  </a:lnTo>
                  <a:lnTo>
                    <a:pt x="221352" y="347979"/>
                  </a:lnTo>
                  <a:lnTo>
                    <a:pt x="219868" y="340359"/>
                  </a:lnTo>
                  <a:lnTo>
                    <a:pt x="217714" y="332739"/>
                  </a:lnTo>
                  <a:lnTo>
                    <a:pt x="214890" y="321309"/>
                  </a:lnTo>
                  <a:lnTo>
                    <a:pt x="221226" y="308609"/>
                  </a:lnTo>
                  <a:lnTo>
                    <a:pt x="243998" y="312419"/>
                  </a:lnTo>
                  <a:lnTo>
                    <a:pt x="431760" y="312419"/>
                  </a:lnTo>
                  <a:lnTo>
                    <a:pt x="431760" y="323849"/>
                  </a:lnTo>
                  <a:lnTo>
                    <a:pt x="286863" y="323849"/>
                  </a:lnTo>
                  <a:lnTo>
                    <a:pt x="281372" y="325119"/>
                  </a:lnTo>
                  <a:lnTo>
                    <a:pt x="276181" y="326389"/>
                  </a:lnTo>
                  <a:lnTo>
                    <a:pt x="236915" y="326389"/>
                  </a:lnTo>
                  <a:lnTo>
                    <a:pt x="229939" y="327659"/>
                  </a:lnTo>
                  <a:lnTo>
                    <a:pt x="225087" y="332739"/>
                  </a:lnTo>
                  <a:lnTo>
                    <a:pt x="237216" y="360679"/>
                  </a:lnTo>
                  <a:lnTo>
                    <a:pt x="234421" y="365759"/>
                  </a:lnTo>
                  <a:close/>
                </a:path>
                <a:path w="431800" h="709929">
                  <a:moveTo>
                    <a:pt x="431760" y="480059"/>
                  </a:moveTo>
                  <a:lnTo>
                    <a:pt x="380327" y="480059"/>
                  </a:lnTo>
                  <a:lnTo>
                    <a:pt x="378891" y="447039"/>
                  </a:lnTo>
                  <a:lnTo>
                    <a:pt x="361417" y="434339"/>
                  </a:lnTo>
                  <a:lnTo>
                    <a:pt x="353645" y="415289"/>
                  </a:lnTo>
                  <a:lnTo>
                    <a:pt x="361417" y="396239"/>
                  </a:lnTo>
                  <a:lnTo>
                    <a:pt x="352403" y="384809"/>
                  </a:lnTo>
                  <a:lnTo>
                    <a:pt x="343334" y="375919"/>
                  </a:lnTo>
                  <a:lnTo>
                    <a:pt x="334211" y="369569"/>
                  </a:lnTo>
                  <a:lnTo>
                    <a:pt x="325033" y="365759"/>
                  </a:lnTo>
                  <a:lnTo>
                    <a:pt x="319493" y="364489"/>
                  </a:lnTo>
                  <a:lnTo>
                    <a:pt x="314641" y="359409"/>
                  </a:lnTo>
                  <a:lnTo>
                    <a:pt x="310479" y="350519"/>
                  </a:lnTo>
                  <a:lnTo>
                    <a:pt x="306569" y="341629"/>
                  </a:lnTo>
                  <a:lnTo>
                    <a:pt x="303348" y="334009"/>
                  </a:lnTo>
                  <a:lnTo>
                    <a:pt x="300777" y="330199"/>
                  </a:lnTo>
                  <a:lnTo>
                    <a:pt x="293306" y="325119"/>
                  </a:lnTo>
                  <a:lnTo>
                    <a:pt x="286863" y="323849"/>
                  </a:lnTo>
                  <a:lnTo>
                    <a:pt x="431760" y="323849"/>
                  </a:lnTo>
                  <a:lnTo>
                    <a:pt x="431760" y="480059"/>
                  </a:lnTo>
                  <a:close/>
                </a:path>
                <a:path w="431800" h="709929">
                  <a:moveTo>
                    <a:pt x="271174" y="339089"/>
                  </a:moveTo>
                  <a:lnTo>
                    <a:pt x="262861" y="335279"/>
                  </a:lnTo>
                  <a:lnTo>
                    <a:pt x="255881" y="332739"/>
                  </a:lnTo>
                  <a:lnTo>
                    <a:pt x="250236" y="330199"/>
                  </a:lnTo>
                  <a:lnTo>
                    <a:pt x="245928" y="328929"/>
                  </a:lnTo>
                  <a:lnTo>
                    <a:pt x="236915" y="326389"/>
                  </a:lnTo>
                  <a:lnTo>
                    <a:pt x="276181" y="326389"/>
                  </a:lnTo>
                  <a:lnTo>
                    <a:pt x="272765" y="331469"/>
                  </a:lnTo>
                  <a:lnTo>
                    <a:pt x="271174" y="339089"/>
                  </a:lnTo>
                  <a:close/>
                </a:path>
                <a:path w="431800" h="709929">
                  <a:moveTo>
                    <a:pt x="197574" y="361949"/>
                  </a:moveTo>
                  <a:lnTo>
                    <a:pt x="158160" y="361949"/>
                  </a:lnTo>
                  <a:lnTo>
                    <a:pt x="164447" y="340359"/>
                  </a:lnTo>
                  <a:lnTo>
                    <a:pt x="181921" y="340359"/>
                  </a:lnTo>
                  <a:lnTo>
                    <a:pt x="197574" y="361949"/>
                  </a:lnTo>
                  <a:close/>
                </a:path>
                <a:path w="431800" h="709929">
                  <a:moveTo>
                    <a:pt x="158160" y="380999"/>
                  </a:moveTo>
                  <a:lnTo>
                    <a:pt x="147595" y="375919"/>
                  </a:lnTo>
                  <a:lnTo>
                    <a:pt x="138251" y="372109"/>
                  </a:lnTo>
                  <a:lnTo>
                    <a:pt x="130125" y="368299"/>
                  </a:lnTo>
                  <a:lnTo>
                    <a:pt x="123211" y="367029"/>
                  </a:lnTo>
                  <a:lnTo>
                    <a:pt x="167367" y="367029"/>
                  </a:lnTo>
                  <a:lnTo>
                    <a:pt x="158160" y="380999"/>
                  </a:lnTo>
                  <a:close/>
                </a:path>
                <a:path w="431800" h="709929">
                  <a:moveTo>
                    <a:pt x="431760" y="534669"/>
                  </a:moveTo>
                  <a:lnTo>
                    <a:pt x="216821" y="534669"/>
                  </a:lnTo>
                  <a:lnTo>
                    <a:pt x="221071" y="533399"/>
                  </a:lnTo>
                  <a:lnTo>
                    <a:pt x="223797" y="529589"/>
                  </a:lnTo>
                  <a:lnTo>
                    <a:pt x="225728" y="518159"/>
                  </a:lnTo>
                  <a:lnTo>
                    <a:pt x="225844" y="514349"/>
                  </a:lnTo>
                  <a:lnTo>
                    <a:pt x="225873" y="510539"/>
                  </a:lnTo>
                  <a:lnTo>
                    <a:pt x="225582" y="502919"/>
                  </a:lnTo>
                  <a:lnTo>
                    <a:pt x="233354" y="497839"/>
                  </a:lnTo>
                  <a:lnTo>
                    <a:pt x="239641" y="495299"/>
                  </a:lnTo>
                  <a:lnTo>
                    <a:pt x="244492" y="491489"/>
                  </a:lnTo>
                  <a:lnTo>
                    <a:pt x="241479" y="483869"/>
                  </a:lnTo>
                  <a:lnTo>
                    <a:pt x="237326" y="476249"/>
                  </a:lnTo>
                  <a:lnTo>
                    <a:pt x="232029" y="467359"/>
                  </a:lnTo>
                  <a:lnTo>
                    <a:pt x="225582" y="457199"/>
                  </a:lnTo>
                  <a:lnTo>
                    <a:pt x="227513" y="431799"/>
                  </a:lnTo>
                  <a:lnTo>
                    <a:pt x="217811" y="415289"/>
                  </a:lnTo>
                  <a:lnTo>
                    <a:pt x="191624" y="402589"/>
                  </a:lnTo>
                  <a:lnTo>
                    <a:pt x="187267" y="380999"/>
                  </a:lnTo>
                  <a:lnTo>
                    <a:pt x="167367" y="367029"/>
                  </a:lnTo>
                  <a:lnTo>
                    <a:pt x="233723" y="367029"/>
                  </a:lnTo>
                  <a:lnTo>
                    <a:pt x="232326" y="369569"/>
                  </a:lnTo>
                  <a:lnTo>
                    <a:pt x="214395" y="369569"/>
                  </a:lnTo>
                  <a:lnTo>
                    <a:pt x="218800" y="403859"/>
                  </a:lnTo>
                  <a:lnTo>
                    <a:pt x="239146" y="417829"/>
                  </a:lnTo>
                  <a:lnTo>
                    <a:pt x="239026" y="426719"/>
                  </a:lnTo>
                  <a:lnTo>
                    <a:pt x="238665" y="436879"/>
                  </a:lnTo>
                  <a:lnTo>
                    <a:pt x="238062" y="445769"/>
                  </a:lnTo>
                  <a:lnTo>
                    <a:pt x="237216" y="454659"/>
                  </a:lnTo>
                  <a:lnTo>
                    <a:pt x="253700" y="480059"/>
                  </a:lnTo>
                  <a:lnTo>
                    <a:pt x="272085" y="480059"/>
                  </a:lnTo>
                  <a:lnTo>
                    <a:pt x="284738" y="491489"/>
                  </a:lnTo>
                  <a:lnTo>
                    <a:pt x="289143" y="514349"/>
                  </a:lnTo>
                  <a:lnTo>
                    <a:pt x="316271" y="529589"/>
                  </a:lnTo>
                  <a:lnTo>
                    <a:pt x="431760" y="529589"/>
                  </a:lnTo>
                  <a:lnTo>
                    <a:pt x="431760" y="534669"/>
                  </a:lnTo>
                  <a:close/>
                </a:path>
                <a:path w="431800" h="709929">
                  <a:moveTo>
                    <a:pt x="230928" y="372109"/>
                  </a:moveTo>
                  <a:lnTo>
                    <a:pt x="214395" y="369569"/>
                  </a:lnTo>
                  <a:lnTo>
                    <a:pt x="232326" y="369569"/>
                  </a:lnTo>
                  <a:lnTo>
                    <a:pt x="230928" y="372109"/>
                  </a:lnTo>
                  <a:close/>
                </a:path>
                <a:path w="431800" h="709929">
                  <a:moveTo>
                    <a:pt x="308523" y="461009"/>
                  </a:moveTo>
                  <a:lnTo>
                    <a:pt x="277042" y="435609"/>
                  </a:lnTo>
                  <a:lnTo>
                    <a:pt x="269243" y="406399"/>
                  </a:lnTo>
                  <a:lnTo>
                    <a:pt x="270663" y="396239"/>
                  </a:lnTo>
                  <a:lnTo>
                    <a:pt x="273964" y="391159"/>
                  </a:lnTo>
                  <a:lnTo>
                    <a:pt x="279149" y="387349"/>
                  </a:lnTo>
                  <a:lnTo>
                    <a:pt x="286223" y="387349"/>
                  </a:lnTo>
                  <a:lnTo>
                    <a:pt x="319058" y="412749"/>
                  </a:lnTo>
                  <a:lnTo>
                    <a:pt x="327778" y="439419"/>
                  </a:lnTo>
                  <a:lnTo>
                    <a:pt x="327321" y="448309"/>
                  </a:lnTo>
                  <a:lnTo>
                    <a:pt x="323653" y="454659"/>
                  </a:lnTo>
                  <a:lnTo>
                    <a:pt x="316766" y="459739"/>
                  </a:lnTo>
                  <a:lnTo>
                    <a:pt x="308523" y="461009"/>
                  </a:lnTo>
                  <a:close/>
                </a:path>
                <a:path w="431800" h="709929">
                  <a:moveTo>
                    <a:pt x="116575" y="403859"/>
                  </a:moveTo>
                  <a:lnTo>
                    <a:pt x="108163" y="402589"/>
                  </a:lnTo>
                  <a:lnTo>
                    <a:pt x="119175" y="402589"/>
                  </a:lnTo>
                  <a:lnTo>
                    <a:pt x="116575" y="403859"/>
                  </a:lnTo>
                  <a:close/>
                </a:path>
                <a:path w="431800" h="709929">
                  <a:moveTo>
                    <a:pt x="186772" y="480059"/>
                  </a:moveTo>
                  <a:lnTo>
                    <a:pt x="155239" y="450849"/>
                  </a:lnTo>
                  <a:lnTo>
                    <a:pt x="151350" y="427989"/>
                  </a:lnTo>
                  <a:lnTo>
                    <a:pt x="155235" y="421639"/>
                  </a:lnTo>
                  <a:lnTo>
                    <a:pt x="163011" y="419099"/>
                  </a:lnTo>
                  <a:lnTo>
                    <a:pt x="172277" y="419099"/>
                  </a:lnTo>
                  <a:lnTo>
                    <a:pt x="180693" y="422909"/>
                  </a:lnTo>
                  <a:lnTo>
                    <a:pt x="188262" y="433069"/>
                  </a:lnTo>
                  <a:lnTo>
                    <a:pt x="194990" y="447039"/>
                  </a:lnTo>
                  <a:lnTo>
                    <a:pt x="198845" y="461009"/>
                  </a:lnTo>
                  <a:lnTo>
                    <a:pt x="198755" y="471169"/>
                  </a:lnTo>
                  <a:lnTo>
                    <a:pt x="194728" y="477519"/>
                  </a:lnTo>
                  <a:lnTo>
                    <a:pt x="186772" y="480059"/>
                  </a:lnTo>
                  <a:close/>
                </a:path>
                <a:path w="431800" h="709929">
                  <a:moveTo>
                    <a:pt x="431760" y="529589"/>
                  </a:moveTo>
                  <a:lnTo>
                    <a:pt x="352209" y="529589"/>
                  </a:lnTo>
                  <a:lnTo>
                    <a:pt x="360526" y="521969"/>
                  </a:lnTo>
                  <a:lnTo>
                    <a:pt x="364672" y="513079"/>
                  </a:lnTo>
                  <a:lnTo>
                    <a:pt x="364642" y="501649"/>
                  </a:lnTo>
                  <a:lnTo>
                    <a:pt x="360427" y="487679"/>
                  </a:lnTo>
                  <a:lnTo>
                    <a:pt x="365279" y="476249"/>
                  </a:lnTo>
                  <a:lnTo>
                    <a:pt x="380327" y="480059"/>
                  </a:lnTo>
                  <a:lnTo>
                    <a:pt x="431760" y="480059"/>
                  </a:lnTo>
                  <a:lnTo>
                    <a:pt x="431760" y="529589"/>
                  </a:lnTo>
                  <a:close/>
                </a:path>
                <a:path w="431800" h="709929">
                  <a:moveTo>
                    <a:pt x="272085" y="480059"/>
                  </a:moveTo>
                  <a:lnTo>
                    <a:pt x="253700" y="480059"/>
                  </a:lnTo>
                  <a:lnTo>
                    <a:pt x="270679" y="478789"/>
                  </a:lnTo>
                  <a:lnTo>
                    <a:pt x="272085" y="480059"/>
                  </a:lnTo>
                  <a:close/>
                </a:path>
                <a:path w="431800" h="709929">
                  <a:moveTo>
                    <a:pt x="352209" y="529589"/>
                  </a:moveTo>
                  <a:lnTo>
                    <a:pt x="316271" y="529589"/>
                  </a:lnTo>
                  <a:lnTo>
                    <a:pt x="323102" y="507999"/>
                  </a:lnTo>
                  <a:lnTo>
                    <a:pt x="336171" y="510539"/>
                  </a:lnTo>
                  <a:lnTo>
                    <a:pt x="352209" y="529589"/>
                  </a:lnTo>
                  <a:close/>
                </a:path>
                <a:path w="431800" h="709929">
                  <a:moveTo>
                    <a:pt x="210104" y="529589"/>
                  </a:moveTo>
                  <a:lnTo>
                    <a:pt x="179990" y="529589"/>
                  </a:lnTo>
                  <a:lnTo>
                    <a:pt x="194990" y="518159"/>
                  </a:lnTo>
                  <a:lnTo>
                    <a:pt x="210104" y="529589"/>
                  </a:lnTo>
                  <a:close/>
                </a:path>
              </a:pathLst>
            </a:custGeom>
            <a:solidFill>
              <a:srgbClr val="d9a6d8"/>
            </a:solidFill>
            <a:ln w="0">
              <a:noFill/>
            </a:ln>
          </p:spPr>
          <p:style>
            <a:lnRef idx="0"/>
            <a:fillRef idx="0"/>
            <a:effectRef idx="0"/>
            <a:fontRef idx="minor"/>
          </p:style>
        </p:sp>
        <p:sp>
          <p:nvSpPr>
            <p:cNvPr id="448" name="object 10"/>
            <p:cNvSpPr/>
            <p:nvPr/>
          </p:nvSpPr>
          <p:spPr>
            <a:xfrm>
              <a:off x="1054080" y="7893360"/>
              <a:ext cx="401400" cy="448560"/>
            </a:xfrm>
            <a:prstGeom prst="rect">
              <a:avLst/>
            </a:prstGeom>
            <a:blipFill rotWithShape="0">
              <a:blip r:embed="rId3"/>
              <a:srcRect/>
              <a:stretch/>
            </a:blipFill>
            <a:ln w="0">
              <a:noFill/>
            </a:ln>
          </p:spPr>
          <p:style>
            <a:lnRef idx="0"/>
            <a:fillRef idx="0"/>
            <a:effectRef idx="0"/>
            <a:fontRef idx="minor"/>
          </p:style>
        </p:sp>
        <p:sp>
          <p:nvSpPr>
            <p:cNvPr id="449" name="object 11"/>
            <p:cNvSpPr/>
            <p:nvPr/>
          </p:nvSpPr>
          <p:spPr>
            <a:xfrm>
              <a:off x="1045080" y="7388640"/>
              <a:ext cx="2889000" cy="955800"/>
            </a:xfrm>
            <a:custGeom>
              <a:avLst/>
              <a:gdLst/>
              <a:ahLst/>
              <a:rect l="l" t="t" r="r" b="b"/>
              <a:pathLst>
                <a:path w="3911600" h="1696084">
                  <a:moveTo>
                    <a:pt x="298844" y="1627495"/>
                  </a:moveTo>
                  <a:lnTo>
                    <a:pt x="147963" y="1540219"/>
                  </a:lnTo>
                  <a:lnTo>
                    <a:pt x="147963" y="1539725"/>
                  </a:lnTo>
                  <a:lnTo>
                    <a:pt x="46086" y="1480601"/>
                  </a:lnTo>
                  <a:lnTo>
                    <a:pt x="25918" y="1465608"/>
                  </a:lnTo>
                  <a:lnTo>
                    <a:pt x="11516" y="1447276"/>
                  </a:lnTo>
                  <a:lnTo>
                    <a:pt x="2878" y="1425607"/>
                  </a:lnTo>
                  <a:lnTo>
                    <a:pt x="0" y="1400599"/>
                  </a:lnTo>
                  <a:lnTo>
                    <a:pt x="0" y="992325"/>
                  </a:lnTo>
                  <a:lnTo>
                    <a:pt x="18430" y="956639"/>
                  </a:lnTo>
                  <a:lnTo>
                    <a:pt x="26193" y="957189"/>
                  </a:lnTo>
                  <a:lnTo>
                    <a:pt x="35413" y="960031"/>
                  </a:lnTo>
                  <a:lnTo>
                    <a:pt x="46086" y="965163"/>
                  </a:lnTo>
                  <a:lnTo>
                    <a:pt x="186280" y="1046649"/>
                  </a:lnTo>
                  <a:lnTo>
                    <a:pt x="187131" y="1046649"/>
                  </a:lnTo>
                  <a:lnTo>
                    <a:pt x="218798" y="1065055"/>
                  </a:lnTo>
                  <a:lnTo>
                    <a:pt x="218798" y="1066044"/>
                  </a:lnTo>
                  <a:lnTo>
                    <a:pt x="234884" y="1075246"/>
                  </a:lnTo>
                  <a:lnTo>
                    <a:pt x="114975" y="1075246"/>
                  </a:lnTo>
                  <a:lnTo>
                    <a:pt x="98243" y="1076096"/>
                  </a:lnTo>
                  <a:lnTo>
                    <a:pt x="61133" y="1106162"/>
                  </a:lnTo>
                  <a:lnTo>
                    <a:pt x="53856" y="1145551"/>
                  </a:lnTo>
                  <a:lnTo>
                    <a:pt x="55846" y="1169488"/>
                  </a:lnTo>
                  <a:lnTo>
                    <a:pt x="70400" y="1218464"/>
                  </a:lnTo>
                  <a:lnTo>
                    <a:pt x="98243" y="1266837"/>
                  </a:lnTo>
                  <a:lnTo>
                    <a:pt x="133164" y="1303673"/>
                  </a:lnTo>
                  <a:lnTo>
                    <a:pt x="167204" y="1324371"/>
                  </a:lnTo>
                  <a:lnTo>
                    <a:pt x="193639" y="1330922"/>
                  </a:lnTo>
                  <a:lnTo>
                    <a:pt x="206018" y="1330922"/>
                  </a:lnTo>
                  <a:lnTo>
                    <a:pt x="223157" y="1363245"/>
                  </a:lnTo>
                  <a:lnTo>
                    <a:pt x="232581" y="1363245"/>
                  </a:lnTo>
                  <a:lnTo>
                    <a:pt x="249839" y="1394266"/>
                  </a:lnTo>
                  <a:lnTo>
                    <a:pt x="242069" y="1399115"/>
                  </a:lnTo>
                  <a:lnTo>
                    <a:pt x="329391" y="1564957"/>
                  </a:lnTo>
                  <a:lnTo>
                    <a:pt x="359242" y="1593422"/>
                  </a:lnTo>
                  <a:lnTo>
                    <a:pt x="365790" y="1594905"/>
                  </a:lnTo>
                  <a:lnTo>
                    <a:pt x="448740" y="1594905"/>
                  </a:lnTo>
                  <a:lnTo>
                    <a:pt x="448740" y="1626544"/>
                  </a:lnTo>
                  <a:lnTo>
                    <a:pt x="298844" y="1626544"/>
                  </a:lnTo>
                  <a:lnTo>
                    <a:pt x="298844" y="1627495"/>
                  </a:lnTo>
                  <a:close/>
                </a:path>
                <a:path w="3911600" h="1696084">
                  <a:moveTo>
                    <a:pt x="187131" y="1046649"/>
                  </a:moveTo>
                  <a:lnTo>
                    <a:pt x="186280" y="1046649"/>
                  </a:lnTo>
                  <a:lnTo>
                    <a:pt x="186280" y="1046155"/>
                  </a:lnTo>
                  <a:lnTo>
                    <a:pt x="187131" y="1046649"/>
                  </a:lnTo>
                  <a:close/>
                </a:path>
                <a:path w="3911600" h="1696084">
                  <a:moveTo>
                    <a:pt x="270191" y="1382639"/>
                  </a:moveTo>
                  <a:lnTo>
                    <a:pt x="248853" y="1348204"/>
                  </a:lnTo>
                  <a:lnTo>
                    <a:pt x="256130" y="1344345"/>
                  </a:lnTo>
                  <a:lnTo>
                    <a:pt x="236725" y="1312829"/>
                  </a:lnTo>
                  <a:lnTo>
                    <a:pt x="243313" y="1302794"/>
                  </a:lnTo>
                  <a:lnTo>
                    <a:pt x="248015" y="1290642"/>
                  </a:lnTo>
                  <a:lnTo>
                    <a:pt x="250833" y="1276372"/>
                  </a:lnTo>
                  <a:lnTo>
                    <a:pt x="251771" y="1259989"/>
                  </a:lnTo>
                  <a:lnTo>
                    <a:pt x="249981" y="1236255"/>
                  </a:lnTo>
                  <a:lnTo>
                    <a:pt x="235670" y="1187531"/>
                  </a:lnTo>
                  <a:lnTo>
                    <a:pt x="207843" y="1139187"/>
                  </a:lnTo>
                  <a:lnTo>
                    <a:pt x="172668" y="1102336"/>
                  </a:lnTo>
                  <a:lnTo>
                    <a:pt x="133164" y="1079480"/>
                  </a:lnTo>
                  <a:lnTo>
                    <a:pt x="114975" y="1075246"/>
                  </a:lnTo>
                  <a:lnTo>
                    <a:pt x="234884" y="1075246"/>
                  </a:lnTo>
                  <a:lnTo>
                    <a:pt x="402653" y="1171230"/>
                  </a:lnTo>
                  <a:lnTo>
                    <a:pt x="437223" y="1204816"/>
                  </a:lnTo>
                  <a:lnTo>
                    <a:pt x="448740" y="1251232"/>
                  </a:lnTo>
                  <a:lnTo>
                    <a:pt x="448740" y="1378285"/>
                  </a:lnTo>
                  <a:lnTo>
                    <a:pt x="277960" y="1378285"/>
                  </a:lnTo>
                  <a:lnTo>
                    <a:pt x="270191" y="1382639"/>
                  </a:lnTo>
                  <a:close/>
                </a:path>
                <a:path w="3911600" h="1696084">
                  <a:moveTo>
                    <a:pt x="179244" y="1291145"/>
                  </a:moveTo>
                  <a:lnTo>
                    <a:pt x="139261" y="1272410"/>
                  </a:lnTo>
                  <a:lnTo>
                    <a:pt x="104794" y="1230402"/>
                  </a:lnTo>
                  <a:lnTo>
                    <a:pt x="86140" y="1180302"/>
                  </a:lnTo>
                  <a:lnTo>
                    <a:pt x="84896" y="1163957"/>
                  </a:lnTo>
                  <a:lnTo>
                    <a:pt x="86140" y="1148816"/>
                  </a:lnTo>
                  <a:lnTo>
                    <a:pt x="115284" y="1115314"/>
                  </a:lnTo>
                  <a:lnTo>
                    <a:pt x="126861" y="1114770"/>
                  </a:lnTo>
                  <a:lnTo>
                    <a:pt x="139533" y="1117742"/>
                  </a:lnTo>
                  <a:lnTo>
                    <a:pt x="179363" y="1145195"/>
                  </a:lnTo>
                  <a:lnTo>
                    <a:pt x="210032" y="1192232"/>
                  </a:lnTo>
                  <a:lnTo>
                    <a:pt x="221224" y="1242029"/>
                  </a:lnTo>
                  <a:lnTo>
                    <a:pt x="219981" y="1257167"/>
                  </a:lnTo>
                  <a:lnTo>
                    <a:pt x="190831" y="1290446"/>
                  </a:lnTo>
                  <a:lnTo>
                    <a:pt x="179244" y="1291145"/>
                  </a:lnTo>
                  <a:close/>
                </a:path>
                <a:path w="3911600" h="1696084">
                  <a:moveTo>
                    <a:pt x="206018" y="1330922"/>
                  </a:moveTo>
                  <a:lnTo>
                    <a:pt x="193639" y="1330922"/>
                  </a:lnTo>
                  <a:lnTo>
                    <a:pt x="205685" y="1330294"/>
                  </a:lnTo>
                  <a:lnTo>
                    <a:pt x="206018" y="1330922"/>
                  </a:lnTo>
                  <a:close/>
                </a:path>
                <a:path w="3911600" h="1696084">
                  <a:moveTo>
                    <a:pt x="232581" y="1363245"/>
                  </a:moveTo>
                  <a:lnTo>
                    <a:pt x="223157" y="1363245"/>
                  </a:lnTo>
                  <a:lnTo>
                    <a:pt x="230434" y="1359385"/>
                  </a:lnTo>
                  <a:lnTo>
                    <a:pt x="232581" y="1363245"/>
                  </a:lnTo>
                  <a:close/>
                </a:path>
                <a:path w="3911600" h="1696084">
                  <a:moveTo>
                    <a:pt x="448740" y="1594905"/>
                  </a:moveTo>
                  <a:lnTo>
                    <a:pt x="365790" y="1594905"/>
                  </a:lnTo>
                  <a:lnTo>
                    <a:pt x="371848" y="1594631"/>
                  </a:lnTo>
                  <a:lnTo>
                    <a:pt x="377411" y="1592604"/>
                  </a:lnTo>
                  <a:lnTo>
                    <a:pt x="377411" y="1592119"/>
                  </a:lnTo>
                  <a:lnTo>
                    <a:pt x="384536" y="1588211"/>
                  </a:lnTo>
                  <a:lnTo>
                    <a:pt x="388099" y="1580638"/>
                  </a:lnTo>
                  <a:lnTo>
                    <a:pt x="388099" y="1569311"/>
                  </a:lnTo>
                  <a:lnTo>
                    <a:pt x="387239" y="1561291"/>
                  </a:lnTo>
                  <a:lnTo>
                    <a:pt x="385171" y="1553205"/>
                  </a:lnTo>
                  <a:lnTo>
                    <a:pt x="381895" y="1545055"/>
                  </a:lnTo>
                  <a:lnTo>
                    <a:pt x="377411" y="1536845"/>
                  </a:lnTo>
                  <a:lnTo>
                    <a:pt x="277960" y="1378285"/>
                  </a:lnTo>
                  <a:lnTo>
                    <a:pt x="448740" y="1378285"/>
                  </a:lnTo>
                  <a:lnTo>
                    <a:pt x="448740" y="1594905"/>
                  </a:lnTo>
                  <a:close/>
                </a:path>
                <a:path w="3911600" h="1696084">
                  <a:moveTo>
                    <a:pt x="428481" y="1695562"/>
                  </a:moveTo>
                  <a:lnTo>
                    <a:pt x="421082" y="1694652"/>
                  </a:lnTo>
                  <a:lnTo>
                    <a:pt x="412475" y="1691688"/>
                  </a:lnTo>
                  <a:lnTo>
                    <a:pt x="402653" y="1686667"/>
                  </a:lnTo>
                  <a:lnTo>
                    <a:pt x="298844" y="1626544"/>
                  </a:lnTo>
                  <a:lnTo>
                    <a:pt x="448740" y="1626544"/>
                  </a:lnTo>
                  <a:lnTo>
                    <a:pt x="448740" y="1660485"/>
                  </a:lnTo>
                  <a:lnTo>
                    <a:pt x="448221" y="1670971"/>
                  </a:lnTo>
                  <a:lnTo>
                    <a:pt x="434679" y="1694425"/>
                  </a:lnTo>
                  <a:lnTo>
                    <a:pt x="428481" y="1695562"/>
                  </a:lnTo>
                  <a:close/>
                </a:path>
                <a:path w="3911600" h="1696084">
                  <a:moveTo>
                    <a:pt x="3761645" y="670881"/>
                  </a:moveTo>
                  <a:lnTo>
                    <a:pt x="3610762" y="583606"/>
                  </a:lnTo>
                  <a:lnTo>
                    <a:pt x="3610762" y="583111"/>
                  </a:lnTo>
                  <a:lnTo>
                    <a:pt x="3508886" y="523939"/>
                  </a:lnTo>
                  <a:lnTo>
                    <a:pt x="3488718" y="508946"/>
                  </a:lnTo>
                  <a:lnTo>
                    <a:pt x="3474316" y="490614"/>
                  </a:lnTo>
                  <a:lnTo>
                    <a:pt x="3465678" y="468944"/>
                  </a:lnTo>
                  <a:lnTo>
                    <a:pt x="3462799" y="443937"/>
                  </a:lnTo>
                  <a:lnTo>
                    <a:pt x="3462799" y="35712"/>
                  </a:lnTo>
                  <a:lnTo>
                    <a:pt x="3481248" y="0"/>
                  </a:lnTo>
                  <a:lnTo>
                    <a:pt x="3489010" y="542"/>
                  </a:lnTo>
                  <a:lnTo>
                    <a:pt x="3498221" y="3394"/>
                  </a:lnTo>
                  <a:lnTo>
                    <a:pt x="3508886" y="8550"/>
                  </a:lnTo>
                  <a:lnTo>
                    <a:pt x="3649077" y="89987"/>
                  </a:lnTo>
                  <a:lnTo>
                    <a:pt x="3649845" y="89987"/>
                  </a:lnTo>
                  <a:lnTo>
                    <a:pt x="3681600" y="108441"/>
                  </a:lnTo>
                  <a:lnTo>
                    <a:pt x="3681600" y="109382"/>
                  </a:lnTo>
                  <a:lnTo>
                    <a:pt x="3772001" y="161126"/>
                  </a:lnTo>
                  <a:lnTo>
                    <a:pt x="3578734" y="161126"/>
                  </a:lnTo>
                  <a:lnTo>
                    <a:pt x="3573582" y="161621"/>
                  </a:lnTo>
                  <a:lnTo>
                    <a:pt x="3558422" y="263597"/>
                  </a:lnTo>
                  <a:lnTo>
                    <a:pt x="3558388" y="273934"/>
                  </a:lnTo>
                  <a:lnTo>
                    <a:pt x="3556758" y="279083"/>
                  </a:lnTo>
                  <a:lnTo>
                    <a:pt x="3555953" y="279578"/>
                  </a:lnTo>
                  <a:lnTo>
                    <a:pt x="3527350" y="279578"/>
                  </a:lnTo>
                  <a:lnTo>
                    <a:pt x="3525720" y="281857"/>
                  </a:lnTo>
                  <a:lnTo>
                    <a:pt x="3524924" y="283932"/>
                  </a:lnTo>
                  <a:lnTo>
                    <a:pt x="3524924" y="288141"/>
                  </a:lnTo>
                  <a:lnTo>
                    <a:pt x="3525720" y="291205"/>
                  </a:lnTo>
                  <a:lnTo>
                    <a:pt x="3527350" y="295113"/>
                  </a:lnTo>
                  <a:lnTo>
                    <a:pt x="3546755" y="312578"/>
                  </a:lnTo>
                  <a:lnTo>
                    <a:pt x="3553537" y="323216"/>
                  </a:lnTo>
                  <a:lnTo>
                    <a:pt x="3557059" y="330343"/>
                  </a:lnTo>
                  <a:lnTo>
                    <a:pt x="3558728" y="337267"/>
                  </a:lnTo>
                  <a:lnTo>
                    <a:pt x="3558388" y="344084"/>
                  </a:lnTo>
                  <a:lnTo>
                    <a:pt x="3559824" y="427461"/>
                  </a:lnTo>
                  <a:lnTo>
                    <a:pt x="3576152" y="467723"/>
                  </a:lnTo>
                  <a:lnTo>
                    <a:pt x="3610267" y="495342"/>
                  </a:lnTo>
                  <a:lnTo>
                    <a:pt x="3625811" y="504089"/>
                  </a:lnTo>
                  <a:lnTo>
                    <a:pt x="3636503" y="510227"/>
                  </a:lnTo>
                  <a:lnTo>
                    <a:pt x="3642790" y="512806"/>
                  </a:lnTo>
                  <a:lnTo>
                    <a:pt x="3776672" y="512806"/>
                  </a:lnTo>
                  <a:lnTo>
                    <a:pt x="3776199" y="538979"/>
                  </a:lnTo>
                  <a:lnTo>
                    <a:pt x="3775704" y="544322"/>
                  </a:lnTo>
                  <a:lnTo>
                    <a:pt x="3775365" y="550461"/>
                  </a:lnTo>
                  <a:lnTo>
                    <a:pt x="3775266" y="550606"/>
                  </a:lnTo>
                  <a:lnTo>
                    <a:pt x="3744171" y="550606"/>
                  </a:lnTo>
                  <a:lnTo>
                    <a:pt x="3742881" y="552885"/>
                  </a:lnTo>
                  <a:lnTo>
                    <a:pt x="3742241" y="554999"/>
                  </a:lnTo>
                  <a:lnTo>
                    <a:pt x="3742241" y="556938"/>
                  </a:lnTo>
                  <a:lnTo>
                    <a:pt x="3806296" y="604436"/>
                  </a:lnTo>
                  <a:lnTo>
                    <a:pt x="3812389" y="606365"/>
                  </a:lnTo>
                  <a:lnTo>
                    <a:pt x="3911539" y="606365"/>
                  </a:lnTo>
                  <a:lnTo>
                    <a:pt x="3911539" y="669892"/>
                  </a:lnTo>
                  <a:lnTo>
                    <a:pt x="3761645" y="669892"/>
                  </a:lnTo>
                  <a:lnTo>
                    <a:pt x="3761645" y="670881"/>
                  </a:lnTo>
                  <a:close/>
                </a:path>
                <a:path w="3911600" h="1696084">
                  <a:moveTo>
                    <a:pt x="3649845" y="89987"/>
                  </a:moveTo>
                  <a:lnTo>
                    <a:pt x="3649077" y="89987"/>
                  </a:lnTo>
                  <a:lnTo>
                    <a:pt x="3649077" y="89541"/>
                  </a:lnTo>
                  <a:lnTo>
                    <a:pt x="3649845" y="89987"/>
                  </a:lnTo>
                  <a:close/>
                </a:path>
                <a:path w="3911600" h="1696084">
                  <a:moveTo>
                    <a:pt x="3869123" y="217380"/>
                  </a:moveTo>
                  <a:lnTo>
                    <a:pt x="3643430" y="217380"/>
                  </a:lnTo>
                  <a:lnTo>
                    <a:pt x="3646652" y="217040"/>
                  </a:lnTo>
                  <a:lnTo>
                    <a:pt x="3649077" y="210262"/>
                  </a:lnTo>
                  <a:lnTo>
                    <a:pt x="3584575" y="162716"/>
                  </a:lnTo>
                  <a:lnTo>
                    <a:pt x="3578734" y="161126"/>
                  </a:lnTo>
                  <a:lnTo>
                    <a:pt x="3772001" y="161126"/>
                  </a:lnTo>
                  <a:lnTo>
                    <a:pt x="3865452" y="214616"/>
                  </a:lnTo>
                  <a:lnTo>
                    <a:pt x="3869123" y="217380"/>
                  </a:lnTo>
                  <a:close/>
                </a:path>
                <a:path w="3911600" h="1696084">
                  <a:moveTo>
                    <a:pt x="3776380" y="321286"/>
                  </a:moveTo>
                  <a:lnTo>
                    <a:pt x="3597693" y="321286"/>
                  </a:lnTo>
                  <a:lnTo>
                    <a:pt x="3608831" y="318861"/>
                  </a:lnTo>
                  <a:lnTo>
                    <a:pt x="3613188" y="309659"/>
                  </a:lnTo>
                  <a:lnTo>
                    <a:pt x="3614672" y="221889"/>
                  </a:lnTo>
                  <a:lnTo>
                    <a:pt x="3624821" y="212832"/>
                  </a:lnTo>
                  <a:lnTo>
                    <a:pt x="3626645" y="212987"/>
                  </a:lnTo>
                  <a:lnTo>
                    <a:pt x="3628236" y="213627"/>
                  </a:lnTo>
                  <a:lnTo>
                    <a:pt x="3637444" y="215605"/>
                  </a:lnTo>
                  <a:lnTo>
                    <a:pt x="3640364" y="216885"/>
                  </a:lnTo>
                  <a:lnTo>
                    <a:pt x="3643430" y="217380"/>
                  </a:lnTo>
                  <a:lnTo>
                    <a:pt x="3869123" y="217380"/>
                  </a:lnTo>
                  <a:lnTo>
                    <a:pt x="3885621" y="229800"/>
                  </a:lnTo>
                  <a:lnTo>
                    <a:pt x="3900022" y="248195"/>
                  </a:lnTo>
                  <a:lnTo>
                    <a:pt x="3902877" y="255335"/>
                  </a:lnTo>
                  <a:lnTo>
                    <a:pt x="3748382" y="255335"/>
                  </a:lnTo>
                  <a:lnTo>
                    <a:pt x="3745161" y="256324"/>
                  </a:lnTo>
                  <a:lnTo>
                    <a:pt x="3742241" y="263597"/>
                  </a:lnTo>
                  <a:lnTo>
                    <a:pt x="3744171" y="273294"/>
                  </a:lnTo>
                  <a:lnTo>
                    <a:pt x="3766002" y="293629"/>
                  </a:lnTo>
                  <a:lnTo>
                    <a:pt x="3773774" y="305751"/>
                  </a:lnTo>
                  <a:lnTo>
                    <a:pt x="3775704" y="311288"/>
                  </a:lnTo>
                  <a:lnTo>
                    <a:pt x="3776500" y="318066"/>
                  </a:lnTo>
                  <a:lnTo>
                    <a:pt x="3776380" y="321286"/>
                  </a:lnTo>
                  <a:close/>
                </a:path>
                <a:path w="3911600" h="1696084">
                  <a:moveTo>
                    <a:pt x="3911539" y="489058"/>
                  </a:moveTo>
                  <a:lnTo>
                    <a:pt x="3863522" y="489058"/>
                  </a:lnTo>
                  <a:lnTo>
                    <a:pt x="3865947" y="481785"/>
                  </a:lnTo>
                  <a:lnTo>
                    <a:pt x="3865947" y="479845"/>
                  </a:lnTo>
                  <a:lnTo>
                    <a:pt x="3865113" y="476936"/>
                  </a:lnTo>
                  <a:lnTo>
                    <a:pt x="3863522" y="473028"/>
                  </a:lnTo>
                  <a:lnTo>
                    <a:pt x="3844117" y="456058"/>
                  </a:lnTo>
                  <a:lnTo>
                    <a:pt x="3836338" y="443465"/>
                  </a:lnTo>
                  <a:lnTo>
                    <a:pt x="3834113" y="438632"/>
                  </a:lnTo>
                  <a:lnTo>
                    <a:pt x="3832823" y="431815"/>
                  </a:lnTo>
                  <a:lnTo>
                    <a:pt x="3832483" y="423107"/>
                  </a:lnTo>
                  <a:lnTo>
                    <a:pt x="3830999" y="340186"/>
                  </a:lnTo>
                  <a:lnTo>
                    <a:pt x="3829450" y="331678"/>
                  </a:lnTo>
                  <a:lnTo>
                    <a:pt x="3805553" y="290495"/>
                  </a:lnTo>
                  <a:lnTo>
                    <a:pt x="3764566" y="263102"/>
                  </a:lnTo>
                  <a:lnTo>
                    <a:pt x="3748382" y="255335"/>
                  </a:lnTo>
                  <a:lnTo>
                    <a:pt x="3902877" y="255335"/>
                  </a:lnTo>
                  <a:lnTo>
                    <a:pt x="3908661" y="269801"/>
                  </a:lnTo>
                  <a:lnTo>
                    <a:pt x="3911424" y="293629"/>
                  </a:lnTo>
                  <a:lnTo>
                    <a:pt x="3911539" y="489058"/>
                  </a:lnTo>
                  <a:close/>
                </a:path>
                <a:path w="3911600" h="1696084">
                  <a:moveTo>
                    <a:pt x="3546755" y="283932"/>
                  </a:moveTo>
                  <a:lnTo>
                    <a:pt x="3527350" y="279578"/>
                  </a:lnTo>
                  <a:lnTo>
                    <a:pt x="3555953" y="279578"/>
                  </a:lnTo>
                  <a:lnTo>
                    <a:pt x="3553537" y="281062"/>
                  </a:lnTo>
                  <a:lnTo>
                    <a:pt x="3546755" y="283932"/>
                  </a:lnTo>
                  <a:close/>
                </a:path>
                <a:path w="3911600" h="1696084">
                  <a:moveTo>
                    <a:pt x="3776672" y="512806"/>
                  </a:moveTo>
                  <a:lnTo>
                    <a:pt x="3642790" y="512806"/>
                  </a:lnTo>
                  <a:lnTo>
                    <a:pt x="3644721" y="511817"/>
                  </a:lnTo>
                  <a:lnTo>
                    <a:pt x="3647641" y="511177"/>
                  </a:lnTo>
                  <a:lnTo>
                    <a:pt x="3649077" y="508452"/>
                  </a:lnTo>
                  <a:lnTo>
                    <a:pt x="3649077" y="501664"/>
                  </a:lnTo>
                  <a:lnTo>
                    <a:pt x="3648282" y="498600"/>
                  </a:lnTo>
                  <a:lnTo>
                    <a:pt x="3646652" y="494391"/>
                  </a:lnTo>
                  <a:lnTo>
                    <a:pt x="3623880" y="473028"/>
                  </a:lnTo>
                  <a:lnTo>
                    <a:pt x="3617544" y="461896"/>
                  </a:lnTo>
                  <a:lnTo>
                    <a:pt x="3615613" y="456407"/>
                  </a:lnTo>
                  <a:lnTo>
                    <a:pt x="3614323" y="449474"/>
                  </a:lnTo>
                  <a:lnTo>
                    <a:pt x="3613683" y="441056"/>
                  </a:lnTo>
                  <a:lnTo>
                    <a:pt x="3613188" y="363478"/>
                  </a:lnTo>
                  <a:lnTo>
                    <a:pt x="3608831" y="349388"/>
                  </a:lnTo>
                  <a:lnTo>
                    <a:pt x="3597693" y="334387"/>
                  </a:lnTo>
                  <a:lnTo>
                    <a:pt x="3577298" y="315448"/>
                  </a:lnTo>
                  <a:lnTo>
                    <a:pt x="3597693" y="321286"/>
                  </a:lnTo>
                  <a:lnTo>
                    <a:pt x="3776380" y="321286"/>
                  </a:lnTo>
                  <a:lnTo>
                    <a:pt x="3776294" y="323591"/>
                  </a:lnTo>
                  <a:lnTo>
                    <a:pt x="3776404" y="337267"/>
                  </a:lnTo>
                  <a:lnTo>
                    <a:pt x="3777635" y="404207"/>
                  </a:lnTo>
                  <a:lnTo>
                    <a:pt x="3782040" y="418753"/>
                  </a:lnTo>
                  <a:lnTo>
                    <a:pt x="3792189" y="433783"/>
                  </a:lnTo>
                  <a:lnTo>
                    <a:pt x="3807685" y="446855"/>
                  </a:lnTo>
                  <a:lnTo>
                    <a:pt x="3792189" y="446855"/>
                  </a:lnTo>
                  <a:lnTo>
                    <a:pt x="3782040" y="450269"/>
                  </a:lnTo>
                  <a:lnTo>
                    <a:pt x="3777635" y="459471"/>
                  </a:lnTo>
                  <a:lnTo>
                    <a:pt x="3776672" y="512806"/>
                  </a:lnTo>
                  <a:close/>
                </a:path>
                <a:path w="3911600" h="1696084">
                  <a:moveTo>
                    <a:pt x="3814019" y="452199"/>
                  </a:moveTo>
                  <a:lnTo>
                    <a:pt x="3792189" y="446855"/>
                  </a:lnTo>
                  <a:lnTo>
                    <a:pt x="3807685" y="446855"/>
                  </a:lnTo>
                  <a:lnTo>
                    <a:pt x="3814019" y="452199"/>
                  </a:lnTo>
                  <a:close/>
                </a:path>
                <a:path w="3911600" h="1696084">
                  <a:moveTo>
                    <a:pt x="3911539" y="606365"/>
                  </a:moveTo>
                  <a:lnTo>
                    <a:pt x="3812389" y="606365"/>
                  </a:lnTo>
                  <a:lnTo>
                    <a:pt x="3817241" y="606065"/>
                  </a:lnTo>
                  <a:lnTo>
                    <a:pt x="3820850" y="603485"/>
                  </a:lnTo>
                  <a:lnTo>
                    <a:pt x="3832456" y="504089"/>
                  </a:lnTo>
                  <a:lnTo>
                    <a:pt x="3832520" y="494391"/>
                  </a:lnTo>
                  <a:lnTo>
                    <a:pt x="3833774" y="489058"/>
                  </a:lnTo>
                  <a:lnTo>
                    <a:pt x="3836345" y="486139"/>
                  </a:lnTo>
                  <a:lnTo>
                    <a:pt x="3844117" y="483715"/>
                  </a:lnTo>
                  <a:lnTo>
                    <a:pt x="3855255" y="487574"/>
                  </a:lnTo>
                  <a:lnTo>
                    <a:pt x="3857836" y="488563"/>
                  </a:lnTo>
                  <a:lnTo>
                    <a:pt x="3860601" y="489058"/>
                  </a:lnTo>
                  <a:lnTo>
                    <a:pt x="3911539" y="489058"/>
                  </a:lnTo>
                  <a:lnTo>
                    <a:pt x="3911539" y="606365"/>
                  </a:lnTo>
                  <a:close/>
                </a:path>
                <a:path w="3911600" h="1696084">
                  <a:moveTo>
                    <a:pt x="3768428" y="554999"/>
                  </a:moveTo>
                  <a:lnTo>
                    <a:pt x="3762635" y="554999"/>
                  </a:lnTo>
                  <a:lnTo>
                    <a:pt x="3752438" y="550606"/>
                  </a:lnTo>
                  <a:lnTo>
                    <a:pt x="3775266" y="550606"/>
                  </a:lnTo>
                  <a:lnTo>
                    <a:pt x="3772939" y="554020"/>
                  </a:lnTo>
                  <a:lnTo>
                    <a:pt x="3768428" y="554999"/>
                  </a:lnTo>
                  <a:close/>
                </a:path>
                <a:path w="3911600" h="1696084">
                  <a:moveTo>
                    <a:pt x="3891281" y="738930"/>
                  </a:moveTo>
                  <a:lnTo>
                    <a:pt x="3883882" y="738024"/>
                  </a:lnTo>
                  <a:lnTo>
                    <a:pt x="3875276" y="735049"/>
                  </a:lnTo>
                  <a:lnTo>
                    <a:pt x="3865452" y="730005"/>
                  </a:lnTo>
                  <a:lnTo>
                    <a:pt x="3761645" y="669892"/>
                  </a:lnTo>
                  <a:lnTo>
                    <a:pt x="3911539" y="669892"/>
                  </a:lnTo>
                  <a:lnTo>
                    <a:pt x="3911539" y="703832"/>
                  </a:lnTo>
                  <a:lnTo>
                    <a:pt x="3911022" y="714318"/>
                  </a:lnTo>
                  <a:lnTo>
                    <a:pt x="3897480" y="737773"/>
                  </a:lnTo>
                  <a:lnTo>
                    <a:pt x="3891281" y="738930"/>
                  </a:lnTo>
                  <a:close/>
                </a:path>
              </a:pathLst>
            </a:custGeom>
            <a:solidFill>
              <a:srgbClr val="fad01b"/>
            </a:solidFill>
            <a:ln w="0">
              <a:noFill/>
            </a:ln>
          </p:spPr>
          <p:style>
            <a:lnRef idx="0"/>
            <a:fillRef idx="0"/>
            <a:effectRef idx="0"/>
            <a:fontRef idx="minor"/>
          </p:style>
        </p:sp>
        <p:sp>
          <p:nvSpPr>
            <p:cNvPr id="450" name="object 12"/>
            <p:cNvSpPr/>
            <p:nvPr/>
          </p:nvSpPr>
          <p:spPr>
            <a:xfrm>
              <a:off x="3612240" y="7354080"/>
              <a:ext cx="401400" cy="448560"/>
            </a:xfrm>
            <a:prstGeom prst="rect">
              <a:avLst/>
            </a:prstGeom>
            <a:blipFill rotWithShape="0">
              <a:blip r:embed="rId4"/>
              <a:srcRect/>
              <a:stretch/>
            </a:blipFill>
            <a:ln w="0">
              <a:noFill/>
            </a:ln>
          </p:spPr>
          <p:style>
            <a:lnRef idx="0"/>
            <a:fillRef idx="0"/>
            <a:effectRef idx="0"/>
            <a:fontRef idx="minor"/>
          </p:style>
        </p:sp>
        <p:sp>
          <p:nvSpPr>
            <p:cNvPr id="451" name="object 13"/>
            <p:cNvSpPr/>
            <p:nvPr/>
          </p:nvSpPr>
          <p:spPr>
            <a:xfrm>
              <a:off x="3983400" y="6872760"/>
              <a:ext cx="385920" cy="431280"/>
            </a:xfrm>
            <a:prstGeom prst="rect">
              <a:avLst/>
            </a:prstGeom>
            <a:blipFill rotWithShape="0">
              <a:blip r:embed="rId5"/>
              <a:srcRect/>
              <a:stretch/>
            </a:blipFill>
            <a:ln w="0">
              <a:noFill/>
            </a:ln>
          </p:spPr>
          <p:style>
            <a:lnRef idx="0"/>
            <a:fillRef idx="0"/>
            <a:effectRef idx="0"/>
            <a:fontRef idx="minor"/>
          </p:style>
        </p:sp>
        <p:sp>
          <p:nvSpPr>
            <p:cNvPr id="452" name="object 14"/>
            <p:cNvSpPr/>
            <p:nvPr/>
          </p:nvSpPr>
          <p:spPr>
            <a:xfrm>
              <a:off x="3975120" y="6905880"/>
              <a:ext cx="318600" cy="400320"/>
            </a:xfrm>
            <a:custGeom>
              <a:avLst/>
              <a:gdLst/>
              <a:ahLst/>
              <a:rect l="l" t="t" r="r" b="b"/>
              <a:pathLst>
                <a:path w="431800" h="710564">
                  <a:moveTo>
                    <a:pt x="287164" y="645009"/>
                  </a:moveTo>
                  <a:lnTo>
                    <a:pt x="142122" y="561099"/>
                  </a:lnTo>
                  <a:lnTo>
                    <a:pt x="142122" y="560149"/>
                  </a:lnTo>
                  <a:lnTo>
                    <a:pt x="44107" y="503905"/>
                  </a:lnTo>
                  <a:lnTo>
                    <a:pt x="24809" y="489451"/>
                  </a:lnTo>
                  <a:lnTo>
                    <a:pt x="11025" y="471780"/>
                  </a:lnTo>
                  <a:lnTo>
                    <a:pt x="2756" y="450899"/>
                  </a:lnTo>
                  <a:lnTo>
                    <a:pt x="0" y="426812"/>
                  </a:lnTo>
                  <a:lnTo>
                    <a:pt x="0" y="34078"/>
                  </a:lnTo>
                  <a:lnTo>
                    <a:pt x="17378" y="0"/>
                  </a:lnTo>
                  <a:lnTo>
                    <a:pt x="24952" y="606"/>
                  </a:lnTo>
                  <a:lnTo>
                    <a:pt x="33861" y="3394"/>
                  </a:lnTo>
                  <a:lnTo>
                    <a:pt x="44107" y="8358"/>
                  </a:lnTo>
                  <a:lnTo>
                    <a:pt x="179001" y="86428"/>
                  </a:lnTo>
                  <a:lnTo>
                    <a:pt x="179828" y="86428"/>
                  </a:lnTo>
                  <a:lnTo>
                    <a:pt x="210039" y="104383"/>
                  </a:lnTo>
                  <a:lnTo>
                    <a:pt x="210039" y="104838"/>
                  </a:lnTo>
                  <a:lnTo>
                    <a:pt x="387109" y="206204"/>
                  </a:lnTo>
                  <a:lnTo>
                    <a:pt x="399267" y="215412"/>
                  </a:lnTo>
                  <a:lnTo>
                    <a:pt x="251274" y="215412"/>
                  </a:lnTo>
                  <a:lnTo>
                    <a:pt x="249711" y="221696"/>
                  </a:lnTo>
                  <a:lnTo>
                    <a:pt x="172665" y="221696"/>
                  </a:lnTo>
                  <a:lnTo>
                    <a:pt x="66432" y="244998"/>
                  </a:lnTo>
                  <a:lnTo>
                    <a:pt x="66432" y="289082"/>
                  </a:lnTo>
                  <a:lnTo>
                    <a:pt x="172665" y="434540"/>
                  </a:lnTo>
                  <a:lnTo>
                    <a:pt x="196747" y="434540"/>
                  </a:lnTo>
                  <a:lnTo>
                    <a:pt x="184793" y="482580"/>
                  </a:lnTo>
                  <a:lnTo>
                    <a:pt x="202762" y="492724"/>
                  </a:lnTo>
                  <a:lnTo>
                    <a:pt x="282313" y="492724"/>
                  </a:lnTo>
                  <a:lnTo>
                    <a:pt x="282313" y="497572"/>
                  </a:lnTo>
                  <a:lnTo>
                    <a:pt x="431265" y="497572"/>
                  </a:lnTo>
                  <a:lnTo>
                    <a:pt x="431265" y="644020"/>
                  </a:lnTo>
                  <a:lnTo>
                    <a:pt x="287164" y="644020"/>
                  </a:lnTo>
                  <a:lnTo>
                    <a:pt x="287164" y="645009"/>
                  </a:lnTo>
                  <a:close/>
                </a:path>
                <a:path w="431800" h="710564">
                  <a:moveTo>
                    <a:pt x="179828" y="86428"/>
                  </a:moveTo>
                  <a:lnTo>
                    <a:pt x="179001" y="86428"/>
                  </a:lnTo>
                  <a:lnTo>
                    <a:pt x="179001" y="85936"/>
                  </a:lnTo>
                  <a:lnTo>
                    <a:pt x="179828" y="86428"/>
                  </a:lnTo>
                  <a:close/>
                </a:path>
                <a:path w="431800" h="710564">
                  <a:moveTo>
                    <a:pt x="282313" y="492724"/>
                  </a:moveTo>
                  <a:lnTo>
                    <a:pt x="202762" y="492724"/>
                  </a:lnTo>
                  <a:lnTo>
                    <a:pt x="269690" y="225604"/>
                  </a:lnTo>
                  <a:lnTo>
                    <a:pt x="251274" y="215412"/>
                  </a:lnTo>
                  <a:lnTo>
                    <a:pt x="399267" y="215412"/>
                  </a:lnTo>
                  <a:lnTo>
                    <a:pt x="406415" y="220826"/>
                  </a:lnTo>
                  <a:lnTo>
                    <a:pt x="420215" y="238554"/>
                  </a:lnTo>
                  <a:lnTo>
                    <a:pt x="428501" y="259379"/>
                  </a:lnTo>
                  <a:lnTo>
                    <a:pt x="431265" y="283292"/>
                  </a:lnTo>
                  <a:lnTo>
                    <a:pt x="431265" y="284233"/>
                  </a:lnTo>
                  <a:lnTo>
                    <a:pt x="282313" y="284233"/>
                  </a:lnTo>
                  <a:lnTo>
                    <a:pt x="282313" y="329849"/>
                  </a:lnTo>
                  <a:lnTo>
                    <a:pt x="364289" y="436509"/>
                  </a:lnTo>
                  <a:lnTo>
                    <a:pt x="364289" y="437954"/>
                  </a:lnTo>
                  <a:lnTo>
                    <a:pt x="282313" y="451064"/>
                  </a:lnTo>
                  <a:lnTo>
                    <a:pt x="282313" y="492724"/>
                  </a:lnTo>
                  <a:close/>
                </a:path>
                <a:path w="431800" h="710564">
                  <a:moveTo>
                    <a:pt x="196747" y="434540"/>
                  </a:moveTo>
                  <a:lnTo>
                    <a:pt x="172665" y="434540"/>
                  </a:lnTo>
                  <a:lnTo>
                    <a:pt x="172665" y="388023"/>
                  </a:lnTo>
                  <a:lnTo>
                    <a:pt x="90194" y="281363"/>
                  </a:lnTo>
                  <a:lnTo>
                    <a:pt x="90194" y="280868"/>
                  </a:lnTo>
                  <a:lnTo>
                    <a:pt x="172665" y="267263"/>
                  </a:lnTo>
                  <a:lnTo>
                    <a:pt x="172665" y="221696"/>
                  </a:lnTo>
                  <a:lnTo>
                    <a:pt x="249711" y="221696"/>
                  </a:lnTo>
                  <a:lnTo>
                    <a:pt x="196747" y="434540"/>
                  </a:lnTo>
                  <a:close/>
                </a:path>
                <a:path w="431800" h="710564">
                  <a:moveTo>
                    <a:pt x="431265" y="497572"/>
                  </a:moveTo>
                  <a:lnTo>
                    <a:pt x="282313" y="497572"/>
                  </a:lnTo>
                  <a:lnTo>
                    <a:pt x="388545" y="473824"/>
                  </a:lnTo>
                  <a:lnTo>
                    <a:pt x="388545" y="429692"/>
                  </a:lnTo>
                  <a:lnTo>
                    <a:pt x="282313" y="284233"/>
                  </a:lnTo>
                  <a:lnTo>
                    <a:pt x="431265" y="284233"/>
                  </a:lnTo>
                  <a:lnTo>
                    <a:pt x="431265" y="497572"/>
                  </a:lnTo>
                  <a:close/>
                </a:path>
                <a:path w="431800" h="710564">
                  <a:moveTo>
                    <a:pt x="411741" y="710443"/>
                  </a:moveTo>
                  <a:lnTo>
                    <a:pt x="404684" y="709473"/>
                  </a:lnTo>
                  <a:lnTo>
                    <a:pt x="396467" y="706558"/>
                  </a:lnTo>
                  <a:lnTo>
                    <a:pt x="387109" y="701709"/>
                  </a:lnTo>
                  <a:lnTo>
                    <a:pt x="287164" y="644020"/>
                  </a:lnTo>
                  <a:lnTo>
                    <a:pt x="431265" y="644020"/>
                  </a:lnTo>
                  <a:lnTo>
                    <a:pt x="431265" y="676971"/>
                  </a:lnTo>
                  <a:lnTo>
                    <a:pt x="430775" y="686832"/>
                  </a:lnTo>
                  <a:lnTo>
                    <a:pt x="417653" y="709476"/>
                  </a:lnTo>
                  <a:lnTo>
                    <a:pt x="411741" y="710443"/>
                  </a:lnTo>
                  <a:close/>
                </a:path>
              </a:pathLst>
            </a:custGeom>
            <a:solidFill>
              <a:srgbClr val="833fa3"/>
            </a:solidFill>
            <a:ln w="0">
              <a:noFill/>
            </a:ln>
          </p:spPr>
          <p:style>
            <a:lnRef idx="0"/>
            <a:fillRef idx="0"/>
            <a:effectRef idx="0"/>
            <a:fontRef idx="minor"/>
          </p:style>
        </p:sp>
        <p:sp>
          <p:nvSpPr>
            <p:cNvPr id="453" name="object 15"/>
            <p:cNvSpPr/>
            <p:nvPr/>
          </p:nvSpPr>
          <p:spPr>
            <a:xfrm>
              <a:off x="1039680" y="7063560"/>
              <a:ext cx="401400" cy="448560"/>
            </a:xfrm>
            <a:prstGeom prst="rect">
              <a:avLst/>
            </a:prstGeom>
            <a:blipFill rotWithShape="0">
              <a:blip r:embed="rId6"/>
              <a:srcRect/>
              <a:stretch/>
            </a:blipFill>
            <a:ln w="0">
              <a:noFill/>
            </a:ln>
          </p:spPr>
          <p:style>
            <a:lnRef idx="0"/>
            <a:fillRef idx="0"/>
            <a:effectRef idx="0"/>
            <a:fontRef idx="minor"/>
          </p:style>
        </p:sp>
        <p:sp>
          <p:nvSpPr>
            <p:cNvPr id="454" name="object 16"/>
            <p:cNvSpPr/>
            <p:nvPr/>
          </p:nvSpPr>
          <p:spPr>
            <a:xfrm>
              <a:off x="1030680" y="7098120"/>
              <a:ext cx="331200" cy="416520"/>
            </a:xfrm>
            <a:custGeom>
              <a:avLst/>
              <a:gdLst/>
              <a:ahLst/>
              <a:rect l="l" t="t" r="r" b="b"/>
              <a:pathLst>
                <a:path w="448944" h="739139">
                  <a:moveTo>
                    <a:pt x="298844" y="670855"/>
                  </a:moveTo>
                  <a:lnTo>
                    <a:pt x="147962" y="583580"/>
                  </a:lnTo>
                  <a:lnTo>
                    <a:pt x="147962" y="583085"/>
                  </a:lnTo>
                  <a:lnTo>
                    <a:pt x="46086" y="523961"/>
                  </a:lnTo>
                  <a:lnTo>
                    <a:pt x="25918" y="508968"/>
                  </a:lnTo>
                  <a:lnTo>
                    <a:pt x="11516" y="490637"/>
                  </a:lnTo>
                  <a:lnTo>
                    <a:pt x="2878" y="468967"/>
                  </a:lnTo>
                  <a:lnTo>
                    <a:pt x="0" y="443959"/>
                  </a:lnTo>
                  <a:lnTo>
                    <a:pt x="0" y="35686"/>
                  </a:lnTo>
                  <a:lnTo>
                    <a:pt x="18430" y="0"/>
                  </a:lnTo>
                  <a:lnTo>
                    <a:pt x="26193" y="549"/>
                  </a:lnTo>
                  <a:lnTo>
                    <a:pt x="35413" y="3391"/>
                  </a:lnTo>
                  <a:lnTo>
                    <a:pt x="46086" y="8524"/>
                  </a:lnTo>
                  <a:lnTo>
                    <a:pt x="186279" y="90010"/>
                  </a:lnTo>
                  <a:lnTo>
                    <a:pt x="187130" y="90010"/>
                  </a:lnTo>
                  <a:lnTo>
                    <a:pt x="218798" y="108415"/>
                  </a:lnTo>
                  <a:lnTo>
                    <a:pt x="218798" y="109404"/>
                  </a:lnTo>
                  <a:lnTo>
                    <a:pt x="258579" y="132164"/>
                  </a:lnTo>
                  <a:lnTo>
                    <a:pt x="132916" y="132164"/>
                  </a:lnTo>
                  <a:lnTo>
                    <a:pt x="132916" y="365887"/>
                  </a:lnTo>
                  <a:lnTo>
                    <a:pt x="81030" y="365887"/>
                  </a:lnTo>
                  <a:lnTo>
                    <a:pt x="51430" y="410504"/>
                  </a:lnTo>
                  <a:lnTo>
                    <a:pt x="62338" y="423045"/>
                  </a:lnTo>
                  <a:lnTo>
                    <a:pt x="73739" y="434010"/>
                  </a:lnTo>
                  <a:lnTo>
                    <a:pt x="85631" y="443404"/>
                  </a:lnTo>
                  <a:lnTo>
                    <a:pt x="98010" y="451232"/>
                  </a:lnTo>
                  <a:lnTo>
                    <a:pt x="117160" y="460398"/>
                  </a:lnTo>
                  <a:lnTo>
                    <a:pt x="134868" y="464665"/>
                  </a:lnTo>
                  <a:lnTo>
                    <a:pt x="290918" y="464665"/>
                  </a:lnTo>
                  <a:lnTo>
                    <a:pt x="297365" y="470627"/>
                  </a:lnTo>
                  <a:lnTo>
                    <a:pt x="301348" y="473545"/>
                  </a:lnTo>
                  <a:lnTo>
                    <a:pt x="259541" y="473545"/>
                  </a:lnTo>
                  <a:lnTo>
                    <a:pt x="234299" y="491456"/>
                  </a:lnTo>
                  <a:lnTo>
                    <a:pt x="238203" y="497294"/>
                  </a:lnTo>
                  <a:lnTo>
                    <a:pt x="239150" y="498584"/>
                  </a:lnTo>
                  <a:lnTo>
                    <a:pt x="240136" y="500203"/>
                  </a:lnTo>
                  <a:lnTo>
                    <a:pt x="241122" y="502143"/>
                  </a:lnTo>
                  <a:lnTo>
                    <a:pt x="242069" y="503083"/>
                  </a:lnTo>
                  <a:lnTo>
                    <a:pt x="243055" y="504567"/>
                  </a:lnTo>
                  <a:lnTo>
                    <a:pt x="275621" y="544737"/>
                  </a:lnTo>
                  <a:lnTo>
                    <a:pt x="315823" y="577296"/>
                  </a:lnTo>
                  <a:lnTo>
                    <a:pt x="353478" y="590458"/>
                  </a:lnTo>
                  <a:lnTo>
                    <a:pt x="448739" y="590458"/>
                  </a:lnTo>
                  <a:lnTo>
                    <a:pt x="448739" y="669915"/>
                  </a:lnTo>
                  <a:lnTo>
                    <a:pt x="298844" y="669915"/>
                  </a:lnTo>
                  <a:lnTo>
                    <a:pt x="298844" y="670855"/>
                  </a:lnTo>
                  <a:close/>
                </a:path>
                <a:path w="448944" h="739139">
                  <a:moveTo>
                    <a:pt x="187130" y="90010"/>
                  </a:moveTo>
                  <a:lnTo>
                    <a:pt x="186279" y="90010"/>
                  </a:lnTo>
                  <a:lnTo>
                    <a:pt x="186279" y="89515"/>
                  </a:lnTo>
                  <a:lnTo>
                    <a:pt x="187130" y="90010"/>
                  </a:lnTo>
                  <a:close/>
                </a:path>
                <a:path w="448944" h="739139">
                  <a:moveTo>
                    <a:pt x="290918" y="464665"/>
                  </a:moveTo>
                  <a:lnTo>
                    <a:pt x="134868" y="464665"/>
                  </a:lnTo>
                  <a:lnTo>
                    <a:pt x="151126" y="464034"/>
                  </a:lnTo>
                  <a:lnTo>
                    <a:pt x="165928" y="458505"/>
                  </a:lnTo>
                  <a:lnTo>
                    <a:pt x="178407" y="448587"/>
                  </a:lnTo>
                  <a:lnTo>
                    <a:pt x="187251" y="434861"/>
                  </a:lnTo>
                  <a:lnTo>
                    <a:pt x="192464" y="417319"/>
                  </a:lnTo>
                  <a:lnTo>
                    <a:pt x="194049" y="395958"/>
                  </a:lnTo>
                  <a:lnTo>
                    <a:pt x="194049" y="167588"/>
                  </a:lnTo>
                  <a:lnTo>
                    <a:pt x="132916" y="132164"/>
                  </a:lnTo>
                  <a:lnTo>
                    <a:pt x="258579" y="132164"/>
                  </a:lnTo>
                  <a:lnTo>
                    <a:pt x="402653" y="214590"/>
                  </a:lnTo>
                  <a:lnTo>
                    <a:pt x="437223" y="248177"/>
                  </a:lnTo>
                  <a:lnTo>
                    <a:pt x="448739" y="294592"/>
                  </a:lnTo>
                  <a:lnTo>
                    <a:pt x="448739" y="334865"/>
                  </a:lnTo>
                  <a:lnTo>
                    <a:pt x="270229" y="334865"/>
                  </a:lnTo>
                  <a:lnTo>
                    <a:pt x="255361" y="336041"/>
                  </a:lnTo>
                  <a:lnTo>
                    <a:pt x="244751" y="342983"/>
                  </a:lnTo>
                  <a:lnTo>
                    <a:pt x="238389" y="355687"/>
                  </a:lnTo>
                  <a:lnTo>
                    <a:pt x="236271" y="374149"/>
                  </a:lnTo>
                  <a:lnTo>
                    <a:pt x="238510" y="392163"/>
                  </a:lnTo>
                  <a:lnTo>
                    <a:pt x="245234" y="410365"/>
                  </a:lnTo>
                  <a:lnTo>
                    <a:pt x="256449" y="428753"/>
                  </a:lnTo>
                  <a:lnTo>
                    <a:pt x="272162" y="447324"/>
                  </a:lnTo>
                  <a:lnTo>
                    <a:pt x="290918" y="464665"/>
                  </a:lnTo>
                  <a:close/>
                </a:path>
                <a:path w="448944" h="739139">
                  <a:moveTo>
                    <a:pt x="448739" y="434262"/>
                  </a:moveTo>
                  <a:lnTo>
                    <a:pt x="353647" y="434262"/>
                  </a:lnTo>
                  <a:lnTo>
                    <a:pt x="376957" y="415362"/>
                  </a:lnTo>
                  <a:lnTo>
                    <a:pt x="367399" y="402532"/>
                  </a:lnTo>
                  <a:lnTo>
                    <a:pt x="337654" y="370241"/>
                  </a:lnTo>
                  <a:lnTo>
                    <a:pt x="306121" y="347927"/>
                  </a:lnTo>
                  <a:lnTo>
                    <a:pt x="270229" y="334865"/>
                  </a:lnTo>
                  <a:lnTo>
                    <a:pt x="448739" y="334865"/>
                  </a:lnTo>
                  <a:lnTo>
                    <a:pt x="448739" y="434262"/>
                  </a:lnTo>
                  <a:close/>
                </a:path>
                <a:path w="448944" h="739139">
                  <a:moveTo>
                    <a:pt x="111090" y="385150"/>
                  </a:moveTo>
                  <a:lnTo>
                    <a:pt x="81030" y="365887"/>
                  </a:lnTo>
                  <a:lnTo>
                    <a:pt x="132916" y="365887"/>
                  </a:lnTo>
                  <a:lnTo>
                    <a:pt x="111090" y="385150"/>
                  </a:lnTo>
                  <a:close/>
                </a:path>
                <a:path w="448944" h="739139">
                  <a:moveTo>
                    <a:pt x="448739" y="590458"/>
                  </a:moveTo>
                  <a:lnTo>
                    <a:pt x="353478" y="590458"/>
                  </a:lnTo>
                  <a:lnTo>
                    <a:pt x="364336" y="590358"/>
                  </a:lnTo>
                  <a:lnTo>
                    <a:pt x="376190" y="587279"/>
                  </a:lnTo>
                  <a:lnTo>
                    <a:pt x="384584" y="579957"/>
                  </a:lnTo>
                  <a:lnTo>
                    <a:pt x="389524" y="568385"/>
                  </a:lnTo>
                  <a:lnTo>
                    <a:pt x="391017" y="552559"/>
                  </a:lnTo>
                  <a:lnTo>
                    <a:pt x="388850" y="533659"/>
                  </a:lnTo>
                  <a:lnTo>
                    <a:pt x="371638" y="496371"/>
                  </a:lnTo>
                  <a:lnTo>
                    <a:pt x="344438" y="465778"/>
                  </a:lnTo>
                  <a:lnTo>
                    <a:pt x="316770" y="443959"/>
                  </a:lnTo>
                  <a:lnTo>
                    <a:pt x="316467" y="443620"/>
                  </a:lnTo>
                  <a:lnTo>
                    <a:pt x="316362" y="443404"/>
                  </a:lnTo>
                  <a:lnTo>
                    <a:pt x="316316" y="442970"/>
                  </a:lnTo>
                  <a:lnTo>
                    <a:pt x="315330" y="442330"/>
                  </a:lnTo>
                  <a:lnTo>
                    <a:pt x="286524" y="416283"/>
                  </a:lnTo>
                  <a:lnTo>
                    <a:pt x="276520" y="393989"/>
                  </a:lnTo>
                  <a:lnTo>
                    <a:pt x="276520" y="385921"/>
                  </a:lnTo>
                  <a:lnTo>
                    <a:pt x="280234" y="382217"/>
                  </a:lnTo>
                  <a:lnTo>
                    <a:pt x="287663" y="382857"/>
                  </a:lnTo>
                  <a:lnTo>
                    <a:pt x="324540" y="402746"/>
                  </a:lnTo>
                  <a:lnTo>
                    <a:pt x="353647" y="434262"/>
                  </a:lnTo>
                  <a:lnTo>
                    <a:pt x="448739" y="434262"/>
                  </a:lnTo>
                  <a:lnTo>
                    <a:pt x="448739" y="590458"/>
                  </a:lnTo>
                  <a:close/>
                </a:path>
                <a:path w="448944" h="739139">
                  <a:moveTo>
                    <a:pt x="339737" y="542646"/>
                  </a:moveTo>
                  <a:lnTo>
                    <a:pt x="295437" y="519587"/>
                  </a:lnTo>
                  <a:lnTo>
                    <a:pt x="265832" y="484678"/>
                  </a:lnTo>
                  <a:lnTo>
                    <a:pt x="259541" y="473545"/>
                  </a:lnTo>
                  <a:lnTo>
                    <a:pt x="301348" y="473545"/>
                  </a:lnTo>
                  <a:lnTo>
                    <a:pt x="306614" y="477405"/>
                  </a:lnTo>
                  <a:lnTo>
                    <a:pt x="308053" y="478840"/>
                  </a:lnTo>
                  <a:lnTo>
                    <a:pt x="309493" y="479829"/>
                  </a:lnTo>
                  <a:lnTo>
                    <a:pt x="309835" y="480469"/>
                  </a:lnTo>
                  <a:lnTo>
                    <a:pt x="310175" y="480809"/>
                  </a:lnTo>
                  <a:lnTo>
                    <a:pt x="310479" y="480809"/>
                  </a:lnTo>
                  <a:lnTo>
                    <a:pt x="311465" y="481264"/>
                  </a:lnTo>
                  <a:lnTo>
                    <a:pt x="312412" y="482253"/>
                  </a:lnTo>
                  <a:lnTo>
                    <a:pt x="313549" y="483049"/>
                  </a:lnTo>
                  <a:lnTo>
                    <a:pt x="314837" y="483689"/>
                  </a:lnTo>
                  <a:lnTo>
                    <a:pt x="333295" y="499224"/>
                  </a:lnTo>
                  <a:lnTo>
                    <a:pt x="341325" y="507865"/>
                  </a:lnTo>
                  <a:lnTo>
                    <a:pt x="346991" y="515836"/>
                  </a:lnTo>
                  <a:lnTo>
                    <a:pt x="350292" y="523133"/>
                  </a:lnTo>
                  <a:lnTo>
                    <a:pt x="351222" y="529751"/>
                  </a:lnTo>
                  <a:lnTo>
                    <a:pt x="351222" y="531874"/>
                  </a:lnTo>
                  <a:lnTo>
                    <a:pt x="351070" y="532175"/>
                  </a:lnTo>
                  <a:lnTo>
                    <a:pt x="350729" y="532175"/>
                  </a:lnTo>
                  <a:lnTo>
                    <a:pt x="350729" y="532863"/>
                  </a:lnTo>
                  <a:lnTo>
                    <a:pt x="350577" y="533319"/>
                  </a:lnTo>
                  <a:lnTo>
                    <a:pt x="350275" y="533659"/>
                  </a:lnTo>
                  <a:lnTo>
                    <a:pt x="350275" y="535094"/>
                  </a:lnTo>
                  <a:lnTo>
                    <a:pt x="345423" y="541416"/>
                  </a:lnTo>
                  <a:lnTo>
                    <a:pt x="339737" y="542646"/>
                  </a:lnTo>
                  <a:close/>
                </a:path>
                <a:path w="448944" h="739139">
                  <a:moveTo>
                    <a:pt x="428480" y="738927"/>
                  </a:moveTo>
                  <a:lnTo>
                    <a:pt x="421082" y="738013"/>
                  </a:lnTo>
                  <a:lnTo>
                    <a:pt x="412475" y="735049"/>
                  </a:lnTo>
                  <a:lnTo>
                    <a:pt x="402653" y="730028"/>
                  </a:lnTo>
                  <a:lnTo>
                    <a:pt x="298844" y="669915"/>
                  </a:lnTo>
                  <a:lnTo>
                    <a:pt x="448739" y="669915"/>
                  </a:lnTo>
                  <a:lnTo>
                    <a:pt x="448739" y="703845"/>
                  </a:lnTo>
                  <a:lnTo>
                    <a:pt x="448227" y="714331"/>
                  </a:lnTo>
                  <a:lnTo>
                    <a:pt x="434679" y="737795"/>
                  </a:lnTo>
                  <a:lnTo>
                    <a:pt x="428480" y="738927"/>
                  </a:lnTo>
                  <a:close/>
                </a:path>
              </a:pathLst>
            </a:custGeom>
            <a:solidFill>
              <a:srgbClr val="f26726"/>
            </a:solidFill>
            <a:ln w="0">
              <a:noFill/>
            </a:ln>
          </p:spPr>
          <p:style>
            <a:lnRef idx="0"/>
            <a:fillRef idx="0"/>
            <a:effectRef idx="0"/>
            <a:fontRef idx="minor"/>
          </p:style>
        </p:sp>
        <p:sp>
          <p:nvSpPr>
            <p:cNvPr id="455" name="object 17"/>
            <p:cNvSpPr/>
            <p:nvPr/>
          </p:nvSpPr>
          <p:spPr>
            <a:xfrm>
              <a:off x="1238040" y="6586560"/>
              <a:ext cx="385920" cy="431280"/>
            </a:xfrm>
            <a:prstGeom prst="rect">
              <a:avLst/>
            </a:prstGeom>
            <a:blipFill rotWithShape="0">
              <a:blip r:embed="rId7"/>
              <a:srcRect/>
              <a:stretch/>
            </a:blipFill>
            <a:ln w="0">
              <a:noFill/>
            </a:ln>
          </p:spPr>
          <p:style>
            <a:lnRef idx="0"/>
            <a:fillRef idx="0"/>
            <a:effectRef idx="0"/>
            <a:fontRef idx="minor"/>
          </p:style>
        </p:sp>
        <p:sp>
          <p:nvSpPr>
            <p:cNvPr id="456" name="object 18"/>
            <p:cNvSpPr/>
            <p:nvPr/>
          </p:nvSpPr>
          <p:spPr>
            <a:xfrm>
              <a:off x="1229400" y="6619680"/>
              <a:ext cx="3113640" cy="1605240"/>
            </a:xfrm>
            <a:custGeom>
              <a:avLst/>
              <a:gdLst/>
              <a:ahLst/>
              <a:rect l="l" t="t" r="r" b="b"/>
              <a:pathLst>
                <a:path w="4215765" h="2847340">
                  <a:moveTo>
                    <a:pt x="412051" y="709929"/>
                  </a:moveTo>
                  <a:lnTo>
                    <a:pt x="44154" y="502919"/>
                  </a:lnTo>
                  <a:lnTo>
                    <a:pt x="11033" y="471169"/>
                  </a:lnTo>
                  <a:lnTo>
                    <a:pt x="0" y="426719"/>
                  </a:lnTo>
                  <a:lnTo>
                    <a:pt x="0" y="34289"/>
                  </a:lnTo>
                  <a:lnTo>
                    <a:pt x="17675" y="0"/>
                  </a:lnTo>
                  <a:lnTo>
                    <a:pt x="25109" y="0"/>
                  </a:lnTo>
                  <a:lnTo>
                    <a:pt x="33935" y="2539"/>
                  </a:lnTo>
                  <a:lnTo>
                    <a:pt x="44154" y="7619"/>
                  </a:lnTo>
                  <a:lnTo>
                    <a:pt x="179003" y="86359"/>
                  </a:lnTo>
                  <a:lnTo>
                    <a:pt x="181105" y="86359"/>
                  </a:lnTo>
                  <a:lnTo>
                    <a:pt x="210536" y="104139"/>
                  </a:lnTo>
                  <a:lnTo>
                    <a:pt x="303239" y="157479"/>
                  </a:lnTo>
                  <a:lnTo>
                    <a:pt x="89899" y="157479"/>
                  </a:lnTo>
                  <a:lnTo>
                    <a:pt x="59186" y="181609"/>
                  </a:lnTo>
                  <a:lnTo>
                    <a:pt x="48532" y="220979"/>
                  </a:lnTo>
                  <a:lnTo>
                    <a:pt x="46136" y="261619"/>
                  </a:lnTo>
                  <a:lnTo>
                    <a:pt x="46357" y="273049"/>
                  </a:lnTo>
                  <a:lnTo>
                    <a:pt x="50445" y="313689"/>
                  </a:lnTo>
                  <a:lnTo>
                    <a:pt x="59186" y="351789"/>
                  </a:lnTo>
                  <a:lnTo>
                    <a:pt x="77078" y="392429"/>
                  </a:lnTo>
                  <a:lnTo>
                    <a:pt x="105741" y="424179"/>
                  </a:lnTo>
                  <a:lnTo>
                    <a:pt x="122076" y="430529"/>
                  </a:lnTo>
                  <a:lnTo>
                    <a:pt x="180188" y="430529"/>
                  </a:lnTo>
                  <a:lnTo>
                    <a:pt x="191624" y="454659"/>
                  </a:lnTo>
                  <a:lnTo>
                    <a:pt x="216183" y="486409"/>
                  </a:lnTo>
                  <a:lnTo>
                    <a:pt x="239890" y="497839"/>
                  </a:lnTo>
                  <a:lnTo>
                    <a:pt x="289933" y="497839"/>
                  </a:lnTo>
                  <a:lnTo>
                    <a:pt x="299337" y="516889"/>
                  </a:lnTo>
                  <a:lnTo>
                    <a:pt x="323874" y="548639"/>
                  </a:lnTo>
                  <a:lnTo>
                    <a:pt x="347830" y="560069"/>
                  </a:lnTo>
                  <a:lnTo>
                    <a:pt x="431760" y="560069"/>
                  </a:lnTo>
                  <a:lnTo>
                    <a:pt x="431760" y="676909"/>
                  </a:lnTo>
                  <a:lnTo>
                    <a:pt x="420428" y="708659"/>
                  </a:lnTo>
                  <a:lnTo>
                    <a:pt x="418192" y="708659"/>
                  </a:lnTo>
                  <a:lnTo>
                    <a:pt x="412051" y="709929"/>
                  </a:lnTo>
                  <a:close/>
                </a:path>
                <a:path w="4215765" h="2847340">
                  <a:moveTo>
                    <a:pt x="181105" y="86359"/>
                  </a:moveTo>
                  <a:lnTo>
                    <a:pt x="179003" y="86359"/>
                  </a:lnTo>
                  <a:lnTo>
                    <a:pt x="179003" y="85089"/>
                  </a:lnTo>
                  <a:lnTo>
                    <a:pt x="181105" y="86359"/>
                  </a:lnTo>
                  <a:close/>
                </a:path>
                <a:path w="4215765" h="2847340">
                  <a:moveTo>
                    <a:pt x="176585" y="289559"/>
                  </a:moveTo>
                  <a:lnTo>
                    <a:pt x="139700" y="289559"/>
                  </a:lnTo>
                  <a:lnTo>
                    <a:pt x="163009" y="287019"/>
                  </a:lnTo>
                  <a:lnTo>
                    <a:pt x="160662" y="270509"/>
                  </a:lnTo>
                  <a:lnTo>
                    <a:pt x="148948" y="224789"/>
                  </a:lnTo>
                  <a:lnTo>
                    <a:pt x="139956" y="204469"/>
                  </a:lnTo>
                  <a:lnTo>
                    <a:pt x="134931" y="194309"/>
                  </a:lnTo>
                  <a:lnTo>
                    <a:pt x="105741" y="162559"/>
                  </a:lnTo>
                  <a:lnTo>
                    <a:pt x="89899" y="157479"/>
                  </a:lnTo>
                  <a:lnTo>
                    <a:pt x="303239" y="157479"/>
                  </a:lnTo>
                  <a:lnTo>
                    <a:pt x="387113" y="205739"/>
                  </a:lnTo>
                  <a:lnTo>
                    <a:pt x="406657" y="220979"/>
                  </a:lnTo>
                  <a:lnTo>
                    <a:pt x="408650" y="223519"/>
                  </a:lnTo>
                  <a:lnTo>
                    <a:pt x="203752" y="223519"/>
                  </a:lnTo>
                  <a:lnTo>
                    <a:pt x="196475" y="224789"/>
                  </a:lnTo>
                  <a:lnTo>
                    <a:pt x="187565" y="231139"/>
                  </a:lnTo>
                  <a:lnTo>
                    <a:pt x="181191" y="242569"/>
                  </a:lnTo>
                  <a:lnTo>
                    <a:pt x="177362" y="259079"/>
                  </a:lnTo>
                  <a:lnTo>
                    <a:pt x="176155" y="280669"/>
                  </a:lnTo>
                  <a:lnTo>
                    <a:pt x="176251" y="284479"/>
                  </a:lnTo>
                  <a:lnTo>
                    <a:pt x="176585" y="289559"/>
                  </a:lnTo>
                  <a:close/>
                </a:path>
                <a:path w="4215765" h="2847340">
                  <a:moveTo>
                    <a:pt x="115785" y="378459"/>
                  </a:moveTo>
                  <a:lnTo>
                    <a:pt x="88413" y="354329"/>
                  </a:lnTo>
                  <a:lnTo>
                    <a:pt x="85379" y="349249"/>
                  </a:lnTo>
                  <a:lnTo>
                    <a:pt x="73498" y="306069"/>
                  </a:lnTo>
                  <a:lnTo>
                    <a:pt x="71418" y="270509"/>
                  </a:lnTo>
                  <a:lnTo>
                    <a:pt x="71869" y="257809"/>
                  </a:lnTo>
                  <a:lnTo>
                    <a:pt x="83266" y="217169"/>
                  </a:lnTo>
                  <a:lnTo>
                    <a:pt x="91680" y="210819"/>
                  </a:lnTo>
                  <a:lnTo>
                    <a:pt x="96229" y="208279"/>
                  </a:lnTo>
                  <a:lnTo>
                    <a:pt x="100890" y="209549"/>
                  </a:lnTo>
                  <a:lnTo>
                    <a:pt x="105741" y="212089"/>
                  </a:lnTo>
                  <a:lnTo>
                    <a:pt x="110934" y="214629"/>
                  </a:lnTo>
                  <a:lnTo>
                    <a:pt x="115785" y="219709"/>
                  </a:lnTo>
                  <a:lnTo>
                    <a:pt x="120295" y="227329"/>
                  </a:lnTo>
                  <a:lnTo>
                    <a:pt x="123579" y="232409"/>
                  </a:lnTo>
                  <a:lnTo>
                    <a:pt x="136574" y="270509"/>
                  </a:lnTo>
                  <a:lnTo>
                    <a:pt x="139700" y="289559"/>
                  </a:lnTo>
                  <a:lnTo>
                    <a:pt x="176585" y="289559"/>
                  </a:lnTo>
                  <a:lnTo>
                    <a:pt x="177420" y="302259"/>
                  </a:lnTo>
                  <a:lnTo>
                    <a:pt x="181428" y="321309"/>
                  </a:lnTo>
                  <a:lnTo>
                    <a:pt x="187154" y="336549"/>
                  </a:lnTo>
                  <a:lnTo>
                    <a:pt x="139700" y="336549"/>
                  </a:lnTo>
                  <a:lnTo>
                    <a:pt x="138322" y="344169"/>
                  </a:lnTo>
                  <a:lnTo>
                    <a:pt x="136574" y="353059"/>
                  </a:lnTo>
                  <a:lnTo>
                    <a:pt x="134456" y="359409"/>
                  </a:lnTo>
                  <a:lnTo>
                    <a:pt x="131969" y="364489"/>
                  </a:lnTo>
                  <a:lnTo>
                    <a:pt x="128709" y="372109"/>
                  </a:lnTo>
                  <a:lnTo>
                    <a:pt x="124843" y="375919"/>
                  </a:lnTo>
                  <a:lnTo>
                    <a:pt x="115785" y="378459"/>
                  </a:lnTo>
                  <a:close/>
                </a:path>
                <a:path w="4215765" h="2847340">
                  <a:moveTo>
                    <a:pt x="286833" y="313689"/>
                  </a:moveTo>
                  <a:lnTo>
                    <a:pt x="247413" y="313689"/>
                  </a:lnTo>
                  <a:lnTo>
                    <a:pt x="261474" y="284479"/>
                  </a:lnTo>
                  <a:lnTo>
                    <a:pt x="255781" y="273049"/>
                  </a:lnTo>
                  <a:lnTo>
                    <a:pt x="231078" y="237489"/>
                  </a:lnTo>
                  <a:lnTo>
                    <a:pt x="203752" y="223519"/>
                  </a:lnTo>
                  <a:lnTo>
                    <a:pt x="408650" y="223519"/>
                  </a:lnTo>
                  <a:lnTo>
                    <a:pt x="420608" y="238759"/>
                  </a:lnTo>
                  <a:lnTo>
                    <a:pt x="428973" y="259079"/>
                  </a:lnTo>
                  <a:lnTo>
                    <a:pt x="431760" y="283209"/>
                  </a:lnTo>
                  <a:lnTo>
                    <a:pt x="431760" y="285749"/>
                  </a:lnTo>
                  <a:lnTo>
                    <a:pt x="311465" y="285749"/>
                  </a:lnTo>
                  <a:lnTo>
                    <a:pt x="304188" y="287019"/>
                  </a:lnTo>
                  <a:lnTo>
                    <a:pt x="295262" y="293369"/>
                  </a:lnTo>
                  <a:lnTo>
                    <a:pt x="288890" y="304799"/>
                  </a:lnTo>
                  <a:lnTo>
                    <a:pt x="286833" y="313689"/>
                  </a:lnTo>
                  <a:close/>
                </a:path>
                <a:path w="4215765" h="2847340">
                  <a:moveTo>
                    <a:pt x="289933" y="497839"/>
                  </a:moveTo>
                  <a:lnTo>
                    <a:pt x="239890" y="497839"/>
                  </a:lnTo>
                  <a:lnTo>
                    <a:pt x="246982" y="496569"/>
                  </a:lnTo>
                  <a:lnTo>
                    <a:pt x="253704" y="492759"/>
                  </a:lnTo>
                  <a:lnTo>
                    <a:pt x="260923" y="485139"/>
                  </a:lnTo>
                  <a:lnTo>
                    <a:pt x="266088" y="473709"/>
                  </a:lnTo>
                  <a:lnTo>
                    <a:pt x="269193" y="458469"/>
                  </a:lnTo>
                  <a:lnTo>
                    <a:pt x="270229" y="440689"/>
                  </a:lnTo>
                  <a:lnTo>
                    <a:pt x="268893" y="419099"/>
                  </a:lnTo>
                  <a:lnTo>
                    <a:pt x="258205" y="379729"/>
                  </a:lnTo>
                  <a:lnTo>
                    <a:pt x="226568" y="337819"/>
                  </a:lnTo>
                  <a:lnTo>
                    <a:pt x="225582" y="337819"/>
                  </a:lnTo>
                  <a:lnTo>
                    <a:pt x="225089" y="336549"/>
                  </a:lnTo>
                  <a:lnTo>
                    <a:pt x="224597" y="336549"/>
                  </a:lnTo>
                  <a:lnTo>
                    <a:pt x="223952" y="335279"/>
                  </a:lnTo>
                  <a:lnTo>
                    <a:pt x="222171" y="334009"/>
                  </a:lnTo>
                  <a:lnTo>
                    <a:pt x="214440" y="326389"/>
                  </a:lnTo>
                  <a:lnTo>
                    <a:pt x="211029" y="321309"/>
                  </a:lnTo>
                  <a:lnTo>
                    <a:pt x="206352" y="314959"/>
                  </a:lnTo>
                  <a:lnTo>
                    <a:pt x="203012" y="307339"/>
                  </a:lnTo>
                  <a:lnTo>
                    <a:pt x="201008" y="299719"/>
                  </a:lnTo>
                  <a:lnTo>
                    <a:pt x="200436" y="292099"/>
                  </a:lnTo>
                  <a:lnTo>
                    <a:pt x="200340" y="281939"/>
                  </a:lnTo>
                  <a:lnTo>
                    <a:pt x="202615" y="275589"/>
                  </a:lnTo>
                  <a:lnTo>
                    <a:pt x="207163" y="274319"/>
                  </a:lnTo>
                  <a:lnTo>
                    <a:pt x="213454" y="275589"/>
                  </a:lnTo>
                  <a:lnTo>
                    <a:pt x="221224" y="279399"/>
                  </a:lnTo>
                  <a:lnTo>
                    <a:pt x="221868" y="279399"/>
                  </a:lnTo>
                  <a:lnTo>
                    <a:pt x="222171" y="280669"/>
                  </a:lnTo>
                  <a:lnTo>
                    <a:pt x="229448" y="285749"/>
                  </a:lnTo>
                  <a:lnTo>
                    <a:pt x="234579" y="292099"/>
                  </a:lnTo>
                  <a:lnTo>
                    <a:pt x="239283" y="298449"/>
                  </a:lnTo>
                  <a:lnTo>
                    <a:pt x="243561" y="306069"/>
                  </a:lnTo>
                  <a:lnTo>
                    <a:pt x="247413" y="313689"/>
                  </a:lnTo>
                  <a:lnTo>
                    <a:pt x="286833" y="313689"/>
                  </a:lnTo>
                  <a:lnTo>
                    <a:pt x="285070" y="321309"/>
                  </a:lnTo>
                  <a:lnTo>
                    <a:pt x="283797" y="344169"/>
                  </a:lnTo>
                  <a:lnTo>
                    <a:pt x="285133" y="364489"/>
                  </a:lnTo>
                  <a:lnTo>
                    <a:pt x="295805" y="401319"/>
                  </a:lnTo>
                  <a:lnTo>
                    <a:pt x="320674" y="436879"/>
                  </a:lnTo>
                  <a:lnTo>
                    <a:pt x="327458" y="443229"/>
                  </a:lnTo>
                  <a:lnTo>
                    <a:pt x="328444" y="443229"/>
                  </a:lnTo>
                  <a:lnTo>
                    <a:pt x="328898" y="444499"/>
                  </a:lnTo>
                  <a:lnTo>
                    <a:pt x="329391" y="444499"/>
                  </a:lnTo>
                  <a:lnTo>
                    <a:pt x="329733" y="445769"/>
                  </a:lnTo>
                  <a:lnTo>
                    <a:pt x="330377" y="445769"/>
                  </a:lnTo>
                  <a:lnTo>
                    <a:pt x="331324" y="447039"/>
                  </a:lnTo>
                  <a:lnTo>
                    <a:pt x="332803" y="447039"/>
                  </a:lnTo>
                  <a:lnTo>
                    <a:pt x="337115" y="452119"/>
                  </a:lnTo>
                  <a:lnTo>
                    <a:pt x="297858" y="452119"/>
                  </a:lnTo>
                  <a:lnTo>
                    <a:pt x="282811" y="481329"/>
                  </a:lnTo>
                  <a:lnTo>
                    <a:pt x="283797" y="483869"/>
                  </a:lnTo>
                  <a:lnTo>
                    <a:pt x="283949" y="485139"/>
                  </a:lnTo>
                  <a:lnTo>
                    <a:pt x="284290" y="486409"/>
                  </a:lnTo>
                  <a:lnTo>
                    <a:pt x="289933" y="497839"/>
                  </a:lnTo>
                  <a:close/>
                </a:path>
                <a:path w="4215765" h="2847340">
                  <a:moveTo>
                    <a:pt x="431760" y="375919"/>
                  </a:moveTo>
                  <a:lnTo>
                    <a:pt x="355126" y="375919"/>
                  </a:lnTo>
                  <a:lnTo>
                    <a:pt x="369187" y="346709"/>
                  </a:lnTo>
                  <a:lnTo>
                    <a:pt x="363473" y="334009"/>
                  </a:lnTo>
                  <a:lnTo>
                    <a:pt x="339094" y="299719"/>
                  </a:lnTo>
                  <a:lnTo>
                    <a:pt x="311465" y="285749"/>
                  </a:lnTo>
                  <a:lnTo>
                    <a:pt x="431760" y="285749"/>
                  </a:lnTo>
                  <a:lnTo>
                    <a:pt x="431760" y="375919"/>
                  </a:lnTo>
                  <a:close/>
                </a:path>
                <a:path w="4215765" h="2847340">
                  <a:moveTo>
                    <a:pt x="180188" y="430529"/>
                  </a:moveTo>
                  <a:lnTo>
                    <a:pt x="122076" y="430529"/>
                  </a:lnTo>
                  <a:lnTo>
                    <a:pt x="129543" y="427989"/>
                  </a:lnTo>
                  <a:lnTo>
                    <a:pt x="134744" y="425449"/>
                  </a:lnTo>
                  <a:lnTo>
                    <a:pt x="157300" y="392429"/>
                  </a:lnTo>
                  <a:lnTo>
                    <a:pt x="163009" y="365759"/>
                  </a:lnTo>
                  <a:lnTo>
                    <a:pt x="139700" y="336549"/>
                  </a:lnTo>
                  <a:lnTo>
                    <a:pt x="187154" y="336549"/>
                  </a:lnTo>
                  <a:lnTo>
                    <a:pt x="188108" y="339089"/>
                  </a:lnTo>
                  <a:lnTo>
                    <a:pt x="197461" y="355599"/>
                  </a:lnTo>
                  <a:lnTo>
                    <a:pt x="202312" y="361949"/>
                  </a:lnTo>
                  <a:lnTo>
                    <a:pt x="207466" y="369569"/>
                  </a:lnTo>
                  <a:lnTo>
                    <a:pt x="212961" y="374649"/>
                  </a:lnTo>
                  <a:lnTo>
                    <a:pt x="219745" y="380999"/>
                  </a:lnTo>
                  <a:lnTo>
                    <a:pt x="220731" y="380999"/>
                  </a:lnTo>
                  <a:lnTo>
                    <a:pt x="221717" y="382269"/>
                  </a:lnTo>
                  <a:lnTo>
                    <a:pt x="222020" y="383539"/>
                  </a:lnTo>
                  <a:lnTo>
                    <a:pt x="223650" y="383539"/>
                  </a:lnTo>
                  <a:lnTo>
                    <a:pt x="229221" y="389889"/>
                  </a:lnTo>
                  <a:lnTo>
                    <a:pt x="189691" y="389889"/>
                  </a:lnTo>
                  <a:lnTo>
                    <a:pt x="175137" y="419099"/>
                  </a:lnTo>
                  <a:lnTo>
                    <a:pt x="175137" y="420369"/>
                  </a:lnTo>
                  <a:lnTo>
                    <a:pt x="176084" y="421639"/>
                  </a:lnTo>
                  <a:lnTo>
                    <a:pt x="176084" y="422909"/>
                  </a:lnTo>
                  <a:lnTo>
                    <a:pt x="176577" y="422909"/>
                  </a:lnTo>
                  <a:lnTo>
                    <a:pt x="180188" y="430529"/>
                  </a:lnTo>
                  <a:close/>
                </a:path>
                <a:path w="4215765" h="2847340">
                  <a:moveTo>
                    <a:pt x="431760" y="560069"/>
                  </a:moveTo>
                  <a:lnTo>
                    <a:pt x="347830" y="560069"/>
                  </a:lnTo>
                  <a:lnTo>
                    <a:pt x="354865" y="558799"/>
                  </a:lnTo>
                  <a:lnTo>
                    <a:pt x="361417" y="554989"/>
                  </a:lnTo>
                  <a:lnTo>
                    <a:pt x="368630" y="547369"/>
                  </a:lnTo>
                  <a:lnTo>
                    <a:pt x="373782" y="535939"/>
                  </a:lnTo>
                  <a:lnTo>
                    <a:pt x="376873" y="520699"/>
                  </a:lnTo>
                  <a:lnTo>
                    <a:pt x="377904" y="502919"/>
                  </a:lnTo>
                  <a:lnTo>
                    <a:pt x="376573" y="481329"/>
                  </a:lnTo>
                  <a:lnTo>
                    <a:pt x="365912" y="441959"/>
                  </a:lnTo>
                  <a:lnTo>
                    <a:pt x="334242" y="400049"/>
                  </a:lnTo>
                  <a:lnTo>
                    <a:pt x="333295" y="400049"/>
                  </a:lnTo>
                  <a:lnTo>
                    <a:pt x="332803" y="398779"/>
                  </a:lnTo>
                  <a:lnTo>
                    <a:pt x="331665" y="398779"/>
                  </a:lnTo>
                  <a:lnTo>
                    <a:pt x="330870" y="397509"/>
                  </a:lnTo>
                  <a:lnTo>
                    <a:pt x="322114" y="388619"/>
                  </a:lnTo>
                  <a:lnTo>
                    <a:pt x="308053" y="344169"/>
                  </a:lnTo>
                  <a:lnTo>
                    <a:pt x="310328" y="337819"/>
                  </a:lnTo>
                  <a:lnTo>
                    <a:pt x="314837" y="336549"/>
                  </a:lnTo>
                  <a:lnTo>
                    <a:pt x="321167" y="337819"/>
                  </a:lnTo>
                  <a:lnTo>
                    <a:pt x="328898" y="340359"/>
                  </a:lnTo>
                  <a:lnTo>
                    <a:pt x="329240" y="341629"/>
                  </a:lnTo>
                  <a:lnTo>
                    <a:pt x="329581" y="341629"/>
                  </a:lnTo>
                  <a:lnTo>
                    <a:pt x="329884" y="342899"/>
                  </a:lnTo>
                  <a:lnTo>
                    <a:pt x="337161" y="347979"/>
                  </a:lnTo>
                  <a:lnTo>
                    <a:pt x="342292" y="354329"/>
                  </a:lnTo>
                  <a:lnTo>
                    <a:pt x="346996" y="360679"/>
                  </a:lnTo>
                  <a:lnTo>
                    <a:pt x="351274" y="367029"/>
                  </a:lnTo>
                  <a:lnTo>
                    <a:pt x="355126" y="375919"/>
                  </a:lnTo>
                  <a:lnTo>
                    <a:pt x="431760" y="375919"/>
                  </a:lnTo>
                  <a:lnTo>
                    <a:pt x="431760" y="560069"/>
                  </a:lnTo>
                  <a:close/>
                </a:path>
                <a:path w="4215765" h="2847340">
                  <a:moveTo>
                    <a:pt x="232215" y="448309"/>
                  </a:moveTo>
                  <a:lnTo>
                    <a:pt x="199886" y="412749"/>
                  </a:lnTo>
                  <a:lnTo>
                    <a:pt x="189691" y="389889"/>
                  </a:lnTo>
                  <a:lnTo>
                    <a:pt x="229221" y="389889"/>
                  </a:lnTo>
                  <a:lnTo>
                    <a:pt x="245857" y="425449"/>
                  </a:lnTo>
                  <a:lnTo>
                    <a:pt x="245973" y="427989"/>
                  </a:lnTo>
                  <a:lnTo>
                    <a:pt x="245480" y="427989"/>
                  </a:lnTo>
                  <a:lnTo>
                    <a:pt x="245480" y="430529"/>
                  </a:lnTo>
                  <a:lnTo>
                    <a:pt x="245139" y="431799"/>
                  </a:lnTo>
                  <a:lnTo>
                    <a:pt x="244987" y="433069"/>
                  </a:lnTo>
                  <a:lnTo>
                    <a:pt x="244343" y="435609"/>
                  </a:lnTo>
                  <a:lnTo>
                    <a:pt x="243357" y="438149"/>
                  </a:lnTo>
                  <a:lnTo>
                    <a:pt x="242069" y="440689"/>
                  </a:lnTo>
                  <a:lnTo>
                    <a:pt x="238203" y="447039"/>
                  </a:lnTo>
                  <a:lnTo>
                    <a:pt x="232215" y="448309"/>
                  </a:lnTo>
                  <a:close/>
                </a:path>
                <a:path w="4215765" h="2847340">
                  <a:moveTo>
                    <a:pt x="339889" y="510539"/>
                  </a:moveTo>
                  <a:lnTo>
                    <a:pt x="307561" y="474979"/>
                  </a:lnTo>
                  <a:lnTo>
                    <a:pt x="297858" y="452119"/>
                  </a:lnTo>
                  <a:lnTo>
                    <a:pt x="337115" y="452119"/>
                  </a:lnTo>
                  <a:lnTo>
                    <a:pt x="353647" y="490219"/>
                  </a:lnTo>
                  <a:lnTo>
                    <a:pt x="353496" y="490219"/>
                  </a:lnTo>
                  <a:lnTo>
                    <a:pt x="353154" y="491489"/>
                  </a:lnTo>
                  <a:lnTo>
                    <a:pt x="353154" y="494029"/>
                  </a:lnTo>
                  <a:lnTo>
                    <a:pt x="353003" y="495299"/>
                  </a:lnTo>
                  <a:lnTo>
                    <a:pt x="352700" y="495299"/>
                  </a:lnTo>
                  <a:lnTo>
                    <a:pt x="352018" y="497839"/>
                  </a:lnTo>
                  <a:lnTo>
                    <a:pt x="351070" y="500379"/>
                  </a:lnTo>
                  <a:lnTo>
                    <a:pt x="349782" y="502919"/>
                  </a:lnTo>
                  <a:lnTo>
                    <a:pt x="345878" y="509269"/>
                  </a:lnTo>
                  <a:lnTo>
                    <a:pt x="339889" y="510539"/>
                  </a:lnTo>
                  <a:close/>
                </a:path>
                <a:path w="4215765" h="2847340">
                  <a:moveTo>
                    <a:pt x="4070687" y="2781300"/>
                  </a:moveTo>
                  <a:lnTo>
                    <a:pt x="3925644" y="2697390"/>
                  </a:lnTo>
                  <a:lnTo>
                    <a:pt x="3925644" y="2696934"/>
                  </a:lnTo>
                  <a:lnTo>
                    <a:pt x="3827630" y="2640195"/>
                  </a:lnTo>
                  <a:lnTo>
                    <a:pt x="3808324" y="2625775"/>
                  </a:lnTo>
                  <a:lnTo>
                    <a:pt x="3794524" y="2608202"/>
                  </a:lnTo>
                  <a:lnTo>
                    <a:pt x="3786238" y="2587476"/>
                  </a:lnTo>
                  <a:lnTo>
                    <a:pt x="3783474" y="2563597"/>
                  </a:lnTo>
                  <a:lnTo>
                    <a:pt x="3783474" y="2170859"/>
                  </a:lnTo>
                  <a:lnTo>
                    <a:pt x="3801151" y="2136292"/>
                  </a:lnTo>
                  <a:lnTo>
                    <a:pt x="3808585" y="2136898"/>
                  </a:lnTo>
                  <a:lnTo>
                    <a:pt x="3817411" y="2139684"/>
                  </a:lnTo>
                  <a:lnTo>
                    <a:pt x="3827630" y="2144647"/>
                  </a:lnTo>
                  <a:lnTo>
                    <a:pt x="3962475" y="2223214"/>
                  </a:lnTo>
                  <a:lnTo>
                    <a:pt x="3964165" y="2223214"/>
                  </a:lnTo>
                  <a:lnTo>
                    <a:pt x="3994008" y="2240679"/>
                  </a:lnTo>
                  <a:lnTo>
                    <a:pt x="3994008" y="2241619"/>
                  </a:lnTo>
                  <a:lnTo>
                    <a:pt x="4108063" y="2307076"/>
                  </a:lnTo>
                  <a:lnTo>
                    <a:pt x="3867876" y="2307076"/>
                  </a:lnTo>
                  <a:lnTo>
                    <a:pt x="3861100" y="2308159"/>
                  </a:lnTo>
                  <a:lnTo>
                    <a:pt x="3831078" y="2338625"/>
                  </a:lnTo>
                  <a:lnTo>
                    <a:pt x="3822647" y="2378986"/>
                  </a:lnTo>
                  <a:lnTo>
                    <a:pt x="3822372" y="2388077"/>
                  </a:lnTo>
                  <a:lnTo>
                    <a:pt x="3822428" y="2395978"/>
                  </a:lnTo>
                  <a:lnTo>
                    <a:pt x="3828125" y="2440907"/>
                  </a:lnTo>
                  <a:lnTo>
                    <a:pt x="3843620" y="2488443"/>
                  </a:lnTo>
                  <a:lnTo>
                    <a:pt x="3867876" y="2527232"/>
                  </a:lnTo>
                  <a:lnTo>
                    <a:pt x="3896983" y="2552920"/>
                  </a:lnTo>
                  <a:lnTo>
                    <a:pt x="3926091" y="2561173"/>
                  </a:lnTo>
                  <a:lnTo>
                    <a:pt x="4006136" y="2561173"/>
                  </a:lnTo>
                  <a:lnTo>
                    <a:pt x="4006136" y="2592204"/>
                  </a:lnTo>
                  <a:lnTo>
                    <a:pt x="4033313" y="2607690"/>
                  </a:lnTo>
                  <a:lnTo>
                    <a:pt x="4110933" y="2607690"/>
                  </a:lnTo>
                  <a:lnTo>
                    <a:pt x="4110933" y="2652812"/>
                  </a:lnTo>
                  <a:lnTo>
                    <a:pt x="4138109" y="2668298"/>
                  </a:lnTo>
                  <a:lnTo>
                    <a:pt x="4215235" y="2668298"/>
                  </a:lnTo>
                  <a:lnTo>
                    <a:pt x="4215235" y="2780805"/>
                  </a:lnTo>
                  <a:lnTo>
                    <a:pt x="4070687" y="2780805"/>
                  </a:lnTo>
                  <a:lnTo>
                    <a:pt x="4070687" y="2781300"/>
                  </a:lnTo>
                  <a:close/>
                </a:path>
                <a:path w="4215765" h="2847340">
                  <a:moveTo>
                    <a:pt x="3964165" y="2223214"/>
                  </a:moveTo>
                  <a:lnTo>
                    <a:pt x="3962475" y="2223214"/>
                  </a:lnTo>
                  <a:lnTo>
                    <a:pt x="3962475" y="2222225"/>
                  </a:lnTo>
                  <a:lnTo>
                    <a:pt x="3964165" y="2223214"/>
                  </a:lnTo>
                  <a:close/>
                </a:path>
                <a:path w="4215765" h="2847340">
                  <a:moveTo>
                    <a:pt x="4215235" y="2439957"/>
                  </a:moveTo>
                  <a:lnTo>
                    <a:pt x="3967821" y="2439957"/>
                  </a:lnTo>
                  <a:lnTo>
                    <a:pt x="3964916" y="2424408"/>
                  </a:lnTo>
                  <a:lnTo>
                    <a:pt x="3961034" y="2409281"/>
                  </a:lnTo>
                  <a:lnTo>
                    <a:pt x="3944832" y="2369306"/>
                  </a:lnTo>
                  <a:lnTo>
                    <a:pt x="3919010" y="2333236"/>
                  </a:lnTo>
                  <a:lnTo>
                    <a:pt x="3881978" y="2308905"/>
                  </a:lnTo>
                  <a:lnTo>
                    <a:pt x="3867876" y="2307076"/>
                  </a:lnTo>
                  <a:lnTo>
                    <a:pt x="4108063" y="2307076"/>
                  </a:lnTo>
                  <a:lnTo>
                    <a:pt x="4170632" y="2342985"/>
                  </a:lnTo>
                  <a:lnTo>
                    <a:pt x="4204074" y="2375098"/>
                  </a:lnTo>
                  <a:lnTo>
                    <a:pt x="4215235" y="2420078"/>
                  </a:lnTo>
                  <a:lnTo>
                    <a:pt x="4215235" y="2439957"/>
                  </a:lnTo>
                  <a:close/>
                </a:path>
                <a:path w="4215765" h="2847340">
                  <a:moveTo>
                    <a:pt x="3908966" y="2512842"/>
                  </a:moveTo>
                  <a:lnTo>
                    <a:pt x="3903125" y="2511406"/>
                  </a:lnTo>
                  <a:lnTo>
                    <a:pt x="3896983" y="2507838"/>
                  </a:lnTo>
                  <a:lnTo>
                    <a:pt x="3890502" y="2504279"/>
                  </a:lnTo>
                  <a:lnTo>
                    <a:pt x="3865004" y="2466624"/>
                  </a:lnTo>
                  <a:lnTo>
                    <a:pt x="3854979" y="2424408"/>
                  </a:lnTo>
                  <a:lnTo>
                    <a:pt x="3854317" y="2409281"/>
                  </a:lnTo>
                  <a:lnTo>
                    <a:pt x="3854933" y="2395978"/>
                  </a:lnTo>
                  <a:lnTo>
                    <a:pt x="3868866" y="2359615"/>
                  </a:lnTo>
                  <a:lnTo>
                    <a:pt x="3879063" y="2356057"/>
                  </a:lnTo>
                  <a:lnTo>
                    <a:pt x="3884855" y="2355106"/>
                  </a:lnTo>
                  <a:lnTo>
                    <a:pt x="3918653" y="2381891"/>
                  </a:lnTo>
                  <a:lnTo>
                    <a:pt x="3934830" y="2418384"/>
                  </a:lnTo>
                  <a:lnTo>
                    <a:pt x="3938714" y="2437048"/>
                  </a:lnTo>
                  <a:lnTo>
                    <a:pt x="3967821" y="2439957"/>
                  </a:lnTo>
                  <a:lnTo>
                    <a:pt x="4215235" y="2439957"/>
                  </a:lnTo>
                  <a:lnTo>
                    <a:pt x="4215235" y="2446251"/>
                  </a:lnTo>
                  <a:lnTo>
                    <a:pt x="4006136" y="2446251"/>
                  </a:lnTo>
                  <a:lnTo>
                    <a:pt x="4006136" y="2479202"/>
                  </a:lnTo>
                  <a:lnTo>
                    <a:pt x="3938714" y="2479202"/>
                  </a:lnTo>
                  <a:lnTo>
                    <a:pt x="3937018" y="2486732"/>
                  </a:lnTo>
                  <a:lnTo>
                    <a:pt x="3934830" y="2493287"/>
                  </a:lnTo>
                  <a:lnTo>
                    <a:pt x="3932159" y="2498861"/>
                  </a:lnTo>
                  <a:lnTo>
                    <a:pt x="3929011" y="2503445"/>
                  </a:lnTo>
                  <a:lnTo>
                    <a:pt x="3925150" y="2509283"/>
                  </a:lnTo>
                  <a:lnTo>
                    <a:pt x="3920298" y="2512202"/>
                  </a:lnTo>
                  <a:lnTo>
                    <a:pt x="3914457" y="2512202"/>
                  </a:lnTo>
                  <a:lnTo>
                    <a:pt x="3908966" y="2512842"/>
                  </a:lnTo>
                  <a:close/>
                </a:path>
                <a:path w="4215765" h="2847340">
                  <a:moveTo>
                    <a:pt x="4079400" y="2575234"/>
                  </a:moveTo>
                  <a:lnTo>
                    <a:pt x="4064846" y="2575234"/>
                  </a:lnTo>
                  <a:lnTo>
                    <a:pt x="4064846" y="2531101"/>
                  </a:lnTo>
                  <a:lnTo>
                    <a:pt x="4033313" y="2512686"/>
                  </a:lnTo>
                  <a:lnTo>
                    <a:pt x="4033313" y="2461776"/>
                  </a:lnTo>
                  <a:lnTo>
                    <a:pt x="4006136" y="2446251"/>
                  </a:lnTo>
                  <a:lnTo>
                    <a:pt x="4215235" y="2446251"/>
                  </a:lnTo>
                  <a:lnTo>
                    <a:pt x="4215235" y="2506858"/>
                  </a:lnTo>
                  <a:lnTo>
                    <a:pt x="4110933" y="2506858"/>
                  </a:lnTo>
                  <a:lnTo>
                    <a:pt x="4110933" y="2539810"/>
                  </a:lnTo>
                  <a:lnTo>
                    <a:pt x="4079400" y="2539810"/>
                  </a:lnTo>
                  <a:lnTo>
                    <a:pt x="4079400" y="2575234"/>
                  </a:lnTo>
                  <a:close/>
                </a:path>
                <a:path w="4215765" h="2847340">
                  <a:moveTo>
                    <a:pt x="4006136" y="2561173"/>
                  </a:moveTo>
                  <a:lnTo>
                    <a:pt x="3926091" y="2561173"/>
                  </a:lnTo>
                  <a:lnTo>
                    <a:pt x="3932719" y="2560110"/>
                  </a:lnTo>
                  <a:lnTo>
                    <a:pt x="3938961" y="2557889"/>
                  </a:lnTo>
                  <a:lnTo>
                    <a:pt x="3964740" y="2522999"/>
                  </a:lnTo>
                  <a:lnTo>
                    <a:pt x="3967821" y="2510718"/>
                  </a:lnTo>
                  <a:lnTo>
                    <a:pt x="3938714" y="2479202"/>
                  </a:lnTo>
                  <a:lnTo>
                    <a:pt x="3974603" y="2479202"/>
                  </a:lnTo>
                  <a:lnTo>
                    <a:pt x="3974603" y="2523334"/>
                  </a:lnTo>
                  <a:lnTo>
                    <a:pt x="4006136" y="2541293"/>
                  </a:lnTo>
                  <a:lnTo>
                    <a:pt x="4006136" y="2561173"/>
                  </a:lnTo>
                  <a:close/>
                </a:path>
                <a:path w="4215765" h="2847340">
                  <a:moveTo>
                    <a:pt x="4006136" y="2497161"/>
                  </a:moveTo>
                  <a:lnTo>
                    <a:pt x="3974603" y="2479202"/>
                  </a:lnTo>
                  <a:lnTo>
                    <a:pt x="4006136" y="2479202"/>
                  </a:lnTo>
                  <a:lnTo>
                    <a:pt x="4006136" y="2497161"/>
                  </a:lnTo>
                  <a:close/>
                </a:path>
                <a:path w="4215765" h="2847340">
                  <a:moveTo>
                    <a:pt x="4215235" y="2635841"/>
                  </a:moveTo>
                  <a:lnTo>
                    <a:pt x="4169643" y="2635841"/>
                  </a:lnTo>
                  <a:lnTo>
                    <a:pt x="4169643" y="2591709"/>
                  </a:lnTo>
                  <a:lnTo>
                    <a:pt x="4138109" y="2573294"/>
                  </a:lnTo>
                  <a:lnTo>
                    <a:pt x="4138109" y="2522384"/>
                  </a:lnTo>
                  <a:lnTo>
                    <a:pt x="4110933" y="2506858"/>
                  </a:lnTo>
                  <a:lnTo>
                    <a:pt x="4215235" y="2506858"/>
                  </a:lnTo>
                  <a:lnTo>
                    <a:pt x="4215235" y="2635841"/>
                  </a:lnTo>
                  <a:close/>
                </a:path>
                <a:path w="4215765" h="2847340">
                  <a:moveTo>
                    <a:pt x="4110933" y="2557769"/>
                  </a:moveTo>
                  <a:lnTo>
                    <a:pt x="4079400" y="2539810"/>
                  </a:lnTo>
                  <a:lnTo>
                    <a:pt x="4110933" y="2539810"/>
                  </a:lnTo>
                  <a:lnTo>
                    <a:pt x="4110933" y="2557769"/>
                  </a:lnTo>
                  <a:close/>
                </a:path>
                <a:path w="4215765" h="2847340">
                  <a:moveTo>
                    <a:pt x="4110933" y="2607690"/>
                  </a:moveTo>
                  <a:lnTo>
                    <a:pt x="4033313" y="2607690"/>
                  </a:lnTo>
                  <a:lnTo>
                    <a:pt x="4033313" y="2556780"/>
                  </a:lnTo>
                  <a:lnTo>
                    <a:pt x="4064846" y="2575234"/>
                  </a:lnTo>
                  <a:lnTo>
                    <a:pt x="4079400" y="2575234"/>
                  </a:lnTo>
                  <a:lnTo>
                    <a:pt x="4079400" y="2583942"/>
                  </a:lnTo>
                  <a:lnTo>
                    <a:pt x="4110933" y="2601901"/>
                  </a:lnTo>
                  <a:lnTo>
                    <a:pt x="4110933" y="2607690"/>
                  </a:lnTo>
                  <a:close/>
                </a:path>
                <a:path w="4215765" h="2847340">
                  <a:moveTo>
                    <a:pt x="4215235" y="2668298"/>
                  </a:moveTo>
                  <a:lnTo>
                    <a:pt x="4138109" y="2668298"/>
                  </a:lnTo>
                  <a:lnTo>
                    <a:pt x="4138109" y="2617387"/>
                  </a:lnTo>
                  <a:lnTo>
                    <a:pt x="4169643" y="2635841"/>
                  </a:lnTo>
                  <a:lnTo>
                    <a:pt x="4215235" y="2635841"/>
                  </a:lnTo>
                  <a:lnTo>
                    <a:pt x="4215235" y="2668298"/>
                  </a:lnTo>
                  <a:close/>
                </a:path>
                <a:path w="4215765" h="2847340">
                  <a:moveTo>
                    <a:pt x="4195534" y="2846955"/>
                  </a:moveTo>
                  <a:lnTo>
                    <a:pt x="4188323" y="2846138"/>
                  </a:lnTo>
                  <a:lnTo>
                    <a:pt x="4180027" y="2843318"/>
                  </a:lnTo>
                  <a:lnTo>
                    <a:pt x="4170632" y="2838494"/>
                  </a:lnTo>
                  <a:lnTo>
                    <a:pt x="4070687" y="2780805"/>
                  </a:lnTo>
                  <a:lnTo>
                    <a:pt x="4215235" y="2780805"/>
                  </a:lnTo>
                  <a:lnTo>
                    <a:pt x="4215235" y="2813301"/>
                  </a:lnTo>
                  <a:lnTo>
                    <a:pt x="4214717" y="2823360"/>
                  </a:lnTo>
                  <a:lnTo>
                    <a:pt x="4201670" y="2845767"/>
                  </a:lnTo>
                  <a:lnTo>
                    <a:pt x="4195534" y="2846955"/>
                  </a:lnTo>
                  <a:close/>
                </a:path>
              </a:pathLst>
            </a:custGeom>
            <a:solidFill>
              <a:srgbClr val="41b93b"/>
            </a:solidFill>
            <a:ln w="0">
              <a:noFill/>
            </a:ln>
          </p:spPr>
          <p:style>
            <a:lnRef idx="0"/>
            <a:fillRef idx="0"/>
            <a:effectRef idx="0"/>
            <a:fontRef idx="minor"/>
          </p:style>
        </p:sp>
        <p:sp>
          <p:nvSpPr>
            <p:cNvPr id="457" name="object 19"/>
            <p:cNvSpPr/>
            <p:nvPr/>
          </p:nvSpPr>
          <p:spPr>
            <a:xfrm>
              <a:off x="1828080" y="6475680"/>
              <a:ext cx="412560" cy="460800"/>
            </a:xfrm>
            <a:prstGeom prst="rect">
              <a:avLst/>
            </a:prstGeom>
            <a:blipFill rotWithShape="0">
              <a:blip r:embed="rId8"/>
              <a:srcRect/>
              <a:stretch/>
            </a:blipFill>
            <a:ln w="0">
              <a:noFill/>
            </a:ln>
          </p:spPr>
          <p:style>
            <a:lnRef idx="0"/>
            <a:fillRef idx="0"/>
            <a:effectRef idx="0"/>
            <a:fontRef idx="minor"/>
          </p:style>
        </p:sp>
        <p:sp>
          <p:nvSpPr>
            <p:cNvPr id="458" name="object 20"/>
            <p:cNvSpPr/>
            <p:nvPr/>
          </p:nvSpPr>
          <p:spPr>
            <a:xfrm>
              <a:off x="1819080" y="6511320"/>
              <a:ext cx="340560" cy="427680"/>
            </a:xfrm>
            <a:custGeom>
              <a:avLst/>
              <a:gdLst/>
              <a:ahLst/>
              <a:rect l="l" t="t" r="r" b="b"/>
              <a:pathLst>
                <a:path w="461644" h="759460">
                  <a:moveTo>
                    <a:pt x="307064" y="688767"/>
                  </a:moveTo>
                  <a:lnTo>
                    <a:pt x="151824" y="599559"/>
                  </a:lnTo>
                  <a:lnTo>
                    <a:pt x="151824" y="598575"/>
                  </a:lnTo>
                  <a:lnTo>
                    <a:pt x="47076" y="538460"/>
                  </a:lnTo>
                  <a:lnTo>
                    <a:pt x="26479" y="522954"/>
                  </a:lnTo>
                  <a:lnTo>
                    <a:pt x="11767" y="504050"/>
                  </a:lnTo>
                  <a:lnTo>
                    <a:pt x="2941" y="481744"/>
                  </a:lnTo>
                  <a:lnTo>
                    <a:pt x="0" y="456033"/>
                  </a:lnTo>
                  <a:lnTo>
                    <a:pt x="0" y="36627"/>
                  </a:lnTo>
                  <a:lnTo>
                    <a:pt x="18681" y="0"/>
                  </a:lnTo>
                  <a:lnTo>
                    <a:pt x="26687" y="632"/>
                  </a:lnTo>
                  <a:lnTo>
                    <a:pt x="36151" y="3636"/>
                  </a:lnTo>
                  <a:lnTo>
                    <a:pt x="47076" y="9013"/>
                  </a:lnTo>
                  <a:lnTo>
                    <a:pt x="191129" y="92386"/>
                  </a:lnTo>
                  <a:lnTo>
                    <a:pt x="191979" y="92386"/>
                  </a:lnTo>
                  <a:lnTo>
                    <a:pt x="224593" y="111288"/>
                  </a:lnTo>
                  <a:lnTo>
                    <a:pt x="224593" y="112273"/>
                  </a:lnTo>
                  <a:lnTo>
                    <a:pt x="310309" y="161251"/>
                  </a:lnTo>
                  <a:lnTo>
                    <a:pt x="24256" y="161251"/>
                  </a:lnTo>
                  <a:lnTo>
                    <a:pt x="24256" y="360538"/>
                  </a:lnTo>
                  <a:lnTo>
                    <a:pt x="45097" y="372659"/>
                  </a:lnTo>
                  <a:lnTo>
                    <a:pt x="90242" y="372659"/>
                  </a:lnTo>
                  <a:lnTo>
                    <a:pt x="90242" y="398341"/>
                  </a:lnTo>
                  <a:lnTo>
                    <a:pt x="111083" y="410463"/>
                  </a:lnTo>
                  <a:lnTo>
                    <a:pt x="158655" y="410463"/>
                  </a:lnTo>
                  <a:lnTo>
                    <a:pt x="158655" y="437623"/>
                  </a:lnTo>
                  <a:lnTo>
                    <a:pt x="179495" y="449744"/>
                  </a:lnTo>
                  <a:lnTo>
                    <a:pt x="227018" y="449744"/>
                  </a:lnTo>
                  <a:lnTo>
                    <a:pt x="227018" y="477359"/>
                  </a:lnTo>
                  <a:lnTo>
                    <a:pt x="246918" y="489026"/>
                  </a:lnTo>
                  <a:lnTo>
                    <a:pt x="315330" y="489026"/>
                  </a:lnTo>
                  <a:lnTo>
                    <a:pt x="315330" y="528270"/>
                  </a:lnTo>
                  <a:lnTo>
                    <a:pt x="334240" y="539444"/>
                  </a:lnTo>
                  <a:lnTo>
                    <a:pt x="359981" y="539444"/>
                  </a:lnTo>
                  <a:lnTo>
                    <a:pt x="359981" y="553990"/>
                  </a:lnTo>
                  <a:lnTo>
                    <a:pt x="430324" y="594710"/>
                  </a:lnTo>
                  <a:lnTo>
                    <a:pt x="461362" y="594710"/>
                  </a:lnTo>
                  <a:lnTo>
                    <a:pt x="461362" y="688274"/>
                  </a:lnTo>
                  <a:lnTo>
                    <a:pt x="307064" y="688274"/>
                  </a:lnTo>
                  <a:lnTo>
                    <a:pt x="307064" y="688767"/>
                  </a:lnTo>
                  <a:close/>
                </a:path>
                <a:path w="461644" h="759460">
                  <a:moveTo>
                    <a:pt x="191979" y="92386"/>
                  </a:moveTo>
                  <a:lnTo>
                    <a:pt x="191129" y="92386"/>
                  </a:lnTo>
                  <a:lnTo>
                    <a:pt x="191129" y="91894"/>
                  </a:lnTo>
                  <a:lnTo>
                    <a:pt x="191979" y="92386"/>
                  </a:lnTo>
                  <a:close/>
                </a:path>
                <a:path w="461644" h="759460">
                  <a:moveTo>
                    <a:pt x="90242" y="270345"/>
                  </a:moveTo>
                  <a:lnTo>
                    <a:pt x="45097" y="244625"/>
                  </a:lnTo>
                  <a:lnTo>
                    <a:pt x="45097" y="173373"/>
                  </a:lnTo>
                  <a:lnTo>
                    <a:pt x="24256" y="161251"/>
                  </a:lnTo>
                  <a:lnTo>
                    <a:pt x="310309" y="161251"/>
                  </a:lnTo>
                  <a:lnTo>
                    <a:pt x="376469" y="199056"/>
                  </a:lnTo>
                  <a:lnTo>
                    <a:pt x="90242" y="199056"/>
                  </a:lnTo>
                  <a:lnTo>
                    <a:pt x="90242" y="270345"/>
                  </a:lnTo>
                  <a:close/>
                </a:path>
                <a:path w="461644" h="759460">
                  <a:moveTo>
                    <a:pt x="158655" y="410463"/>
                  </a:moveTo>
                  <a:lnTo>
                    <a:pt x="111083" y="410463"/>
                  </a:lnTo>
                  <a:lnTo>
                    <a:pt x="111083" y="211178"/>
                  </a:lnTo>
                  <a:lnTo>
                    <a:pt x="90242" y="199056"/>
                  </a:lnTo>
                  <a:lnTo>
                    <a:pt x="376469" y="199056"/>
                  </a:lnTo>
                  <a:lnTo>
                    <a:pt x="412133" y="219435"/>
                  </a:lnTo>
                  <a:lnTo>
                    <a:pt x="125637" y="219435"/>
                  </a:lnTo>
                  <a:lnTo>
                    <a:pt x="125637" y="257731"/>
                  </a:lnTo>
                  <a:lnTo>
                    <a:pt x="158655" y="276634"/>
                  </a:lnTo>
                  <a:lnTo>
                    <a:pt x="158655" y="410463"/>
                  </a:lnTo>
                  <a:close/>
                </a:path>
                <a:path w="461644" h="759460">
                  <a:moveTo>
                    <a:pt x="227018" y="307658"/>
                  </a:moveTo>
                  <a:lnTo>
                    <a:pt x="212465" y="307658"/>
                  </a:lnTo>
                  <a:lnTo>
                    <a:pt x="212465" y="269361"/>
                  </a:lnTo>
                  <a:lnTo>
                    <a:pt x="125637" y="219435"/>
                  </a:lnTo>
                  <a:lnTo>
                    <a:pt x="412133" y="219435"/>
                  </a:lnTo>
                  <a:lnTo>
                    <a:pt x="413791" y="220382"/>
                  </a:lnTo>
                  <a:lnTo>
                    <a:pt x="434609" y="235909"/>
                  </a:lnTo>
                  <a:lnTo>
                    <a:pt x="449474" y="254820"/>
                  </a:lnTo>
                  <a:lnTo>
                    <a:pt x="458391" y="277119"/>
                  </a:lnTo>
                  <a:lnTo>
                    <a:pt x="458506" y="278111"/>
                  </a:lnTo>
                  <a:lnTo>
                    <a:pt x="227018" y="278111"/>
                  </a:lnTo>
                  <a:lnTo>
                    <a:pt x="227018" y="307658"/>
                  </a:lnTo>
                  <a:close/>
                </a:path>
                <a:path w="461644" h="759460">
                  <a:moveTo>
                    <a:pt x="281372" y="408039"/>
                  </a:moveTo>
                  <a:lnTo>
                    <a:pt x="237216" y="283907"/>
                  </a:lnTo>
                  <a:lnTo>
                    <a:pt x="227018" y="278111"/>
                  </a:lnTo>
                  <a:lnTo>
                    <a:pt x="458506" y="278111"/>
                  </a:lnTo>
                  <a:lnTo>
                    <a:pt x="461362" y="302809"/>
                  </a:lnTo>
                  <a:lnTo>
                    <a:pt x="461362" y="334818"/>
                  </a:lnTo>
                  <a:lnTo>
                    <a:pt x="325033" y="334818"/>
                  </a:lnTo>
                  <a:lnTo>
                    <a:pt x="281372" y="408039"/>
                  </a:lnTo>
                  <a:close/>
                </a:path>
                <a:path w="461644" h="759460">
                  <a:moveTo>
                    <a:pt x="90242" y="372659"/>
                  </a:moveTo>
                  <a:lnTo>
                    <a:pt x="45097" y="372659"/>
                  </a:lnTo>
                  <a:lnTo>
                    <a:pt x="45097" y="283414"/>
                  </a:lnTo>
                  <a:lnTo>
                    <a:pt x="90242" y="309134"/>
                  </a:lnTo>
                  <a:lnTo>
                    <a:pt x="90242" y="372659"/>
                  </a:lnTo>
                  <a:close/>
                </a:path>
                <a:path w="461644" h="759460">
                  <a:moveTo>
                    <a:pt x="227018" y="449744"/>
                  </a:moveTo>
                  <a:lnTo>
                    <a:pt x="179495" y="449744"/>
                  </a:lnTo>
                  <a:lnTo>
                    <a:pt x="179495" y="288756"/>
                  </a:lnTo>
                  <a:lnTo>
                    <a:pt x="212465" y="307658"/>
                  </a:lnTo>
                  <a:lnTo>
                    <a:pt x="227018" y="307658"/>
                  </a:lnTo>
                  <a:lnTo>
                    <a:pt x="227018" y="449744"/>
                  </a:lnTo>
                  <a:close/>
                </a:path>
                <a:path w="461644" h="759460">
                  <a:moveTo>
                    <a:pt x="359981" y="539444"/>
                  </a:moveTo>
                  <a:lnTo>
                    <a:pt x="334240" y="539444"/>
                  </a:lnTo>
                  <a:lnTo>
                    <a:pt x="334240" y="340158"/>
                  </a:lnTo>
                  <a:lnTo>
                    <a:pt x="325033" y="334818"/>
                  </a:lnTo>
                  <a:lnTo>
                    <a:pt x="461362" y="334818"/>
                  </a:lnTo>
                  <a:lnTo>
                    <a:pt x="461362" y="354704"/>
                  </a:lnTo>
                  <a:lnTo>
                    <a:pt x="359981" y="354704"/>
                  </a:lnTo>
                  <a:lnTo>
                    <a:pt x="359981" y="539444"/>
                  </a:lnTo>
                  <a:close/>
                </a:path>
                <a:path w="461644" h="759460">
                  <a:moveTo>
                    <a:pt x="461362" y="594710"/>
                  </a:moveTo>
                  <a:lnTo>
                    <a:pt x="430324" y="594710"/>
                  </a:lnTo>
                  <a:lnTo>
                    <a:pt x="430324" y="556414"/>
                  </a:lnTo>
                  <a:lnTo>
                    <a:pt x="380822" y="527815"/>
                  </a:lnTo>
                  <a:lnTo>
                    <a:pt x="380822" y="366825"/>
                  </a:lnTo>
                  <a:lnTo>
                    <a:pt x="359981" y="354704"/>
                  </a:lnTo>
                  <a:lnTo>
                    <a:pt x="461362" y="354704"/>
                  </a:lnTo>
                  <a:lnTo>
                    <a:pt x="461362" y="594710"/>
                  </a:lnTo>
                  <a:close/>
                </a:path>
                <a:path w="461644" h="759460">
                  <a:moveTo>
                    <a:pt x="315330" y="489026"/>
                  </a:moveTo>
                  <a:lnTo>
                    <a:pt x="246918" y="489026"/>
                  </a:lnTo>
                  <a:lnTo>
                    <a:pt x="246918" y="363417"/>
                  </a:lnTo>
                  <a:lnTo>
                    <a:pt x="281372" y="457510"/>
                  </a:lnTo>
                  <a:lnTo>
                    <a:pt x="315330" y="457510"/>
                  </a:lnTo>
                  <a:lnTo>
                    <a:pt x="315330" y="489026"/>
                  </a:lnTo>
                  <a:close/>
                </a:path>
                <a:path w="461644" h="759460">
                  <a:moveTo>
                    <a:pt x="315330" y="457510"/>
                  </a:moveTo>
                  <a:lnTo>
                    <a:pt x="281372" y="457510"/>
                  </a:lnTo>
                  <a:lnTo>
                    <a:pt x="315330" y="402698"/>
                  </a:lnTo>
                  <a:lnTo>
                    <a:pt x="315330" y="457510"/>
                  </a:lnTo>
                  <a:close/>
                </a:path>
                <a:path w="461644" h="759460">
                  <a:moveTo>
                    <a:pt x="440375" y="759231"/>
                  </a:moveTo>
                  <a:lnTo>
                    <a:pt x="432730" y="758229"/>
                  </a:lnTo>
                  <a:lnTo>
                    <a:pt x="423870" y="755109"/>
                  </a:lnTo>
                  <a:lnTo>
                    <a:pt x="413791" y="749866"/>
                  </a:lnTo>
                  <a:lnTo>
                    <a:pt x="307064" y="688274"/>
                  </a:lnTo>
                  <a:lnTo>
                    <a:pt x="461362" y="688274"/>
                  </a:lnTo>
                  <a:lnTo>
                    <a:pt x="461362" y="723199"/>
                  </a:lnTo>
                  <a:lnTo>
                    <a:pt x="460815" y="733932"/>
                  </a:lnTo>
                  <a:lnTo>
                    <a:pt x="440375" y="759231"/>
                  </a:lnTo>
                  <a:close/>
                </a:path>
              </a:pathLst>
            </a:custGeom>
            <a:solidFill>
              <a:srgbClr val="5eccf5"/>
            </a:solidFill>
            <a:ln w="0">
              <a:noFill/>
            </a:ln>
          </p:spPr>
          <p:style>
            <a:lnRef idx="0"/>
            <a:fillRef idx="0"/>
            <a:effectRef idx="0"/>
            <a:fontRef idx="minor"/>
          </p:style>
        </p:sp>
        <p:sp>
          <p:nvSpPr>
            <p:cNvPr id="459" name="object 21"/>
            <p:cNvSpPr/>
            <p:nvPr/>
          </p:nvSpPr>
          <p:spPr>
            <a:xfrm>
              <a:off x="3237480" y="6491160"/>
              <a:ext cx="385920" cy="431280"/>
            </a:xfrm>
            <a:prstGeom prst="rect">
              <a:avLst/>
            </a:prstGeom>
            <a:blipFill rotWithShape="0">
              <a:blip r:embed="rId9"/>
              <a:srcRect/>
              <a:stretch/>
            </a:blipFill>
            <a:ln w="0">
              <a:noFill/>
            </a:ln>
          </p:spPr>
          <p:style>
            <a:lnRef idx="0"/>
            <a:fillRef idx="0"/>
            <a:effectRef idx="0"/>
            <a:fontRef idx="minor"/>
          </p:style>
        </p:sp>
        <p:sp>
          <p:nvSpPr>
            <p:cNvPr id="460" name="object 22"/>
            <p:cNvSpPr/>
            <p:nvPr/>
          </p:nvSpPr>
          <p:spPr>
            <a:xfrm>
              <a:off x="3229200" y="6524280"/>
              <a:ext cx="318600" cy="400320"/>
            </a:xfrm>
            <a:custGeom>
              <a:avLst/>
              <a:gdLst/>
              <a:ahLst/>
              <a:rect l="l" t="t" r="r" b="b"/>
              <a:pathLst>
                <a:path w="431800" h="710564">
                  <a:moveTo>
                    <a:pt x="287212" y="645004"/>
                  </a:moveTo>
                  <a:lnTo>
                    <a:pt x="142122" y="561101"/>
                  </a:lnTo>
                  <a:lnTo>
                    <a:pt x="142122" y="560153"/>
                  </a:lnTo>
                  <a:lnTo>
                    <a:pt x="44156" y="503901"/>
                  </a:lnTo>
                  <a:lnTo>
                    <a:pt x="11035" y="471780"/>
                  </a:lnTo>
                  <a:lnTo>
                    <a:pt x="91" y="427611"/>
                  </a:lnTo>
                  <a:lnTo>
                    <a:pt x="0" y="34078"/>
                  </a:lnTo>
                  <a:lnTo>
                    <a:pt x="696" y="22224"/>
                  </a:lnTo>
                  <a:lnTo>
                    <a:pt x="2785" y="12855"/>
                  </a:lnTo>
                  <a:lnTo>
                    <a:pt x="6266" y="5973"/>
                  </a:lnTo>
                  <a:lnTo>
                    <a:pt x="11138" y="1577"/>
                  </a:lnTo>
                  <a:lnTo>
                    <a:pt x="17386" y="0"/>
                  </a:lnTo>
                  <a:lnTo>
                    <a:pt x="24976" y="606"/>
                  </a:lnTo>
                  <a:lnTo>
                    <a:pt x="33902" y="3393"/>
                  </a:lnTo>
                  <a:lnTo>
                    <a:pt x="44156" y="8357"/>
                  </a:lnTo>
                  <a:lnTo>
                    <a:pt x="179001" y="86427"/>
                  </a:lnTo>
                  <a:lnTo>
                    <a:pt x="179828" y="86427"/>
                  </a:lnTo>
                  <a:lnTo>
                    <a:pt x="210039" y="104383"/>
                  </a:lnTo>
                  <a:lnTo>
                    <a:pt x="210039" y="104838"/>
                  </a:lnTo>
                  <a:lnTo>
                    <a:pt x="282032" y="146051"/>
                  </a:lnTo>
                  <a:lnTo>
                    <a:pt x="33463" y="146051"/>
                  </a:lnTo>
                  <a:lnTo>
                    <a:pt x="33463" y="393331"/>
                  </a:lnTo>
                  <a:lnTo>
                    <a:pt x="59204" y="408369"/>
                  </a:lnTo>
                  <a:lnTo>
                    <a:pt x="149398" y="408369"/>
                  </a:lnTo>
                  <a:lnTo>
                    <a:pt x="149398" y="460264"/>
                  </a:lnTo>
                  <a:lnTo>
                    <a:pt x="175139" y="474810"/>
                  </a:lnTo>
                  <a:lnTo>
                    <a:pt x="230434" y="474810"/>
                  </a:lnTo>
                  <a:lnTo>
                    <a:pt x="230434" y="506818"/>
                  </a:lnTo>
                  <a:lnTo>
                    <a:pt x="256126" y="521819"/>
                  </a:lnTo>
                  <a:lnTo>
                    <a:pt x="287659" y="521819"/>
                  </a:lnTo>
                  <a:lnTo>
                    <a:pt x="287659" y="539773"/>
                  </a:lnTo>
                  <a:lnTo>
                    <a:pt x="313399" y="554812"/>
                  </a:lnTo>
                  <a:lnTo>
                    <a:pt x="431265" y="554812"/>
                  </a:lnTo>
                  <a:lnTo>
                    <a:pt x="431265" y="644019"/>
                  </a:lnTo>
                  <a:lnTo>
                    <a:pt x="287212" y="644019"/>
                  </a:lnTo>
                  <a:lnTo>
                    <a:pt x="287212" y="645004"/>
                  </a:lnTo>
                  <a:close/>
                </a:path>
                <a:path w="431800" h="710564">
                  <a:moveTo>
                    <a:pt x="179828" y="86427"/>
                  </a:moveTo>
                  <a:lnTo>
                    <a:pt x="179001" y="86427"/>
                  </a:lnTo>
                  <a:lnTo>
                    <a:pt x="179001" y="85936"/>
                  </a:lnTo>
                  <a:lnTo>
                    <a:pt x="179828" y="86427"/>
                  </a:lnTo>
                  <a:close/>
                </a:path>
                <a:path w="431800" h="710564">
                  <a:moveTo>
                    <a:pt x="149398" y="333404"/>
                  </a:moveTo>
                  <a:lnTo>
                    <a:pt x="108852" y="333404"/>
                  </a:lnTo>
                  <a:lnTo>
                    <a:pt x="114993" y="330791"/>
                  </a:lnTo>
                  <a:lnTo>
                    <a:pt x="120446" y="328858"/>
                  </a:lnTo>
                  <a:lnTo>
                    <a:pt x="124841" y="324162"/>
                  </a:lnTo>
                  <a:lnTo>
                    <a:pt x="133903" y="277456"/>
                  </a:lnTo>
                  <a:lnTo>
                    <a:pt x="132699" y="255396"/>
                  </a:lnTo>
                  <a:lnTo>
                    <a:pt x="123253" y="217913"/>
                  </a:lnTo>
                  <a:lnTo>
                    <a:pt x="101158" y="185661"/>
                  </a:lnTo>
                  <a:lnTo>
                    <a:pt x="33463" y="146051"/>
                  </a:lnTo>
                  <a:lnTo>
                    <a:pt x="282032" y="146051"/>
                  </a:lnTo>
                  <a:lnTo>
                    <a:pt x="387109" y="206204"/>
                  </a:lnTo>
                  <a:lnTo>
                    <a:pt x="395419" y="212491"/>
                  </a:lnTo>
                  <a:lnTo>
                    <a:pt x="149398" y="212491"/>
                  </a:lnTo>
                  <a:lnTo>
                    <a:pt x="149398" y="333404"/>
                  </a:lnTo>
                  <a:close/>
                </a:path>
                <a:path w="431800" h="710564">
                  <a:moveTo>
                    <a:pt x="98315" y="282796"/>
                  </a:moveTo>
                  <a:lnTo>
                    <a:pt x="95734" y="282494"/>
                  </a:lnTo>
                  <a:lnTo>
                    <a:pt x="93163" y="280865"/>
                  </a:lnTo>
                  <a:lnTo>
                    <a:pt x="59204" y="261470"/>
                  </a:lnTo>
                  <a:lnTo>
                    <a:pt x="59204" y="208628"/>
                  </a:lnTo>
                  <a:lnTo>
                    <a:pt x="93163" y="228023"/>
                  </a:lnTo>
                  <a:lnTo>
                    <a:pt x="108658" y="269387"/>
                  </a:lnTo>
                  <a:lnTo>
                    <a:pt x="107862" y="274236"/>
                  </a:lnTo>
                  <a:lnTo>
                    <a:pt x="106232" y="277456"/>
                  </a:lnTo>
                  <a:lnTo>
                    <a:pt x="104942" y="279728"/>
                  </a:lnTo>
                  <a:lnTo>
                    <a:pt x="103166" y="281168"/>
                  </a:lnTo>
                  <a:lnTo>
                    <a:pt x="100886" y="281812"/>
                  </a:lnTo>
                  <a:lnTo>
                    <a:pt x="98315" y="282796"/>
                  </a:lnTo>
                  <a:close/>
                </a:path>
                <a:path w="431800" h="710564">
                  <a:moveTo>
                    <a:pt x="230434" y="347269"/>
                  </a:moveTo>
                  <a:lnTo>
                    <a:pt x="175139" y="315298"/>
                  </a:lnTo>
                  <a:lnTo>
                    <a:pt x="175139" y="227037"/>
                  </a:lnTo>
                  <a:lnTo>
                    <a:pt x="149398" y="212491"/>
                  </a:lnTo>
                  <a:lnTo>
                    <a:pt x="395419" y="212491"/>
                  </a:lnTo>
                  <a:lnTo>
                    <a:pt x="406436" y="220827"/>
                  </a:lnTo>
                  <a:lnTo>
                    <a:pt x="420234" y="238553"/>
                  </a:lnTo>
                  <a:lnTo>
                    <a:pt x="428377" y="259046"/>
                  </a:lnTo>
                  <a:lnTo>
                    <a:pt x="230434" y="259046"/>
                  </a:lnTo>
                  <a:lnTo>
                    <a:pt x="230434" y="347269"/>
                  </a:lnTo>
                  <a:close/>
                </a:path>
                <a:path w="431800" h="710564">
                  <a:moveTo>
                    <a:pt x="287659" y="521819"/>
                  </a:moveTo>
                  <a:lnTo>
                    <a:pt x="256126" y="521819"/>
                  </a:lnTo>
                  <a:lnTo>
                    <a:pt x="256126" y="274084"/>
                  </a:lnTo>
                  <a:lnTo>
                    <a:pt x="230434" y="259046"/>
                  </a:lnTo>
                  <a:lnTo>
                    <a:pt x="428377" y="259046"/>
                  </a:lnTo>
                  <a:lnTo>
                    <a:pt x="428508" y="259376"/>
                  </a:lnTo>
                  <a:lnTo>
                    <a:pt x="431208" y="282796"/>
                  </a:lnTo>
                  <a:lnTo>
                    <a:pt x="431265" y="292494"/>
                  </a:lnTo>
                  <a:lnTo>
                    <a:pt x="287659" y="292494"/>
                  </a:lnTo>
                  <a:lnTo>
                    <a:pt x="287659" y="521819"/>
                  </a:lnTo>
                  <a:close/>
                </a:path>
                <a:path w="431800" h="710564">
                  <a:moveTo>
                    <a:pt x="431265" y="479810"/>
                  </a:moveTo>
                  <a:lnTo>
                    <a:pt x="363008" y="479810"/>
                  </a:lnTo>
                  <a:lnTo>
                    <a:pt x="369189" y="477234"/>
                  </a:lnTo>
                  <a:lnTo>
                    <a:pt x="374680" y="475302"/>
                  </a:lnTo>
                  <a:lnTo>
                    <a:pt x="379037" y="470757"/>
                  </a:lnTo>
                  <a:lnTo>
                    <a:pt x="387951" y="429240"/>
                  </a:lnTo>
                  <a:lnTo>
                    <a:pt x="388073" y="423899"/>
                  </a:lnTo>
                  <a:lnTo>
                    <a:pt x="386919" y="402382"/>
                  </a:lnTo>
                  <a:lnTo>
                    <a:pt x="377469" y="364555"/>
                  </a:lnTo>
                  <a:lnTo>
                    <a:pt x="354892" y="332104"/>
                  </a:lnTo>
                  <a:lnTo>
                    <a:pt x="287659" y="292494"/>
                  </a:lnTo>
                  <a:lnTo>
                    <a:pt x="431265" y="292494"/>
                  </a:lnTo>
                  <a:lnTo>
                    <a:pt x="431265" y="479810"/>
                  </a:lnTo>
                  <a:close/>
                </a:path>
                <a:path w="431800" h="710564">
                  <a:moveTo>
                    <a:pt x="149398" y="408369"/>
                  </a:moveTo>
                  <a:lnTo>
                    <a:pt x="59204" y="408369"/>
                  </a:lnTo>
                  <a:lnTo>
                    <a:pt x="59204" y="308025"/>
                  </a:lnTo>
                  <a:lnTo>
                    <a:pt x="102710" y="332912"/>
                  </a:lnTo>
                  <a:lnTo>
                    <a:pt x="108852" y="333404"/>
                  </a:lnTo>
                  <a:lnTo>
                    <a:pt x="149398" y="333404"/>
                  </a:lnTo>
                  <a:lnTo>
                    <a:pt x="149398" y="408369"/>
                  </a:lnTo>
                  <a:close/>
                </a:path>
                <a:path w="431800" h="710564">
                  <a:moveTo>
                    <a:pt x="352549" y="429240"/>
                  </a:moveTo>
                  <a:lnTo>
                    <a:pt x="349929" y="428899"/>
                  </a:lnTo>
                  <a:lnTo>
                    <a:pt x="347358" y="427271"/>
                  </a:lnTo>
                  <a:lnTo>
                    <a:pt x="313399" y="407876"/>
                  </a:lnTo>
                  <a:lnTo>
                    <a:pt x="313399" y="355034"/>
                  </a:lnTo>
                  <a:lnTo>
                    <a:pt x="347358" y="374429"/>
                  </a:lnTo>
                  <a:lnTo>
                    <a:pt x="362853" y="416286"/>
                  </a:lnTo>
                  <a:lnTo>
                    <a:pt x="362057" y="420982"/>
                  </a:lnTo>
                  <a:lnTo>
                    <a:pt x="360427" y="423899"/>
                  </a:lnTo>
                  <a:lnTo>
                    <a:pt x="358797" y="426172"/>
                  </a:lnTo>
                  <a:lnTo>
                    <a:pt x="357061" y="427611"/>
                  </a:lnTo>
                  <a:lnTo>
                    <a:pt x="355130" y="428255"/>
                  </a:lnTo>
                  <a:lnTo>
                    <a:pt x="352549" y="429240"/>
                  </a:lnTo>
                  <a:close/>
                </a:path>
                <a:path w="431800" h="710564">
                  <a:moveTo>
                    <a:pt x="230434" y="474810"/>
                  </a:moveTo>
                  <a:lnTo>
                    <a:pt x="175139" y="474810"/>
                  </a:lnTo>
                  <a:lnTo>
                    <a:pt x="175139" y="363784"/>
                  </a:lnTo>
                  <a:lnTo>
                    <a:pt x="230434" y="395755"/>
                  </a:lnTo>
                  <a:lnTo>
                    <a:pt x="230434" y="474810"/>
                  </a:lnTo>
                  <a:close/>
                </a:path>
                <a:path w="431800" h="710564">
                  <a:moveTo>
                    <a:pt x="431265" y="554812"/>
                  </a:moveTo>
                  <a:lnTo>
                    <a:pt x="313399" y="554812"/>
                  </a:lnTo>
                  <a:lnTo>
                    <a:pt x="313399" y="454431"/>
                  </a:lnTo>
                  <a:lnTo>
                    <a:pt x="350279" y="475757"/>
                  </a:lnTo>
                  <a:lnTo>
                    <a:pt x="356721" y="479318"/>
                  </a:lnTo>
                  <a:lnTo>
                    <a:pt x="363008" y="479810"/>
                  </a:lnTo>
                  <a:lnTo>
                    <a:pt x="431265" y="479810"/>
                  </a:lnTo>
                  <a:lnTo>
                    <a:pt x="431265" y="554812"/>
                  </a:lnTo>
                  <a:close/>
                </a:path>
                <a:path w="431800" h="710564">
                  <a:moveTo>
                    <a:pt x="411779" y="710441"/>
                  </a:moveTo>
                  <a:lnTo>
                    <a:pt x="404708" y="709471"/>
                  </a:lnTo>
                  <a:lnTo>
                    <a:pt x="396481" y="706559"/>
                  </a:lnTo>
                  <a:lnTo>
                    <a:pt x="387109" y="701711"/>
                  </a:lnTo>
                  <a:lnTo>
                    <a:pt x="287212" y="644019"/>
                  </a:lnTo>
                  <a:lnTo>
                    <a:pt x="431265" y="644019"/>
                  </a:lnTo>
                  <a:lnTo>
                    <a:pt x="431265" y="676975"/>
                  </a:lnTo>
                  <a:lnTo>
                    <a:pt x="430782" y="686833"/>
                  </a:lnTo>
                  <a:lnTo>
                    <a:pt x="417701" y="709475"/>
                  </a:lnTo>
                  <a:lnTo>
                    <a:pt x="411779" y="710441"/>
                  </a:lnTo>
                  <a:close/>
                </a:path>
              </a:pathLst>
            </a:custGeom>
            <a:solidFill>
              <a:srgbClr val="ef2a9e"/>
            </a:solidFill>
            <a:ln w="0">
              <a:noFill/>
            </a:ln>
          </p:spPr>
          <p:style>
            <a:lnRef idx="0"/>
            <a:fillRef idx="0"/>
            <a:effectRef idx="0"/>
            <a:fontRef idx="minor"/>
          </p:style>
        </p:sp>
        <p:sp>
          <p:nvSpPr>
            <p:cNvPr id="461" name="object 23"/>
            <p:cNvSpPr/>
            <p:nvPr/>
          </p:nvSpPr>
          <p:spPr>
            <a:xfrm>
              <a:off x="4032720" y="7791120"/>
              <a:ext cx="385920" cy="431280"/>
            </a:xfrm>
            <a:prstGeom prst="rect">
              <a:avLst/>
            </a:prstGeom>
            <a:blipFill rotWithShape="0">
              <a:blip r:embed="rId10"/>
              <a:srcRect/>
              <a:stretch/>
            </a:blipFill>
            <a:ln w="0">
              <a:noFill/>
            </a:ln>
          </p:spPr>
          <p:style>
            <a:lnRef idx="0"/>
            <a:fillRef idx="0"/>
            <a:effectRef idx="0"/>
            <a:fontRef idx="minor"/>
          </p:style>
        </p:sp>
        <p:sp>
          <p:nvSpPr>
            <p:cNvPr id="462" name="object 24"/>
            <p:cNvSpPr/>
            <p:nvPr/>
          </p:nvSpPr>
          <p:spPr>
            <a:xfrm>
              <a:off x="1030680" y="6741360"/>
              <a:ext cx="3317040" cy="1023840"/>
            </a:xfrm>
            <a:custGeom>
              <a:avLst/>
              <a:gdLst/>
              <a:ahLst/>
              <a:rect l="l" t="t" r="r" b="b"/>
              <a:pathLst>
                <a:path w="4490720" h="1816734">
                  <a:moveTo>
                    <a:pt x="204737" y="1768417"/>
                  </a:moveTo>
                  <a:lnTo>
                    <a:pt x="101383" y="1708798"/>
                  </a:lnTo>
                  <a:lnTo>
                    <a:pt x="101383" y="1708303"/>
                  </a:lnTo>
                  <a:lnTo>
                    <a:pt x="31533" y="1668079"/>
                  </a:lnTo>
                  <a:lnTo>
                    <a:pt x="17732" y="1657744"/>
                  </a:lnTo>
                  <a:lnTo>
                    <a:pt x="7878" y="1645157"/>
                  </a:lnTo>
                  <a:lnTo>
                    <a:pt x="1969" y="1630327"/>
                  </a:lnTo>
                  <a:lnTo>
                    <a:pt x="0" y="1613261"/>
                  </a:lnTo>
                  <a:lnTo>
                    <a:pt x="0" y="1320908"/>
                  </a:lnTo>
                  <a:lnTo>
                    <a:pt x="2728" y="1313141"/>
                  </a:lnTo>
                  <a:lnTo>
                    <a:pt x="8262" y="1310222"/>
                  </a:lnTo>
                  <a:lnTo>
                    <a:pt x="13416" y="1307652"/>
                  </a:lnTo>
                  <a:lnTo>
                    <a:pt x="21186" y="1309281"/>
                  </a:lnTo>
                  <a:lnTo>
                    <a:pt x="31533" y="1315071"/>
                  </a:lnTo>
                  <a:lnTo>
                    <a:pt x="127572" y="1370830"/>
                  </a:lnTo>
                  <a:lnTo>
                    <a:pt x="128334" y="1370830"/>
                  </a:lnTo>
                  <a:lnTo>
                    <a:pt x="149895" y="1383446"/>
                  </a:lnTo>
                  <a:lnTo>
                    <a:pt x="149895" y="1383940"/>
                  </a:lnTo>
                  <a:lnTo>
                    <a:pt x="276027" y="1456175"/>
                  </a:lnTo>
                  <a:lnTo>
                    <a:pt x="289829" y="1466525"/>
                  </a:lnTo>
                  <a:lnTo>
                    <a:pt x="299682" y="1479107"/>
                  </a:lnTo>
                  <a:lnTo>
                    <a:pt x="305592" y="1493924"/>
                  </a:lnTo>
                  <a:lnTo>
                    <a:pt x="307561" y="1510984"/>
                  </a:lnTo>
                  <a:lnTo>
                    <a:pt x="307561" y="1767961"/>
                  </a:lnTo>
                  <a:lnTo>
                    <a:pt x="204737" y="1767961"/>
                  </a:lnTo>
                  <a:lnTo>
                    <a:pt x="204737" y="1768417"/>
                  </a:lnTo>
                  <a:close/>
                </a:path>
                <a:path w="4490720" h="1816734">
                  <a:moveTo>
                    <a:pt x="128334" y="1370830"/>
                  </a:moveTo>
                  <a:lnTo>
                    <a:pt x="127572" y="1370830"/>
                  </a:lnTo>
                  <a:lnTo>
                    <a:pt x="127572" y="1370384"/>
                  </a:lnTo>
                  <a:lnTo>
                    <a:pt x="128334" y="1370830"/>
                  </a:lnTo>
                  <a:close/>
                </a:path>
                <a:path w="4490720" h="1816734">
                  <a:moveTo>
                    <a:pt x="292704" y="1816447"/>
                  </a:moveTo>
                  <a:lnTo>
                    <a:pt x="285427" y="1814673"/>
                  </a:lnTo>
                  <a:lnTo>
                    <a:pt x="204737" y="1767961"/>
                  </a:lnTo>
                  <a:lnTo>
                    <a:pt x="307561" y="1767961"/>
                  </a:lnTo>
                  <a:lnTo>
                    <a:pt x="307561" y="1801562"/>
                  </a:lnTo>
                  <a:lnTo>
                    <a:pt x="305628" y="1808689"/>
                  </a:lnTo>
                  <a:lnTo>
                    <a:pt x="300777" y="1813538"/>
                  </a:lnTo>
                  <a:lnTo>
                    <a:pt x="299488" y="1814178"/>
                  </a:lnTo>
                  <a:lnTo>
                    <a:pt x="297858" y="1814479"/>
                  </a:lnTo>
                  <a:lnTo>
                    <a:pt x="292704" y="1816447"/>
                  </a:lnTo>
                  <a:close/>
                </a:path>
                <a:path w="4490720" h="1816734">
                  <a:moveTo>
                    <a:pt x="1016490" y="1321704"/>
                  </a:moveTo>
                  <a:lnTo>
                    <a:pt x="1011784" y="1320608"/>
                  </a:lnTo>
                  <a:lnTo>
                    <a:pt x="896040" y="1254007"/>
                  </a:lnTo>
                  <a:lnTo>
                    <a:pt x="896040" y="1253522"/>
                  </a:lnTo>
                  <a:lnTo>
                    <a:pt x="851885" y="1228290"/>
                  </a:lnTo>
                  <a:lnTo>
                    <a:pt x="843180" y="1221775"/>
                  </a:lnTo>
                  <a:lnTo>
                    <a:pt x="836962" y="1213873"/>
                  </a:lnTo>
                  <a:lnTo>
                    <a:pt x="833231" y="1204570"/>
                  </a:lnTo>
                  <a:lnTo>
                    <a:pt x="831988" y="1193855"/>
                  </a:lnTo>
                  <a:lnTo>
                    <a:pt x="831988" y="1009607"/>
                  </a:lnTo>
                  <a:lnTo>
                    <a:pt x="833769" y="1004759"/>
                  </a:lnTo>
                  <a:lnTo>
                    <a:pt x="837332" y="1002829"/>
                  </a:lnTo>
                  <a:lnTo>
                    <a:pt x="840553" y="1001239"/>
                  </a:lnTo>
                  <a:lnTo>
                    <a:pt x="845404" y="1002189"/>
                  </a:lnTo>
                  <a:lnTo>
                    <a:pt x="851885" y="1005748"/>
                  </a:lnTo>
                  <a:lnTo>
                    <a:pt x="912526" y="1041124"/>
                  </a:lnTo>
                  <a:lnTo>
                    <a:pt x="913305" y="1041124"/>
                  </a:lnTo>
                  <a:lnTo>
                    <a:pt x="926587" y="1048891"/>
                  </a:lnTo>
                  <a:lnTo>
                    <a:pt x="926587" y="1049386"/>
                  </a:lnTo>
                  <a:lnTo>
                    <a:pt x="1005643" y="1094458"/>
                  </a:lnTo>
                  <a:lnTo>
                    <a:pt x="1014352" y="1101008"/>
                  </a:lnTo>
                  <a:lnTo>
                    <a:pt x="1020570" y="1109010"/>
                  </a:lnTo>
                  <a:lnTo>
                    <a:pt x="1024300" y="1118469"/>
                  </a:lnTo>
                  <a:lnTo>
                    <a:pt x="1025542" y="1129388"/>
                  </a:lnTo>
                  <a:lnTo>
                    <a:pt x="1025542" y="1312346"/>
                  </a:lnTo>
                  <a:lnTo>
                    <a:pt x="1024407" y="1316855"/>
                  </a:lnTo>
                  <a:lnTo>
                    <a:pt x="1022176" y="1319473"/>
                  </a:lnTo>
                  <a:lnTo>
                    <a:pt x="1020691" y="1320113"/>
                  </a:lnTo>
                  <a:lnTo>
                    <a:pt x="1019750" y="1320414"/>
                  </a:lnTo>
                  <a:lnTo>
                    <a:pt x="1016490" y="1321704"/>
                  </a:lnTo>
                  <a:close/>
                </a:path>
                <a:path w="4490720" h="1816734">
                  <a:moveTo>
                    <a:pt x="913305" y="1041124"/>
                  </a:moveTo>
                  <a:lnTo>
                    <a:pt x="912526" y="1041124"/>
                  </a:lnTo>
                  <a:lnTo>
                    <a:pt x="912526" y="1040668"/>
                  </a:lnTo>
                  <a:lnTo>
                    <a:pt x="913305" y="1041124"/>
                  </a:lnTo>
                  <a:close/>
                </a:path>
                <a:path w="4490720" h="1816734">
                  <a:moveTo>
                    <a:pt x="4387454" y="1682625"/>
                  </a:moveTo>
                  <a:lnTo>
                    <a:pt x="4284142" y="1622958"/>
                  </a:lnTo>
                  <a:lnTo>
                    <a:pt x="4284142" y="1622502"/>
                  </a:lnTo>
                  <a:lnTo>
                    <a:pt x="4214293" y="1582239"/>
                  </a:lnTo>
                  <a:lnTo>
                    <a:pt x="4200492" y="1571916"/>
                  </a:lnTo>
                  <a:lnTo>
                    <a:pt x="4190639" y="1559345"/>
                  </a:lnTo>
                  <a:lnTo>
                    <a:pt x="4184729" y="1544530"/>
                  </a:lnTo>
                  <a:lnTo>
                    <a:pt x="4182760" y="1527469"/>
                  </a:lnTo>
                  <a:lnTo>
                    <a:pt x="4182760" y="1235068"/>
                  </a:lnTo>
                  <a:lnTo>
                    <a:pt x="4185487" y="1227349"/>
                  </a:lnTo>
                  <a:lnTo>
                    <a:pt x="4190978" y="1224430"/>
                  </a:lnTo>
                  <a:lnTo>
                    <a:pt x="4196130" y="1221851"/>
                  </a:lnTo>
                  <a:lnTo>
                    <a:pt x="4203902" y="1223441"/>
                  </a:lnTo>
                  <a:lnTo>
                    <a:pt x="4214293" y="1229279"/>
                  </a:lnTo>
                  <a:lnTo>
                    <a:pt x="4310329" y="1285038"/>
                  </a:lnTo>
                  <a:lnTo>
                    <a:pt x="4311171" y="1285038"/>
                  </a:lnTo>
                  <a:lnTo>
                    <a:pt x="4332654" y="1297654"/>
                  </a:lnTo>
                  <a:lnTo>
                    <a:pt x="4332654" y="1298100"/>
                  </a:lnTo>
                  <a:lnTo>
                    <a:pt x="4458786" y="1370384"/>
                  </a:lnTo>
                  <a:lnTo>
                    <a:pt x="4472587" y="1380707"/>
                  </a:lnTo>
                  <a:lnTo>
                    <a:pt x="4482441" y="1393278"/>
                  </a:lnTo>
                  <a:lnTo>
                    <a:pt x="4488350" y="1408093"/>
                  </a:lnTo>
                  <a:lnTo>
                    <a:pt x="4490319" y="1425154"/>
                  </a:lnTo>
                  <a:lnTo>
                    <a:pt x="4490319" y="1682131"/>
                  </a:lnTo>
                  <a:lnTo>
                    <a:pt x="4387454" y="1682131"/>
                  </a:lnTo>
                  <a:lnTo>
                    <a:pt x="4387454" y="1682625"/>
                  </a:lnTo>
                  <a:close/>
                </a:path>
                <a:path w="4490720" h="1816734">
                  <a:moveTo>
                    <a:pt x="4311171" y="1285038"/>
                  </a:moveTo>
                  <a:lnTo>
                    <a:pt x="4310329" y="1285038"/>
                  </a:lnTo>
                  <a:lnTo>
                    <a:pt x="4310329" y="1284544"/>
                  </a:lnTo>
                  <a:lnTo>
                    <a:pt x="4311171" y="1285038"/>
                  </a:lnTo>
                  <a:close/>
                </a:path>
                <a:path w="4490720" h="1816734">
                  <a:moveTo>
                    <a:pt x="4475426" y="1730617"/>
                  </a:moveTo>
                  <a:lnTo>
                    <a:pt x="4468149" y="1728833"/>
                  </a:lnTo>
                  <a:lnTo>
                    <a:pt x="4387454" y="1682131"/>
                  </a:lnTo>
                  <a:lnTo>
                    <a:pt x="4490319" y="1682131"/>
                  </a:lnTo>
                  <a:lnTo>
                    <a:pt x="4490319" y="1715770"/>
                  </a:lnTo>
                  <a:lnTo>
                    <a:pt x="4488389" y="1722849"/>
                  </a:lnTo>
                  <a:lnTo>
                    <a:pt x="4483537" y="1727698"/>
                  </a:lnTo>
                  <a:lnTo>
                    <a:pt x="4482247" y="1728348"/>
                  </a:lnTo>
                  <a:lnTo>
                    <a:pt x="4480617" y="1728687"/>
                  </a:lnTo>
                  <a:lnTo>
                    <a:pt x="4475426" y="1730617"/>
                  </a:lnTo>
                  <a:close/>
                </a:path>
                <a:path w="4490720" h="1816734">
                  <a:moveTo>
                    <a:pt x="3779758" y="320463"/>
                  </a:moveTo>
                  <a:lnTo>
                    <a:pt x="3775101" y="319365"/>
                  </a:lnTo>
                  <a:lnTo>
                    <a:pt x="3659272" y="252772"/>
                  </a:lnTo>
                  <a:lnTo>
                    <a:pt x="3659272" y="252279"/>
                  </a:lnTo>
                  <a:lnTo>
                    <a:pt x="3615165" y="227052"/>
                  </a:lnTo>
                  <a:lnTo>
                    <a:pt x="3606440" y="220537"/>
                  </a:lnTo>
                  <a:lnTo>
                    <a:pt x="3600223" y="212633"/>
                  </a:lnTo>
                  <a:lnTo>
                    <a:pt x="3596502" y="203331"/>
                  </a:lnTo>
                  <a:lnTo>
                    <a:pt x="3595265" y="192619"/>
                  </a:lnTo>
                  <a:lnTo>
                    <a:pt x="3595265" y="8371"/>
                  </a:lnTo>
                  <a:lnTo>
                    <a:pt x="3597002" y="3523"/>
                  </a:lnTo>
                  <a:lnTo>
                    <a:pt x="3600611" y="1591"/>
                  </a:lnTo>
                  <a:lnTo>
                    <a:pt x="3603832" y="0"/>
                  </a:lnTo>
                  <a:lnTo>
                    <a:pt x="3608684" y="947"/>
                  </a:lnTo>
                  <a:lnTo>
                    <a:pt x="3615165" y="4507"/>
                  </a:lnTo>
                  <a:lnTo>
                    <a:pt x="3675805" y="39887"/>
                  </a:lnTo>
                  <a:lnTo>
                    <a:pt x="3676583" y="39887"/>
                  </a:lnTo>
                  <a:lnTo>
                    <a:pt x="3689864" y="47653"/>
                  </a:lnTo>
                  <a:lnTo>
                    <a:pt x="3689864" y="48144"/>
                  </a:lnTo>
                  <a:lnTo>
                    <a:pt x="3768920" y="93222"/>
                  </a:lnTo>
                  <a:lnTo>
                    <a:pt x="3777625" y="99771"/>
                  </a:lnTo>
                  <a:lnTo>
                    <a:pt x="3783844" y="107773"/>
                  </a:lnTo>
                  <a:lnTo>
                    <a:pt x="3787576" y="117230"/>
                  </a:lnTo>
                  <a:lnTo>
                    <a:pt x="3788820" y="128147"/>
                  </a:lnTo>
                  <a:lnTo>
                    <a:pt x="3788820" y="311106"/>
                  </a:lnTo>
                  <a:lnTo>
                    <a:pt x="3782979" y="319175"/>
                  </a:lnTo>
                  <a:lnTo>
                    <a:pt x="3779758" y="320463"/>
                  </a:lnTo>
                  <a:close/>
                </a:path>
                <a:path w="4490720" h="1816734">
                  <a:moveTo>
                    <a:pt x="3676583" y="39887"/>
                  </a:moveTo>
                  <a:lnTo>
                    <a:pt x="3675805" y="39887"/>
                  </a:lnTo>
                  <a:lnTo>
                    <a:pt x="3675805" y="39432"/>
                  </a:lnTo>
                  <a:lnTo>
                    <a:pt x="3676583" y="39887"/>
                  </a:lnTo>
                  <a:close/>
                </a:path>
              </a:pathLst>
            </a:custGeom>
            <a:solidFill>
              <a:srgbClr val="456ebe"/>
            </a:solidFill>
            <a:ln w="0">
              <a:noFill/>
            </a:ln>
          </p:spPr>
          <p:style>
            <a:lnRef idx="0"/>
            <a:fillRef idx="0"/>
            <a:effectRef idx="0"/>
            <a:fontRef idx="minor"/>
          </p:style>
        </p:sp>
        <p:sp>
          <p:nvSpPr>
            <p:cNvPr id="463" name="object 25"/>
            <p:cNvSpPr/>
            <p:nvPr/>
          </p:nvSpPr>
          <p:spPr>
            <a:xfrm>
              <a:off x="1694520" y="6508800"/>
              <a:ext cx="2026440" cy="902880"/>
            </a:xfrm>
            <a:custGeom>
              <a:avLst/>
              <a:gdLst/>
              <a:ahLst/>
              <a:rect l="l" t="t" r="r" b="b"/>
              <a:pathLst>
                <a:path w="2743835" h="1602104">
                  <a:moveTo>
                    <a:pt x="461553" y="1157837"/>
                  </a:moveTo>
                  <a:lnTo>
                    <a:pt x="457157" y="1156887"/>
                  </a:lnTo>
                  <a:lnTo>
                    <a:pt x="451656" y="1153629"/>
                  </a:lnTo>
                  <a:lnTo>
                    <a:pt x="304683" y="1068778"/>
                  </a:lnTo>
                  <a:lnTo>
                    <a:pt x="296403" y="1062545"/>
                  </a:lnTo>
                  <a:lnTo>
                    <a:pt x="290494" y="1054975"/>
                  </a:lnTo>
                  <a:lnTo>
                    <a:pt x="286952" y="1046069"/>
                  </a:lnTo>
                  <a:lnTo>
                    <a:pt x="285773" y="1035827"/>
                  </a:lnTo>
                  <a:lnTo>
                    <a:pt x="285773" y="860630"/>
                  </a:lnTo>
                  <a:lnTo>
                    <a:pt x="287364" y="855932"/>
                  </a:lnTo>
                  <a:lnTo>
                    <a:pt x="290624" y="854001"/>
                  </a:lnTo>
                  <a:lnTo>
                    <a:pt x="293845" y="852371"/>
                  </a:lnTo>
                  <a:lnTo>
                    <a:pt x="298541" y="853357"/>
                  </a:lnTo>
                  <a:lnTo>
                    <a:pt x="451656" y="941773"/>
                  </a:lnTo>
                  <a:lnTo>
                    <a:pt x="470566" y="974724"/>
                  </a:lnTo>
                  <a:lnTo>
                    <a:pt x="470566" y="1148974"/>
                  </a:lnTo>
                  <a:lnTo>
                    <a:pt x="469285" y="1153328"/>
                  </a:lnTo>
                  <a:lnTo>
                    <a:pt x="466705" y="1155559"/>
                  </a:lnTo>
                  <a:lnTo>
                    <a:pt x="466404" y="1156247"/>
                  </a:lnTo>
                  <a:lnTo>
                    <a:pt x="465715" y="1156548"/>
                  </a:lnTo>
                  <a:lnTo>
                    <a:pt x="464774" y="1156548"/>
                  </a:lnTo>
                  <a:lnTo>
                    <a:pt x="461553" y="1157837"/>
                  </a:lnTo>
                  <a:close/>
                </a:path>
                <a:path w="2743835" h="1602104">
                  <a:moveTo>
                    <a:pt x="407995" y="1555570"/>
                  </a:moveTo>
                  <a:lnTo>
                    <a:pt x="308544" y="1498376"/>
                  </a:lnTo>
                  <a:lnTo>
                    <a:pt x="308544" y="1497881"/>
                  </a:lnTo>
                  <a:lnTo>
                    <a:pt x="241617" y="1459587"/>
                  </a:lnTo>
                  <a:lnTo>
                    <a:pt x="228453" y="1449552"/>
                  </a:lnTo>
                  <a:lnTo>
                    <a:pt x="219047" y="1437399"/>
                  </a:lnTo>
                  <a:lnTo>
                    <a:pt x="213402" y="1423130"/>
                  </a:lnTo>
                  <a:lnTo>
                    <a:pt x="211520" y="1406746"/>
                  </a:lnTo>
                  <a:lnTo>
                    <a:pt x="211520" y="1126166"/>
                  </a:lnTo>
                  <a:lnTo>
                    <a:pt x="214139" y="1118748"/>
                  </a:lnTo>
                  <a:lnTo>
                    <a:pt x="219291" y="1115829"/>
                  </a:lnTo>
                  <a:lnTo>
                    <a:pt x="224142" y="1113250"/>
                  </a:lnTo>
                  <a:lnTo>
                    <a:pt x="231575" y="1114840"/>
                  </a:lnTo>
                  <a:lnTo>
                    <a:pt x="333790" y="1174012"/>
                  </a:lnTo>
                  <a:lnTo>
                    <a:pt x="334627" y="1174012"/>
                  </a:lnTo>
                  <a:lnTo>
                    <a:pt x="355126" y="1186134"/>
                  </a:lnTo>
                  <a:lnTo>
                    <a:pt x="355126" y="1186629"/>
                  </a:lnTo>
                  <a:lnTo>
                    <a:pt x="476407" y="1255944"/>
                  </a:lnTo>
                  <a:lnTo>
                    <a:pt x="489566" y="1265979"/>
                  </a:lnTo>
                  <a:lnTo>
                    <a:pt x="498973" y="1278132"/>
                  </a:lnTo>
                  <a:lnTo>
                    <a:pt x="504620" y="1292401"/>
                  </a:lnTo>
                  <a:lnTo>
                    <a:pt x="506504" y="1308785"/>
                  </a:lnTo>
                  <a:lnTo>
                    <a:pt x="506504" y="1555114"/>
                  </a:lnTo>
                  <a:lnTo>
                    <a:pt x="407995" y="1555114"/>
                  </a:lnTo>
                  <a:lnTo>
                    <a:pt x="407995" y="1555570"/>
                  </a:lnTo>
                  <a:close/>
                </a:path>
                <a:path w="2743835" h="1602104">
                  <a:moveTo>
                    <a:pt x="334627" y="1174012"/>
                  </a:moveTo>
                  <a:lnTo>
                    <a:pt x="333790" y="1174012"/>
                  </a:lnTo>
                  <a:lnTo>
                    <a:pt x="333790" y="1173518"/>
                  </a:lnTo>
                  <a:lnTo>
                    <a:pt x="334627" y="1174012"/>
                  </a:lnTo>
                  <a:close/>
                </a:path>
                <a:path w="2743835" h="1602104">
                  <a:moveTo>
                    <a:pt x="492397" y="1601826"/>
                  </a:moveTo>
                  <a:lnTo>
                    <a:pt x="485469" y="1600041"/>
                  </a:lnTo>
                  <a:lnTo>
                    <a:pt x="407995" y="1555114"/>
                  </a:lnTo>
                  <a:lnTo>
                    <a:pt x="506504" y="1555114"/>
                  </a:lnTo>
                  <a:lnTo>
                    <a:pt x="506504" y="1587435"/>
                  </a:lnTo>
                  <a:lnTo>
                    <a:pt x="504719" y="1594359"/>
                  </a:lnTo>
                  <a:lnTo>
                    <a:pt x="501158" y="1598267"/>
                  </a:lnTo>
                  <a:lnTo>
                    <a:pt x="500168" y="1599207"/>
                  </a:lnTo>
                  <a:lnTo>
                    <a:pt x="498878" y="1599896"/>
                  </a:lnTo>
                  <a:lnTo>
                    <a:pt x="497248" y="1600197"/>
                  </a:lnTo>
                  <a:lnTo>
                    <a:pt x="492397" y="1601826"/>
                  </a:lnTo>
                  <a:close/>
                </a:path>
                <a:path w="2743835" h="1602104">
                  <a:moveTo>
                    <a:pt x="175785" y="853849"/>
                  </a:moveTo>
                  <a:lnTo>
                    <a:pt x="18950" y="764794"/>
                  </a:lnTo>
                  <a:lnTo>
                    <a:pt x="0" y="731801"/>
                  </a:lnTo>
                  <a:lnTo>
                    <a:pt x="0" y="556607"/>
                  </a:lnTo>
                  <a:lnTo>
                    <a:pt x="1630" y="551909"/>
                  </a:lnTo>
                  <a:lnTo>
                    <a:pt x="4851" y="549978"/>
                  </a:lnTo>
                  <a:lnTo>
                    <a:pt x="8111" y="548386"/>
                  </a:lnTo>
                  <a:lnTo>
                    <a:pt x="12810" y="549334"/>
                  </a:lnTo>
                  <a:lnTo>
                    <a:pt x="165928" y="637744"/>
                  </a:lnTo>
                  <a:lnTo>
                    <a:pt x="184838" y="670700"/>
                  </a:lnTo>
                  <a:lnTo>
                    <a:pt x="184838" y="844947"/>
                  </a:lnTo>
                  <a:lnTo>
                    <a:pt x="183547" y="849303"/>
                  </a:lnTo>
                  <a:lnTo>
                    <a:pt x="180976" y="851576"/>
                  </a:lnTo>
                  <a:lnTo>
                    <a:pt x="180636" y="852220"/>
                  </a:lnTo>
                  <a:lnTo>
                    <a:pt x="179986" y="852524"/>
                  </a:lnTo>
                  <a:lnTo>
                    <a:pt x="179045" y="852524"/>
                  </a:lnTo>
                  <a:lnTo>
                    <a:pt x="175785" y="853849"/>
                  </a:lnTo>
                  <a:close/>
                </a:path>
                <a:path w="2743835" h="1602104">
                  <a:moveTo>
                    <a:pt x="2068255" y="1198100"/>
                  </a:moveTo>
                  <a:lnTo>
                    <a:pt x="1911385" y="1109051"/>
                  </a:lnTo>
                  <a:lnTo>
                    <a:pt x="1892475" y="1076051"/>
                  </a:lnTo>
                  <a:lnTo>
                    <a:pt x="1892475" y="900858"/>
                  </a:lnTo>
                  <a:lnTo>
                    <a:pt x="1894105" y="896161"/>
                  </a:lnTo>
                  <a:lnTo>
                    <a:pt x="1897326" y="894230"/>
                  </a:lnTo>
                  <a:lnTo>
                    <a:pt x="1900548" y="892638"/>
                  </a:lnTo>
                  <a:lnTo>
                    <a:pt x="1905253" y="893586"/>
                  </a:lnTo>
                  <a:lnTo>
                    <a:pt x="2058407" y="981997"/>
                  </a:lnTo>
                  <a:lnTo>
                    <a:pt x="2077317" y="1014949"/>
                  </a:lnTo>
                  <a:lnTo>
                    <a:pt x="2077317" y="1189198"/>
                  </a:lnTo>
                  <a:lnTo>
                    <a:pt x="2076027" y="1193552"/>
                  </a:lnTo>
                  <a:lnTo>
                    <a:pt x="2073456" y="1195831"/>
                  </a:lnTo>
                  <a:lnTo>
                    <a:pt x="2073106" y="1196471"/>
                  </a:lnTo>
                  <a:lnTo>
                    <a:pt x="2072466" y="1196772"/>
                  </a:lnTo>
                  <a:lnTo>
                    <a:pt x="2071476" y="1196772"/>
                  </a:lnTo>
                  <a:lnTo>
                    <a:pt x="2068255" y="1198100"/>
                  </a:lnTo>
                  <a:close/>
                </a:path>
                <a:path w="2743835" h="1602104">
                  <a:moveTo>
                    <a:pt x="921431" y="1157837"/>
                  </a:moveTo>
                  <a:lnTo>
                    <a:pt x="917075" y="1156887"/>
                  </a:lnTo>
                  <a:lnTo>
                    <a:pt x="911583" y="1153629"/>
                  </a:lnTo>
                  <a:lnTo>
                    <a:pt x="764561" y="1068778"/>
                  </a:lnTo>
                  <a:lnTo>
                    <a:pt x="756281" y="1062545"/>
                  </a:lnTo>
                  <a:lnTo>
                    <a:pt x="750372" y="1054975"/>
                  </a:lnTo>
                  <a:lnTo>
                    <a:pt x="746831" y="1046069"/>
                  </a:lnTo>
                  <a:lnTo>
                    <a:pt x="745651" y="1035827"/>
                  </a:lnTo>
                  <a:lnTo>
                    <a:pt x="745651" y="860630"/>
                  </a:lnTo>
                  <a:lnTo>
                    <a:pt x="747281" y="855932"/>
                  </a:lnTo>
                  <a:lnTo>
                    <a:pt x="750502" y="854001"/>
                  </a:lnTo>
                  <a:lnTo>
                    <a:pt x="753723" y="852371"/>
                  </a:lnTo>
                  <a:lnTo>
                    <a:pt x="758419" y="853357"/>
                  </a:lnTo>
                  <a:lnTo>
                    <a:pt x="911583" y="941773"/>
                  </a:lnTo>
                  <a:lnTo>
                    <a:pt x="930493" y="974724"/>
                  </a:lnTo>
                  <a:lnTo>
                    <a:pt x="930493" y="1148974"/>
                  </a:lnTo>
                  <a:lnTo>
                    <a:pt x="929203" y="1153328"/>
                  </a:lnTo>
                  <a:lnTo>
                    <a:pt x="926583" y="1155559"/>
                  </a:lnTo>
                  <a:lnTo>
                    <a:pt x="926282" y="1156247"/>
                  </a:lnTo>
                  <a:lnTo>
                    <a:pt x="925642" y="1156548"/>
                  </a:lnTo>
                  <a:lnTo>
                    <a:pt x="924652" y="1156548"/>
                  </a:lnTo>
                  <a:lnTo>
                    <a:pt x="921431" y="1157837"/>
                  </a:lnTo>
                  <a:close/>
                </a:path>
                <a:path w="2743835" h="1602104">
                  <a:moveTo>
                    <a:pt x="1883423" y="305463"/>
                  </a:moveTo>
                  <a:lnTo>
                    <a:pt x="1726592" y="216407"/>
                  </a:lnTo>
                  <a:lnTo>
                    <a:pt x="1707633" y="183414"/>
                  </a:lnTo>
                  <a:lnTo>
                    <a:pt x="1707633" y="8219"/>
                  </a:lnTo>
                  <a:lnTo>
                    <a:pt x="1709263" y="3560"/>
                  </a:lnTo>
                  <a:lnTo>
                    <a:pt x="1712484" y="1590"/>
                  </a:lnTo>
                  <a:lnTo>
                    <a:pt x="1715705" y="0"/>
                  </a:lnTo>
                  <a:lnTo>
                    <a:pt x="1720450" y="947"/>
                  </a:lnTo>
                  <a:lnTo>
                    <a:pt x="1873565" y="89359"/>
                  </a:lnTo>
                  <a:lnTo>
                    <a:pt x="1892475" y="122351"/>
                  </a:lnTo>
                  <a:lnTo>
                    <a:pt x="1892475" y="296560"/>
                  </a:lnTo>
                  <a:lnTo>
                    <a:pt x="1891185" y="300917"/>
                  </a:lnTo>
                  <a:lnTo>
                    <a:pt x="1888613" y="303189"/>
                  </a:lnTo>
                  <a:lnTo>
                    <a:pt x="1888274" y="303833"/>
                  </a:lnTo>
                  <a:lnTo>
                    <a:pt x="1887624" y="304175"/>
                  </a:lnTo>
                  <a:lnTo>
                    <a:pt x="1886683" y="304175"/>
                  </a:lnTo>
                  <a:lnTo>
                    <a:pt x="1883423" y="305463"/>
                  </a:lnTo>
                  <a:close/>
                </a:path>
                <a:path w="2743835" h="1602104">
                  <a:moveTo>
                    <a:pt x="2734360" y="1157837"/>
                  </a:moveTo>
                  <a:lnTo>
                    <a:pt x="2729964" y="1156887"/>
                  </a:lnTo>
                  <a:lnTo>
                    <a:pt x="2724463" y="1153629"/>
                  </a:lnTo>
                  <a:lnTo>
                    <a:pt x="2577490" y="1068778"/>
                  </a:lnTo>
                  <a:lnTo>
                    <a:pt x="2569210" y="1062545"/>
                  </a:lnTo>
                  <a:lnTo>
                    <a:pt x="2563301" y="1054975"/>
                  </a:lnTo>
                  <a:lnTo>
                    <a:pt x="2559759" y="1046069"/>
                  </a:lnTo>
                  <a:lnTo>
                    <a:pt x="2558580" y="1035827"/>
                  </a:lnTo>
                  <a:lnTo>
                    <a:pt x="2558580" y="860630"/>
                  </a:lnTo>
                  <a:lnTo>
                    <a:pt x="2560171" y="855932"/>
                  </a:lnTo>
                  <a:lnTo>
                    <a:pt x="2563431" y="854001"/>
                  </a:lnTo>
                  <a:lnTo>
                    <a:pt x="2566652" y="852371"/>
                  </a:lnTo>
                  <a:lnTo>
                    <a:pt x="2571309" y="853357"/>
                  </a:lnTo>
                  <a:lnTo>
                    <a:pt x="2724463" y="941773"/>
                  </a:lnTo>
                  <a:lnTo>
                    <a:pt x="2743373" y="974724"/>
                  </a:lnTo>
                  <a:lnTo>
                    <a:pt x="2743373" y="1148974"/>
                  </a:lnTo>
                  <a:lnTo>
                    <a:pt x="2742093" y="1153328"/>
                  </a:lnTo>
                  <a:lnTo>
                    <a:pt x="2739512" y="1155559"/>
                  </a:lnTo>
                  <a:lnTo>
                    <a:pt x="2739211" y="1156247"/>
                  </a:lnTo>
                  <a:lnTo>
                    <a:pt x="2738522" y="1156548"/>
                  </a:lnTo>
                  <a:lnTo>
                    <a:pt x="2737581" y="1156548"/>
                  </a:lnTo>
                  <a:lnTo>
                    <a:pt x="2734360" y="1157837"/>
                  </a:lnTo>
                  <a:close/>
                </a:path>
              </a:pathLst>
            </a:custGeom>
            <a:solidFill>
              <a:srgbClr val="4d87cf"/>
            </a:solidFill>
            <a:ln w="0">
              <a:noFill/>
            </a:ln>
          </p:spPr>
          <p:style>
            <a:lnRef idx="0"/>
            <a:fillRef idx="0"/>
            <a:effectRef idx="0"/>
            <a:fontRef idx="minor"/>
          </p:style>
        </p:sp>
        <p:sp>
          <p:nvSpPr>
            <p:cNvPr id="464" name="object 26"/>
            <p:cNvSpPr/>
            <p:nvPr/>
          </p:nvSpPr>
          <p:spPr>
            <a:xfrm>
              <a:off x="1319400" y="7585560"/>
              <a:ext cx="136440" cy="172080"/>
            </a:xfrm>
            <a:custGeom>
              <a:avLst/>
              <a:gdLst/>
              <a:ahLst/>
              <a:rect l="l" t="t" r="r" b="b"/>
              <a:pathLst>
                <a:path w="185419" h="306070">
                  <a:moveTo>
                    <a:pt x="175781" y="305463"/>
                  </a:moveTo>
                  <a:lnTo>
                    <a:pt x="18912" y="216403"/>
                  </a:lnTo>
                  <a:lnTo>
                    <a:pt x="0" y="183442"/>
                  </a:lnTo>
                  <a:lnTo>
                    <a:pt x="0" y="8252"/>
                  </a:lnTo>
                  <a:lnTo>
                    <a:pt x="1630" y="3558"/>
                  </a:lnTo>
                  <a:lnTo>
                    <a:pt x="4851" y="1619"/>
                  </a:lnTo>
                  <a:lnTo>
                    <a:pt x="8072" y="0"/>
                  </a:lnTo>
                  <a:lnTo>
                    <a:pt x="12772" y="979"/>
                  </a:lnTo>
                  <a:lnTo>
                    <a:pt x="165889" y="89350"/>
                  </a:lnTo>
                  <a:lnTo>
                    <a:pt x="184840" y="122350"/>
                  </a:lnTo>
                  <a:lnTo>
                    <a:pt x="184840" y="296561"/>
                  </a:lnTo>
                  <a:lnTo>
                    <a:pt x="183551" y="300953"/>
                  </a:lnTo>
                  <a:lnTo>
                    <a:pt x="180935" y="303184"/>
                  </a:lnTo>
                  <a:lnTo>
                    <a:pt x="180633" y="303833"/>
                  </a:lnTo>
                  <a:lnTo>
                    <a:pt x="179988" y="304173"/>
                  </a:lnTo>
                  <a:lnTo>
                    <a:pt x="179003" y="304173"/>
                  </a:lnTo>
                  <a:close/>
                </a:path>
              </a:pathLst>
            </a:custGeom>
            <a:solidFill>
              <a:srgbClr val="5895d5"/>
            </a:solidFill>
            <a:ln w="0">
              <a:noFill/>
            </a:ln>
          </p:spPr>
          <p:style>
            <a:lnRef idx="0"/>
            <a:fillRef idx="0"/>
            <a:effectRef idx="0"/>
            <a:fontRef idx="minor"/>
          </p:style>
        </p:sp>
      </p:grpSp>
      <p:sp>
        <p:nvSpPr>
          <p:cNvPr id="465" name="object 27"/>
          <p:cNvSpPr/>
          <p:nvPr/>
        </p:nvSpPr>
        <p:spPr>
          <a:xfrm>
            <a:off x="5323680" y="2727360"/>
            <a:ext cx="11136240" cy="6429240"/>
          </a:xfrm>
          <a:prstGeom prst="rect">
            <a:avLst/>
          </a:prstGeom>
          <a:noFill/>
          <a:ln w="0">
            <a:noFill/>
          </a:ln>
        </p:spPr>
        <p:style>
          <a:lnRef idx="0"/>
          <a:fillRef idx="0"/>
          <a:effectRef idx="0"/>
          <a:fontRef idx="minor"/>
        </p:style>
        <p:txBody>
          <a:bodyPr lIns="0" rIns="0" tIns="30600" bIns="0" anchor="t">
            <a:spAutoFit/>
          </a:bodyPr>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add("South",vote);</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class  handleanc implements ItemListener</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public void itemStateChanged(ItemEvent ie)</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if(ie.getStateChange()==ItemEvent.SELECTED)</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count1++;</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class  handlenp implements ItemListener</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public void itemStateChanged(ItemEvent ie)</a:t>
            </a:r>
            <a:endParaRPr b="0" lang="en-IN" sz="2800" spc="-1" strike="noStrike">
              <a:latin typeface="Arial"/>
            </a:endParaRPr>
          </a:p>
          <a:p>
            <a:pPr marL="457200">
              <a:lnSpc>
                <a:spcPct val="100000"/>
              </a:lnSpc>
              <a:buNone/>
            </a:pPr>
            <a:endParaRPr b="0" lang="en-IN" sz="2800" spc="-1" strike="noStrike">
              <a:latin typeface="Arial"/>
            </a:endParaRPr>
          </a:p>
          <a:p>
            <a:pPr marL="457200">
              <a:lnSpc>
                <a:spcPct val="100000"/>
              </a:lnSpc>
              <a:buNone/>
            </a:pPr>
            <a:endParaRPr b="0" lang="en-IN" sz="2800" spc="-1" strike="noStrike">
              <a:latin typeface="Arial"/>
            </a:endParaRPr>
          </a:p>
        </p:txBody>
      </p:sp>
      <p:sp>
        <p:nvSpPr>
          <p:cNvPr id="466" name="PlaceHolder 1"/>
          <p:cNvSpPr>
            <a:spLocks noGrp="1"/>
          </p:cNvSpPr>
          <p:nvPr>
            <p:ph type="title"/>
          </p:nvPr>
        </p:nvSpPr>
        <p:spPr>
          <a:xfrm>
            <a:off x="1015920" y="1069200"/>
            <a:ext cx="5407920" cy="2039400"/>
          </a:xfrm>
          <a:prstGeom prst="rect">
            <a:avLst/>
          </a:prstGeom>
          <a:noFill/>
          <a:ln w="0">
            <a:noFill/>
          </a:ln>
        </p:spPr>
        <p:txBody>
          <a:bodyPr lIns="0" rIns="0" tIns="12240" bIns="0" anchor="t">
            <a:noAutofit/>
          </a:bodyPr>
          <a:p>
            <a:pPr marL="12600">
              <a:lnSpc>
                <a:spcPct val="100000"/>
              </a:lnSpc>
              <a:spcBef>
                <a:spcPts val="96"/>
              </a:spcBef>
              <a:buNone/>
            </a:pPr>
            <a:r>
              <a:rPr b="1" lang="en-US" sz="6650" spc="-151" strike="noStrike">
                <a:solidFill>
                  <a:srgbClr val="243761"/>
                </a:solidFill>
                <a:latin typeface="Arial"/>
              </a:rPr>
              <a:t>Program</a:t>
            </a:r>
            <a:r>
              <a:rPr b="1" lang="en-US" sz="6650" spc="-270" strike="noStrike">
                <a:solidFill>
                  <a:srgbClr val="243761"/>
                </a:solidFill>
                <a:latin typeface="Arial"/>
              </a:rPr>
              <a:t> </a:t>
            </a:r>
            <a:r>
              <a:rPr b="1" lang="en-US" sz="6650" spc="-287" strike="noStrike">
                <a:solidFill>
                  <a:srgbClr val="243761"/>
                </a:solidFill>
                <a:latin typeface="Arial"/>
              </a:rPr>
              <a:t>code</a:t>
            </a:r>
            <a:endParaRPr b="0" lang="en-US" sz="66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467" name="object 2"/>
          <p:cNvSpPr/>
          <p:nvPr/>
        </p:nvSpPr>
        <p:spPr>
          <a:xfrm>
            <a:off x="1052640" y="2257560"/>
            <a:ext cx="6781320" cy="56160"/>
          </a:xfrm>
          <a:custGeom>
            <a:avLst/>
            <a:gdLst/>
            <a:ahLst/>
            <a:rect l="l" t="t" r="r" b="b"/>
            <a:pathLst>
              <a:path w="6781800" h="56514">
                <a:moveTo>
                  <a:pt x="0" y="56308"/>
                </a:moveTo>
                <a:lnTo>
                  <a:pt x="6781588" y="0"/>
                </a:lnTo>
              </a:path>
            </a:pathLst>
          </a:custGeom>
          <a:noFill/>
          <a:ln w="47625">
            <a:solidFill>
              <a:srgbClr val="2095f2"/>
            </a:solidFill>
            <a:round/>
          </a:ln>
        </p:spPr>
        <p:style>
          <a:lnRef idx="0"/>
          <a:fillRef idx="0"/>
          <a:effectRef idx="0"/>
          <a:fontRef idx="minor"/>
        </p:style>
      </p:sp>
      <p:grpSp>
        <p:nvGrpSpPr>
          <p:cNvPr id="468" name="object 3"/>
          <p:cNvGrpSpPr/>
          <p:nvPr/>
        </p:nvGrpSpPr>
        <p:grpSpPr>
          <a:xfrm>
            <a:off x="5163840" y="2597400"/>
            <a:ext cx="12406680" cy="6810120"/>
            <a:chOff x="5163840" y="2597400"/>
            <a:chExt cx="12406680" cy="6810120"/>
          </a:xfrm>
        </p:grpSpPr>
        <p:sp>
          <p:nvSpPr>
            <p:cNvPr id="469" name="object 4"/>
            <p:cNvSpPr/>
            <p:nvPr/>
          </p:nvSpPr>
          <p:spPr>
            <a:xfrm>
              <a:off x="5730480" y="3001320"/>
              <a:ext cx="11840040" cy="6406200"/>
            </a:xfrm>
            <a:custGeom>
              <a:avLst/>
              <a:gdLst/>
              <a:ahLst/>
              <a:rect l="l" t="t" r="r" b="b"/>
              <a:pathLst>
                <a:path w="8426450" h="6406515">
                  <a:moveTo>
                    <a:pt x="8426272" y="0"/>
                  </a:moveTo>
                  <a:lnTo>
                    <a:pt x="8022971" y="0"/>
                  </a:lnTo>
                  <a:lnTo>
                    <a:pt x="8022971" y="6002388"/>
                  </a:lnTo>
                  <a:lnTo>
                    <a:pt x="0" y="6002388"/>
                  </a:lnTo>
                  <a:lnTo>
                    <a:pt x="0" y="6406362"/>
                  </a:lnTo>
                  <a:lnTo>
                    <a:pt x="8426272" y="6406362"/>
                  </a:lnTo>
                  <a:lnTo>
                    <a:pt x="8426272" y="6002388"/>
                  </a:lnTo>
                  <a:lnTo>
                    <a:pt x="8426272" y="0"/>
                  </a:lnTo>
                  <a:close/>
                </a:path>
              </a:pathLst>
            </a:custGeom>
            <a:solidFill>
              <a:srgbClr val="243761"/>
            </a:solidFill>
            <a:ln w="0">
              <a:noFill/>
            </a:ln>
          </p:spPr>
          <p:style>
            <a:lnRef idx="0"/>
            <a:fillRef idx="0"/>
            <a:effectRef idx="0"/>
            <a:fontRef idx="minor"/>
          </p:style>
        </p:sp>
        <p:sp>
          <p:nvSpPr>
            <p:cNvPr id="470" name="object 5"/>
            <p:cNvSpPr/>
            <p:nvPr/>
          </p:nvSpPr>
          <p:spPr>
            <a:xfrm>
              <a:off x="5163840" y="2597400"/>
              <a:ext cx="11840040" cy="6406920"/>
            </a:xfrm>
            <a:custGeom>
              <a:avLst/>
              <a:gdLst/>
              <a:ahLst/>
              <a:rect l="l" t="t" r="r" b="b"/>
              <a:pathLst>
                <a:path w="8426450" h="6407150">
                  <a:moveTo>
                    <a:pt x="8426270" y="6406848"/>
                  </a:moveTo>
                  <a:lnTo>
                    <a:pt x="0" y="6406848"/>
                  </a:lnTo>
                  <a:lnTo>
                    <a:pt x="0" y="0"/>
                  </a:lnTo>
                  <a:lnTo>
                    <a:pt x="8426270" y="0"/>
                  </a:lnTo>
                  <a:lnTo>
                    <a:pt x="8426270" y="6406848"/>
                  </a:lnTo>
                  <a:close/>
                </a:path>
              </a:pathLst>
            </a:custGeom>
            <a:solidFill>
              <a:srgbClr val="2095f2"/>
            </a:solidFill>
            <a:ln w="0">
              <a:noFill/>
            </a:ln>
          </p:spPr>
          <p:style>
            <a:lnRef idx="0"/>
            <a:fillRef idx="0"/>
            <a:effectRef idx="0"/>
            <a:fontRef idx="minor"/>
          </p:style>
        </p:sp>
      </p:grpSp>
      <p:grpSp>
        <p:nvGrpSpPr>
          <p:cNvPr id="471" name="object 6"/>
          <p:cNvGrpSpPr/>
          <p:nvPr/>
        </p:nvGrpSpPr>
        <p:grpSpPr>
          <a:xfrm>
            <a:off x="1030680" y="6475680"/>
            <a:ext cx="3387960" cy="2781360"/>
            <a:chOff x="1030680" y="6475680"/>
            <a:chExt cx="3387960" cy="2781360"/>
          </a:xfrm>
        </p:grpSpPr>
        <p:sp>
          <p:nvSpPr>
            <p:cNvPr id="472" name="object 7"/>
            <p:cNvSpPr/>
            <p:nvPr/>
          </p:nvSpPr>
          <p:spPr>
            <a:xfrm>
              <a:off x="1068480" y="6602040"/>
              <a:ext cx="3240720" cy="2655000"/>
            </a:xfrm>
            <a:prstGeom prst="rect">
              <a:avLst/>
            </a:prstGeom>
            <a:blipFill rotWithShape="0">
              <a:blip r:embed="rId1"/>
              <a:srcRect/>
              <a:stretch/>
            </a:blipFill>
            <a:ln w="0">
              <a:noFill/>
            </a:ln>
          </p:spPr>
          <p:style>
            <a:lnRef idx="0"/>
            <a:fillRef idx="0"/>
            <a:effectRef idx="0"/>
            <a:fontRef idx="minor"/>
          </p:style>
        </p:sp>
        <p:sp>
          <p:nvSpPr>
            <p:cNvPr id="473" name="object 8"/>
            <p:cNvSpPr/>
            <p:nvPr/>
          </p:nvSpPr>
          <p:spPr>
            <a:xfrm>
              <a:off x="2621520" y="6586560"/>
              <a:ext cx="385920" cy="431280"/>
            </a:xfrm>
            <a:prstGeom prst="rect">
              <a:avLst/>
            </a:prstGeom>
            <a:blipFill rotWithShape="0">
              <a:blip r:embed="rId2"/>
              <a:srcRect/>
              <a:stretch/>
            </a:blipFill>
            <a:ln w="0">
              <a:noFill/>
            </a:ln>
          </p:spPr>
          <p:style>
            <a:lnRef idx="0"/>
            <a:fillRef idx="0"/>
            <a:effectRef idx="0"/>
            <a:fontRef idx="minor"/>
          </p:style>
        </p:sp>
        <p:sp>
          <p:nvSpPr>
            <p:cNvPr id="474" name="object 9"/>
            <p:cNvSpPr/>
            <p:nvPr/>
          </p:nvSpPr>
          <p:spPr>
            <a:xfrm>
              <a:off x="2613240" y="6619680"/>
              <a:ext cx="318600" cy="399960"/>
            </a:xfrm>
            <a:custGeom>
              <a:avLst/>
              <a:gdLst/>
              <a:ahLst/>
              <a:rect l="l" t="t" r="r" b="b"/>
              <a:pathLst>
                <a:path w="431800" h="709929">
                  <a:moveTo>
                    <a:pt x="412032" y="709929"/>
                  </a:moveTo>
                  <a:lnTo>
                    <a:pt x="44156" y="502919"/>
                  </a:lnTo>
                  <a:lnTo>
                    <a:pt x="11031" y="471169"/>
                  </a:lnTo>
                  <a:lnTo>
                    <a:pt x="0" y="426719"/>
                  </a:lnTo>
                  <a:lnTo>
                    <a:pt x="0" y="34289"/>
                  </a:lnTo>
                  <a:lnTo>
                    <a:pt x="17672" y="0"/>
                  </a:lnTo>
                  <a:lnTo>
                    <a:pt x="25107" y="0"/>
                  </a:lnTo>
                  <a:lnTo>
                    <a:pt x="33935" y="2539"/>
                  </a:lnTo>
                  <a:lnTo>
                    <a:pt x="44156" y="7619"/>
                  </a:lnTo>
                  <a:lnTo>
                    <a:pt x="179001" y="86359"/>
                  </a:lnTo>
                  <a:lnTo>
                    <a:pt x="181103" y="86359"/>
                  </a:lnTo>
                  <a:lnTo>
                    <a:pt x="210534" y="104139"/>
                  </a:lnTo>
                  <a:lnTo>
                    <a:pt x="217155" y="107949"/>
                  </a:lnTo>
                  <a:lnTo>
                    <a:pt x="82471" y="107949"/>
                  </a:lnTo>
                  <a:lnTo>
                    <a:pt x="75854" y="111759"/>
                  </a:lnTo>
                  <a:lnTo>
                    <a:pt x="69600" y="116839"/>
                  </a:lnTo>
                  <a:lnTo>
                    <a:pt x="63718" y="120649"/>
                  </a:lnTo>
                  <a:lnTo>
                    <a:pt x="58214" y="124459"/>
                  </a:lnTo>
                  <a:lnTo>
                    <a:pt x="70343" y="147319"/>
                  </a:lnTo>
                  <a:lnTo>
                    <a:pt x="66209" y="157479"/>
                  </a:lnTo>
                  <a:lnTo>
                    <a:pt x="42176" y="157479"/>
                  </a:lnTo>
                  <a:lnTo>
                    <a:pt x="42298" y="177799"/>
                  </a:lnTo>
                  <a:lnTo>
                    <a:pt x="42671" y="203199"/>
                  </a:lnTo>
                  <a:lnTo>
                    <a:pt x="64996" y="218439"/>
                  </a:lnTo>
                  <a:lnTo>
                    <a:pt x="69353" y="238759"/>
                  </a:lnTo>
                  <a:lnTo>
                    <a:pt x="68412" y="241299"/>
                  </a:lnTo>
                  <a:lnTo>
                    <a:pt x="66782" y="245109"/>
                  </a:lnTo>
                  <a:lnTo>
                    <a:pt x="64502" y="248919"/>
                  </a:lnTo>
                  <a:lnTo>
                    <a:pt x="62872" y="252729"/>
                  </a:lnTo>
                  <a:lnTo>
                    <a:pt x="62076" y="256539"/>
                  </a:lnTo>
                  <a:lnTo>
                    <a:pt x="62076" y="260349"/>
                  </a:lnTo>
                  <a:lnTo>
                    <a:pt x="64852" y="265429"/>
                  </a:lnTo>
                  <a:lnTo>
                    <a:pt x="69253" y="274319"/>
                  </a:lnTo>
                  <a:lnTo>
                    <a:pt x="75289" y="285749"/>
                  </a:lnTo>
                  <a:lnTo>
                    <a:pt x="82965" y="298449"/>
                  </a:lnTo>
                  <a:lnTo>
                    <a:pt x="105408" y="298449"/>
                  </a:lnTo>
                  <a:lnTo>
                    <a:pt x="118360" y="312419"/>
                  </a:lnTo>
                  <a:lnTo>
                    <a:pt x="124647" y="342899"/>
                  </a:lnTo>
                  <a:lnTo>
                    <a:pt x="158160" y="361949"/>
                  </a:lnTo>
                  <a:lnTo>
                    <a:pt x="197574" y="361949"/>
                  </a:lnTo>
                  <a:lnTo>
                    <a:pt x="200336" y="365759"/>
                  </a:lnTo>
                  <a:lnTo>
                    <a:pt x="234421" y="365759"/>
                  </a:lnTo>
                  <a:lnTo>
                    <a:pt x="233723" y="367029"/>
                  </a:lnTo>
                  <a:lnTo>
                    <a:pt x="123211" y="367029"/>
                  </a:lnTo>
                  <a:lnTo>
                    <a:pt x="124332" y="374649"/>
                  </a:lnTo>
                  <a:lnTo>
                    <a:pt x="124717" y="380999"/>
                  </a:lnTo>
                  <a:lnTo>
                    <a:pt x="124629" y="387349"/>
                  </a:lnTo>
                  <a:lnTo>
                    <a:pt x="124588" y="388619"/>
                  </a:lnTo>
                  <a:lnTo>
                    <a:pt x="123706" y="393699"/>
                  </a:lnTo>
                  <a:lnTo>
                    <a:pt x="121775" y="401319"/>
                  </a:lnTo>
                  <a:lnTo>
                    <a:pt x="119175" y="402589"/>
                  </a:lnTo>
                  <a:lnTo>
                    <a:pt x="108163" y="402589"/>
                  </a:lnTo>
                  <a:lnTo>
                    <a:pt x="108502" y="407669"/>
                  </a:lnTo>
                  <a:lnTo>
                    <a:pt x="110288" y="414019"/>
                  </a:lnTo>
                  <a:lnTo>
                    <a:pt x="113509" y="422909"/>
                  </a:lnTo>
                  <a:lnTo>
                    <a:pt x="115139" y="426719"/>
                  </a:lnTo>
                  <a:lnTo>
                    <a:pt x="117865" y="434339"/>
                  </a:lnTo>
                  <a:lnTo>
                    <a:pt x="121775" y="443229"/>
                  </a:lnTo>
                  <a:lnTo>
                    <a:pt x="124788" y="461009"/>
                  </a:lnTo>
                  <a:lnTo>
                    <a:pt x="129052" y="485139"/>
                  </a:lnTo>
                  <a:lnTo>
                    <a:pt x="157665" y="494029"/>
                  </a:lnTo>
                  <a:lnTo>
                    <a:pt x="162021" y="518159"/>
                  </a:lnTo>
                  <a:lnTo>
                    <a:pt x="179990" y="529589"/>
                  </a:lnTo>
                  <a:lnTo>
                    <a:pt x="210104" y="529589"/>
                  </a:lnTo>
                  <a:lnTo>
                    <a:pt x="216821" y="534669"/>
                  </a:lnTo>
                  <a:lnTo>
                    <a:pt x="431760" y="534669"/>
                  </a:lnTo>
                  <a:lnTo>
                    <a:pt x="431760" y="676909"/>
                  </a:lnTo>
                  <a:lnTo>
                    <a:pt x="431242" y="685799"/>
                  </a:lnTo>
                  <a:lnTo>
                    <a:pt x="420428" y="708659"/>
                  </a:lnTo>
                  <a:lnTo>
                    <a:pt x="418148" y="708659"/>
                  </a:lnTo>
                  <a:lnTo>
                    <a:pt x="412032" y="709929"/>
                  </a:lnTo>
                  <a:close/>
                </a:path>
                <a:path w="431800" h="709929">
                  <a:moveTo>
                    <a:pt x="181103" y="86359"/>
                  </a:moveTo>
                  <a:lnTo>
                    <a:pt x="179001" y="86359"/>
                  </a:lnTo>
                  <a:lnTo>
                    <a:pt x="179001" y="85089"/>
                  </a:lnTo>
                  <a:lnTo>
                    <a:pt x="181103" y="86359"/>
                  </a:lnTo>
                  <a:close/>
                </a:path>
                <a:path w="431800" h="709929">
                  <a:moveTo>
                    <a:pt x="121281" y="130809"/>
                  </a:moveTo>
                  <a:lnTo>
                    <a:pt x="101381" y="130809"/>
                  </a:lnTo>
                  <a:lnTo>
                    <a:pt x="82471" y="107949"/>
                  </a:lnTo>
                  <a:lnTo>
                    <a:pt x="217155" y="107949"/>
                  </a:lnTo>
                  <a:lnTo>
                    <a:pt x="223777" y="111759"/>
                  </a:lnTo>
                  <a:lnTo>
                    <a:pt x="124647" y="111759"/>
                  </a:lnTo>
                  <a:lnTo>
                    <a:pt x="121281" y="130809"/>
                  </a:lnTo>
                  <a:close/>
                </a:path>
                <a:path w="431800" h="709929">
                  <a:moveTo>
                    <a:pt x="184842" y="177799"/>
                  </a:moveTo>
                  <a:lnTo>
                    <a:pt x="165883" y="161289"/>
                  </a:lnTo>
                  <a:lnTo>
                    <a:pt x="158606" y="130809"/>
                  </a:lnTo>
                  <a:lnTo>
                    <a:pt x="124647" y="111759"/>
                  </a:lnTo>
                  <a:lnTo>
                    <a:pt x="223777" y="111759"/>
                  </a:lnTo>
                  <a:lnTo>
                    <a:pt x="331929" y="173989"/>
                  </a:lnTo>
                  <a:lnTo>
                    <a:pt x="200336" y="173989"/>
                  </a:lnTo>
                  <a:lnTo>
                    <a:pt x="184842" y="177799"/>
                  </a:lnTo>
                  <a:close/>
                </a:path>
                <a:path w="431800" h="709929">
                  <a:moveTo>
                    <a:pt x="62076" y="167639"/>
                  </a:moveTo>
                  <a:lnTo>
                    <a:pt x="42176" y="157479"/>
                  </a:lnTo>
                  <a:lnTo>
                    <a:pt x="66209" y="157479"/>
                  </a:lnTo>
                  <a:lnTo>
                    <a:pt x="62076" y="167639"/>
                  </a:lnTo>
                  <a:close/>
                </a:path>
                <a:path w="431800" h="709929">
                  <a:moveTo>
                    <a:pt x="431760" y="312419"/>
                  </a:moveTo>
                  <a:lnTo>
                    <a:pt x="243998" y="312419"/>
                  </a:lnTo>
                  <a:lnTo>
                    <a:pt x="243357" y="303529"/>
                  </a:lnTo>
                  <a:lnTo>
                    <a:pt x="242901" y="298449"/>
                  </a:lnTo>
                  <a:lnTo>
                    <a:pt x="234860" y="269239"/>
                  </a:lnTo>
                  <a:lnTo>
                    <a:pt x="230190" y="264159"/>
                  </a:lnTo>
                  <a:lnTo>
                    <a:pt x="225641" y="259079"/>
                  </a:lnTo>
                  <a:lnTo>
                    <a:pt x="221226" y="253999"/>
                  </a:lnTo>
                  <a:lnTo>
                    <a:pt x="215880" y="233679"/>
                  </a:lnTo>
                  <a:lnTo>
                    <a:pt x="218111" y="229869"/>
                  </a:lnTo>
                  <a:lnTo>
                    <a:pt x="220236" y="222249"/>
                  </a:lnTo>
                  <a:lnTo>
                    <a:pt x="222167" y="213359"/>
                  </a:lnTo>
                  <a:lnTo>
                    <a:pt x="219596" y="208279"/>
                  </a:lnTo>
                  <a:lnTo>
                    <a:pt x="216025" y="201929"/>
                  </a:lnTo>
                  <a:lnTo>
                    <a:pt x="211523" y="194309"/>
                  </a:lnTo>
                  <a:lnTo>
                    <a:pt x="206672" y="185419"/>
                  </a:lnTo>
                  <a:lnTo>
                    <a:pt x="202956" y="179069"/>
                  </a:lnTo>
                  <a:lnTo>
                    <a:pt x="200336" y="173989"/>
                  </a:lnTo>
                  <a:lnTo>
                    <a:pt x="331929" y="173989"/>
                  </a:lnTo>
                  <a:lnTo>
                    <a:pt x="387109" y="205739"/>
                  </a:lnTo>
                  <a:lnTo>
                    <a:pt x="420594" y="238759"/>
                  </a:lnTo>
                  <a:lnTo>
                    <a:pt x="431760" y="283209"/>
                  </a:lnTo>
                  <a:lnTo>
                    <a:pt x="431760" y="312419"/>
                  </a:lnTo>
                  <a:close/>
                </a:path>
                <a:path w="431800" h="709929">
                  <a:moveTo>
                    <a:pt x="161032" y="283209"/>
                  </a:moveTo>
                  <a:lnTo>
                    <a:pt x="153308" y="283209"/>
                  </a:lnTo>
                  <a:lnTo>
                    <a:pt x="144547" y="278129"/>
                  </a:lnTo>
                  <a:lnTo>
                    <a:pt x="136769" y="274319"/>
                  </a:lnTo>
                  <a:lnTo>
                    <a:pt x="110988" y="237489"/>
                  </a:lnTo>
                  <a:lnTo>
                    <a:pt x="106385" y="218439"/>
                  </a:lnTo>
                  <a:lnTo>
                    <a:pt x="106727" y="209549"/>
                  </a:lnTo>
                  <a:lnTo>
                    <a:pt x="122571" y="189229"/>
                  </a:lnTo>
                  <a:lnTo>
                    <a:pt x="128063" y="190499"/>
                  </a:lnTo>
                  <a:lnTo>
                    <a:pt x="136399" y="190499"/>
                  </a:lnTo>
                  <a:lnTo>
                    <a:pt x="170201" y="226059"/>
                  </a:lnTo>
                  <a:lnTo>
                    <a:pt x="178011" y="269239"/>
                  </a:lnTo>
                  <a:lnTo>
                    <a:pt x="174644" y="275589"/>
                  </a:lnTo>
                  <a:lnTo>
                    <a:pt x="167862" y="280669"/>
                  </a:lnTo>
                  <a:lnTo>
                    <a:pt x="161032" y="283209"/>
                  </a:lnTo>
                  <a:close/>
                </a:path>
                <a:path w="431800" h="709929">
                  <a:moveTo>
                    <a:pt x="105408" y="298449"/>
                  </a:moveTo>
                  <a:lnTo>
                    <a:pt x="82965" y="298449"/>
                  </a:lnTo>
                  <a:lnTo>
                    <a:pt x="91678" y="297179"/>
                  </a:lnTo>
                  <a:lnTo>
                    <a:pt x="97965" y="295909"/>
                  </a:lnTo>
                  <a:lnTo>
                    <a:pt x="101876" y="294639"/>
                  </a:lnTo>
                  <a:lnTo>
                    <a:pt x="105408" y="298449"/>
                  </a:lnTo>
                  <a:close/>
                </a:path>
                <a:path w="431800" h="709929">
                  <a:moveTo>
                    <a:pt x="234421" y="365759"/>
                  </a:moveTo>
                  <a:lnTo>
                    <a:pt x="200336" y="365759"/>
                  </a:lnTo>
                  <a:lnTo>
                    <a:pt x="208441" y="361949"/>
                  </a:lnTo>
                  <a:lnTo>
                    <a:pt x="214781" y="356869"/>
                  </a:lnTo>
                  <a:lnTo>
                    <a:pt x="219356" y="354329"/>
                  </a:lnTo>
                  <a:lnTo>
                    <a:pt x="222167" y="351789"/>
                  </a:lnTo>
                  <a:lnTo>
                    <a:pt x="221352" y="347979"/>
                  </a:lnTo>
                  <a:lnTo>
                    <a:pt x="219868" y="340359"/>
                  </a:lnTo>
                  <a:lnTo>
                    <a:pt x="217714" y="332739"/>
                  </a:lnTo>
                  <a:lnTo>
                    <a:pt x="214890" y="321309"/>
                  </a:lnTo>
                  <a:lnTo>
                    <a:pt x="221226" y="308609"/>
                  </a:lnTo>
                  <a:lnTo>
                    <a:pt x="243998" y="312419"/>
                  </a:lnTo>
                  <a:lnTo>
                    <a:pt x="431760" y="312419"/>
                  </a:lnTo>
                  <a:lnTo>
                    <a:pt x="431760" y="323849"/>
                  </a:lnTo>
                  <a:lnTo>
                    <a:pt x="286863" y="323849"/>
                  </a:lnTo>
                  <a:lnTo>
                    <a:pt x="281372" y="325119"/>
                  </a:lnTo>
                  <a:lnTo>
                    <a:pt x="276181" y="326389"/>
                  </a:lnTo>
                  <a:lnTo>
                    <a:pt x="236915" y="326389"/>
                  </a:lnTo>
                  <a:lnTo>
                    <a:pt x="229939" y="327659"/>
                  </a:lnTo>
                  <a:lnTo>
                    <a:pt x="225087" y="332739"/>
                  </a:lnTo>
                  <a:lnTo>
                    <a:pt x="237216" y="360679"/>
                  </a:lnTo>
                  <a:lnTo>
                    <a:pt x="234421" y="365759"/>
                  </a:lnTo>
                  <a:close/>
                </a:path>
                <a:path w="431800" h="709929">
                  <a:moveTo>
                    <a:pt x="431760" y="480059"/>
                  </a:moveTo>
                  <a:lnTo>
                    <a:pt x="380327" y="480059"/>
                  </a:lnTo>
                  <a:lnTo>
                    <a:pt x="378891" y="447039"/>
                  </a:lnTo>
                  <a:lnTo>
                    <a:pt x="361417" y="434339"/>
                  </a:lnTo>
                  <a:lnTo>
                    <a:pt x="353645" y="415289"/>
                  </a:lnTo>
                  <a:lnTo>
                    <a:pt x="361417" y="396239"/>
                  </a:lnTo>
                  <a:lnTo>
                    <a:pt x="352403" y="384809"/>
                  </a:lnTo>
                  <a:lnTo>
                    <a:pt x="343334" y="375919"/>
                  </a:lnTo>
                  <a:lnTo>
                    <a:pt x="334211" y="369569"/>
                  </a:lnTo>
                  <a:lnTo>
                    <a:pt x="325033" y="365759"/>
                  </a:lnTo>
                  <a:lnTo>
                    <a:pt x="319493" y="364489"/>
                  </a:lnTo>
                  <a:lnTo>
                    <a:pt x="314641" y="359409"/>
                  </a:lnTo>
                  <a:lnTo>
                    <a:pt x="310479" y="350519"/>
                  </a:lnTo>
                  <a:lnTo>
                    <a:pt x="306569" y="341629"/>
                  </a:lnTo>
                  <a:lnTo>
                    <a:pt x="303348" y="334009"/>
                  </a:lnTo>
                  <a:lnTo>
                    <a:pt x="300777" y="330199"/>
                  </a:lnTo>
                  <a:lnTo>
                    <a:pt x="293306" y="325119"/>
                  </a:lnTo>
                  <a:lnTo>
                    <a:pt x="286863" y="323849"/>
                  </a:lnTo>
                  <a:lnTo>
                    <a:pt x="431760" y="323849"/>
                  </a:lnTo>
                  <a:lnTo>
                    <a:pt x="431760" y="480059"/>
                  </a:lnTo>
                  <a:close/>
                </a:path>
                <a:path w="431800" h="709929">
                  <a:moveTo>
                    <a:pt x="271174" y="339089"/>
                  </a:moveTo>
                  <a:lnTo>
                    <a:pt x="262861" y="335279"/>
                  </a:lnTo>
                  <a:lnTo>
                    <a:pt x="255881" y="332739"/>
                  </a:lnTo>
                  <a:lnTo>
                    <a:pt x="250236" y="330199"/>
                  </a:lnTo>
                  <a:lnTo>
                    <a:pt x="245928" y="328929"/>
                  </a:lnTo>
                  <a:lnTo>
                    <a:pt x="236915" y="326389"/>
                  </a:lnTo>
                  <a:lnTo>
                    <a:pt x="276181" y="326389"/>
                  </a:lnTo>
                  <a:lnTo>
                    <a:pt x="272765" y="331469"/>
                  </a:lnTo>
                  <a:lnTo>
                    <a:pt x="271174" y="339089"/>
                  </a:lnTo>
                  <a:close/>
                </a:path>
                <a:path w="431800" h="709929">
                  <a:moveTo>
                    <a:pt x="197574" y="361949"/>
                  </a:moveTo>
                  <a:lnTo>
                    <a:pt x="158160" y="361949"/>
                  </a:lnTo>
                  <a:lnTo>
                    <a:pt x="164447" y="340359"/>
                  </a:lnTo>
                  <a:lnTo>
                    <a:pt x="181921" y="340359"/>
                  </a:lnTo>
                  <a:lnTo>
                    <a:pt x="197574" y="361949"/>
                  </a:lnTo>
                  <a:close/>
                </a:path>
                <a:path w="431800" h="709929">
                  <a:moveTo>
                    <a:pt x="158160" y="380999"/>
                  </a:moveTo>
                  <a:lnTo>
                    <a:pt x="147595" y="375919"/>
                  </a:lnTo>
                  <a:lnTo>
                    <a:pt x="138251" y="372109"/>
                  </a:lnTo>
                  <a:lnTo>
                    <a:pt x="130125" y="368299"/>
                  </a:lnTo>
                  <a:lnTo>
                    <a:pt x="123211" y="367029"/>
                  </a:lnTo>
                  <a:lnTo>
                    <a:pt x="167367" y="367029"/>
                  </a:lnTo>
                  <a:lnTo>
                    <a:pt x="158160" y="380999"/>
                  </a:lnTo>
                  <a:close/>
                </a:path>
                <a:path w="431800" h="709929">
                  <a:moveTo>
                    <a:pt x="431760" y="534669"/>
                  </a:moveTo>
                  <a:lnTo>
                    <a:pt x="216821" y="534669"/>
                  </a:lnTo>
                  <a:lnTo>
                    <a:pt x="221071" y="533399"/>
                  </a:lnTo>
                  <a:lnTo>
                    <a:pt x="223797" y="529589"/>
                  </a:lnTo>
                  <a:lnTo>
                    <a:pt x="225728" y="518159"/>
                  </a:lnTo>
                  <a:lnTo>
                    <a:pt x="225844" y="514349"/>
                  </a:lnTo>
                  <a:lnTo>
                    <a:pt x="225873" y="510539"/>
                  </a:lnTo>
                  <a:lnTo>
                    <a:pt x="225582" y="502919"/>
                  </a:lnTo>
                  <a:lnTo>
                    <a:pt x="233354" y="497839"/>
                  </a:lnTo>
                  <a:lnTo>
                    <a:pt x="239641" y="495299"/>
                  </a:lnTo>
                  <a:lnTo>
                    <a:pt x="244492" y="491489"/>
                  </a:lnTo>
                  <a:lnTo>
                    <a:pt x="241479" y="483869"/>
                  </a:lnTo>
                  <a:lnTo>
                    <a:pt x="237326" y="476249"/>
                  </a:lnTo>
                  <a:lnTo>
                    <a:pt x="232029" y="467359"/>
                  </a:lnTo>
                  <a:lnTo>
                    <a:pt x="225582" y="457199"/>
                  </a:lnTo>
                  <a:lnTo>
                    <a:pt x="227513" y="431799"/>
                  </a:lnTo>
                  <a:lnTo>
                    <a:pt x="217811" y="415289"/>
                  </a:lnTo>
                  <a:lnTo>
                    <a:pt x="191624" y="402589"/>
                  </a:lnTo>
                  <a:lnTo>
                    <a:pt x="187267" y="380999"/>
                  </a:lnTo>
                  <a:lnTo>
                    <a:pt x="167367" y="367029"/>
                  </a:lnTo>
                  <a:lnTo>
                    <a:pt x="233723" y="367029"/>
                  </a:lnTo>
                  <a:lnTo>
                    <a:pt x="232326" y="369569"/>
                  </a:lnTo>
                  <a:lnTo>
                    <a:pt x="214395" y="369569"/>
                  </a:lnTo>
                  <a:lnTo>
                    <a:pt x="218800" y="403859"/>
                  </a:lnTo>
                  <a:lnTo>
                    <a:pt x="239146" y="417829"/>
                  </a:lnTo>
                  <a:lnTo>
                    <a:pt x="239026" y="426719"/>
                  </a:lnTo>
                  <a:lnTo>
                    <a:pt x="238665" y="436879"/>
                  </a:lnTo>
                  <a:lnTo>
                    <a:pt x="238062" y="445769"/>
                  </a:lnTo>
                  <a:lnTo>
                    <a:pt x="237216" y="454659"/>
                  </a:lnTo>
                  <a:lnTo>
                    <a:pt x="253700" y="480059"/>
                  </a:lnTo>
                  <a:lnTo>
                    <a:pt x="272085" y="480059"/>
                  </a:lnTo>
                  <a:lnTo>
                    <a:pt x="284738" y="491489"/>
                  </a:lnTo>
                  <a:lnTo>
                    <a:pt x="289143" y="514349"/>
                  </a:lnTo>
                  <a:lnTo>
                    <a:pt x="316271" y="529589"/>
                  </a:lnTo>
                  <a:lnTo>
                    <a:pt x="431760" y="529589"/>
                  </a:lnTo>
                  <a:lnTo>
                    <a:pt x="431760" y="534669"/>
                  </a:lnTo>
                  <a:close/>
                </a:path>
                <a:path w="431800" h="709929">
                  <a:moveTo>
                    <a:pt x="230928" y="372109"/>
                  </a:moveTo>
                  <a:lnTo>
                    <a:pt x="214395" y="369569"/>
                  </a:lnTo>
                  <a:lnTo>
                    <a:pt x="232326" y="369569"/>
                  </a:lnTo>
                  <a:lnTo>
                    <a:pt x="230928" y="372109"/>
                  </a:lnTo>
                  <a:close/>
                </a:path>
                <a:path w="431800" h="709929">
                  <a:moveTo>
                    <a:pt x="308523" y="461009"/>
                  </a:moveTo>
                  <a:lnTo>
                    <a:pt x="277042" y="435609"/>
                  </a:lnTo>
                  <a:lnTo>
                    <a:pt x="269243" y="406399"/>
                  </a:lnTo>
                  <a:lnTo>
                    <a:pt x="270663" y="396239"/>
                  </a:lnTo>
                  <a:lnTo>
                    <a:pt x="273964" y="391159"/>
                  </a:lnTo>
                  <a:lnTo>
                    <a:pt x="279149" y="387349"/>
                  </a:lnTo>
                  <a:lnTo>
                    <a:pt x="286223" y="387349"/>
                  </a:lnTo>
                  <a:lnTo>
                    <a:pt x="319058" y="412749"/>
                  </a:lnTo>
                  <a:lnTo>
                    <a:pt x="327778" y="439419"/>
                  </a:lnTo>
                  <a:lnTo>
                    <a:pt x="327321" y="448309"/>
                  </a:lnTo>
                  <a:lnTo>
                    <a:pt x="323653" y="454659"/>
                  </a:lnTo>
                  <a:lnTo>
                    <a:pt x="316766" y="459739"/>
                  </a:lnTo>
                  <a:lnTo>
                    <a:pt x="308523" y="461009"/>
                  </a:lnTo>
                  <a:close/>
                </a:path>
                <a:path w="431800" h="709929">
                  <a:moveTo>
                    <a:pt x="116575" y="403859"/>
                  </a:moveTo>
                  <a:lnTo>
                    <a:pt x="108163" y="402589"/>
                  </a:lnTo>
                  <a:lnTo>
                    <a:pt x="119175" y="402589"/>
                  </a:lnTo>
                  <a:lnTo>
                    <a:pt x="116575" y="403859"/>
                  </a:lnTo>
                  <a:close/>
                </a:path>
                <a:path w="431800" h="709929">
                  <a:moveTo>
                    <a:pt x="186772" y="480059"/>
                  </a:moveTo>
                  <a:lnTo>
                    <a:pt x="155239" y="450849"/>
                  </a:lnTo>
                  <a:lnTo>
                    <a:pt x="151350" y="427989"/>
                  </a:lnTo>
                  <a:lnTo>
                    <a:pt x="155235" y="421639"/>
                  </a:lnTo>
                  <a:lnTo>
                    <a:pt x="163011" y="419099"/>
                  </a:lnTo>
                  <a:lnTo>
                    <a:pt x="172277" y="419099"/>
                  </a:lnTo>
                  <a:lnTo>
                    <a:pt x="180693" y="422909"/>
                  </a:lnTo>
                  <a:lnTo>
                    <a:pt x="188262" y="433069"/>
                  </a:lnTo>
                  <a:lnTo>
                    <a:pt x="194990" y="447039"/>
                  </a:lnTo>
                  <a:lnTo>
                    <a:pt x="198845" y="461009"/>
                  </a:lnTo>
                  <a:lnTo>
                    <a:pt x="198755" y="471169"/>
                  </a:lnTo>
                  <a:lnTo>
                    <a:pt x="194728" y="477519"/>
                  </a:lnTo>
                  <a:lnTo>
                    <a:pt x="186772" y="480059"/>
                  </a:lnTo>
                  <a:close/>
                </a:path>
                <a:path w="431800" h="709929">
                  <a:moveTo>
                    <a:pt x="431760" y="529589"/>
                  </a:moveTo>
                  <a:lnTo>
                    <a:pt x="352209" y="529589"/>
                  </a:lnTo>
                  <a:lnTo>
                    <a:pt x="360526" y="521969"/>
                  </a:lnTo>
                  <a:lnTo>
                    <a:pt x="364672" y="513079"/>
                  </a:lnTo>
                  <a:lnTo>
                    <a:pt x="364642" y="501649"/>
                  </a:lnTo>
                  <a:lnTo>
                    <a:pt x="360427" y="487679"/>
                  </a:lnTo>
                  <a:lnTo>
                    <a:pt x="365279" y="476249"/>
                  </a:lnTo>
                  <a:lnTo>
                    <a:pt x="380327" y="480059"/>
                  </a:lnTo>
                  <a:lnTo>
                    <a:pt x="431760" y="480059"/>
                  </a:lnTo>
                  <a:lnTo>
                    <a:pt x="431760" y="529589"/>
                  </a:lnTo>
                  <a:close/>
                </a:path>
                <a:path w="431800" h="709929">
                  <a:moveTo>
                    <a:pt x="272085" y="480059"/>
                  </a:moveTo>
                  <a:lnTo>
                    <a:pt x="253700" y="480059"/>
                  </a:lnTo>
                  <a:lnTo>
                    <a:pt x="270679" y="478789"/>
                  </a:lnTo>
                  <a:lnTo>
                    <a:pt x="272085" y="480059"/>
                  </a:lnTo>
                  <a:close/>
                </a:path>
                <a:path w="431800" h="709929">
                  <a:moveTo>
                    <a:pt x="352209" y="529589"/>
                  </a:moveTo>
                  <a:lnTo>
                    <a:pt x="316271" y="529589"/>
                  </a:lnTo>
                  <a:lnTo>
                    <a:pt x="323102" y="507999"/>
                  </a:lnTo>
                  <a:lnTo>
                    <a:pt x="336171" y="510539"/>
                  </a:lnTo>
                  <a:lnTo>
                    <a:pt x="352209" y="529589"/>
                  </a:lnTo>
                  <a:close/>
                </a:path>
                <a:path w="431800" h="709929">
                  <a:moveTo>
                    <a:pt x="210104" y="529589"/>
                  </a:moveTo>
                  <a:lnTo>
                    <a:pt x="179990" y="529589"/>
                  </a:lnTo>
                  <a:lnTo>
                    <a:pt x="194990" y="518159"/>
                  </a:lnTo>
                  <a:lnTo>
                    <a:pt x="210104" y="529589"/>
                  </a:lnTo>
                  <a:close/>
                </a:path>
              </a:pathLst>
            </a:custGeom>
            <a:solidFill>
              <a:srgbClr val="d9a6d8"/>
            </a:solidFill>
            <a:ln w="0">
              <a:noFill/>
            </a:ln>
          </p:spPr>
          <p:style>
            <a:lnRef idx="0"/>
            <a:fillRef idx="0"/>
            <a:effectRef idx="0"/>
            <a:fontRef idx="minor"/>
          </p:style>
        </p:sp>
        <p:sp>
          <p:nvSpPr>
            <p:cNvPr id="475" name="object 10"/>
            <p:cNvSpPr/>
            <p:nvPr/>
          </p:nvSpPr>
          <p:spPr>
            <a:xfrm>
              <a:off x="1054080" y="7893360"/>
              <a:ext cx="401400" cy="448560"/>
            </a:xfrm>
            <a:prstGeom prst="rect">
              <a:avLst/>
            </a:prstGeom>
            <a:blipFill rotWithShape="0">
              <a:blip r:embed="rId3"/>
              <a:srcRect/>
              <a:stretch/>
            </a:blipFill>
            <a:ln w="0">
              <a:noFill/>
            </a:ln>
          </p:spPr>
          <p:style>
            <a:lnRef idx="0"/>
            <a:fillRef idx="0"/>
            <a:effectRef idx="0"/>
            <a:fontRef idx="minor"/>
          </p:style>
        </p:sp>
        <p:sp>
          <p:nvSpPr>
            <p:cNvPr id="476" name="object 11"/>
            <p:cNvSpPr/>
            <p:nvPr/>
          </p:nvSpPr>
          <p:spPr>
            <a:xfrm>
              <a:off x="1045080" y="7388640"/>
              <a:ext cx="2889000" cy="955800"/>
            </a:xfrm>
            <a:custGeom>
              <a:avLst/>
              <a:gdLst/>
              <a:ahLst/>
              <a:rect l="l" t="t" r="r" b="b"/>
              <a:pathLst>
                <a:path w="3911600" h="1696084">
                  <a:moveTo>
                    <a:pt x="298844" y="1627495"/>
                  </a:moveTo>
                  <a:lnTo>
                    <a:pt x="147963" y="1540219"/>
                  </a:lnTo>
                  <a:lnTo>
                    <a:pt x="147963" y="1539725"/>
                  </a:lnTo>
                  <a:lnTo>
                    <a:pt x="46086" y="1480601"/>
                  </a:lnTo>
                  <a:lnTo>
                    <a:pt x="25918" y="1465608"/>
                  </a:lnTo>
                  <a:lnTo>
                    <a:pt x="11516" y="1447276"/>
                  </a:lnTo>
                  <a:lnTo>
                    <a:pt x="2878" y="1425607"/>
                  </a:lnTo>
                  <a:lnTo>
                    <a:pt x="0" y="1400599"/>
                  </a:lnTo>
                  <a:lnTo>
                    <a:pt x="0" y="992325"/>
                  </a:lnTo>
                  <a:lnTo>
                    <a:pt x="18430" y="956639"/>
                  </a:lnTo>
                  <a:lnTo>
                    <a:pt x="26193" y="957189"/>
                  </a:lnTo>
                  <a:lnTo>
                    <a:pt x="35413" y="960031"/>
                  </a:lnTo>
                  <a:lnTo>
                    <a:pt x="46086" y="965163"/>
                  </a:lnTo>
                  <a:lnTo>
                    <a:pt x="186280" y="1046649"/>
                  </a:lnTo>
                  <a:lnTo>
                    <a:pt x="187131" y="1046649"/>
                  </a:lnTo>
                  <a:lnTo>
                    <a:pt x="218798" y="1065055"/>
                  </a:lnTo>
                  <a:lnTo>
                    <a:pt x="218798" y="1066044"/>
                  </a:lnTo>
                  <a:lnTo>
                    <a:pt x="234884" y="1075246"/>
                  </a:lnTo>
                  <a:lnTo>
                    <a:pt x="114975" y="1075246"/>
                  </a:lnTo>
                  <a:lnTo>
                    <a:pt x="98243" y="1076096"/>
                  </a:lnTo>
                  <a:lnTo>
                    <a:pt x="61133" y="1106162"/>
                  </a:lnTo>
                  <a:lnTo>
                    <a:pt x="53856" y="1145551"/>
                  </a:lnTo>
                  <a:lnTo>
                    <a:pt x="55846" y="1169488"/>
                  </a:lnTo>
                  <a:lnTo>
                    <a:pt x="70400" y="1218464"/>
                  </a:lnTo>
                  <a:lnTo>
                    <a:pt x="98243" y="1266837"/>
                  </a:lnTo>
                  <a:lnTo>
                    <a:pt x="133164" y="1303673"/>
                  </a:lnTo>
                  <a:lnTo>
                    <a:pt x="167204" y="1324371"/>
                  </a:lnTo>
                  <a:lnTo>
                    <a:pt x="193639" y="1330922"/>
                  </a:lnTo>
                  <a:lnTo>
                    <a:pt x="206018" y="1330922"/>
                  </a:lnTo>
                  <a:lnTo>
                    <a:pt x="223157" y="1363245"/>
                  </a:lnTo>
                  <a:lnTo>
                    <a:pt x="232581" y="1363245"/>
                  </a:lnTo>
                  <a:lnTo>
                    <a:pt x="249839" y="1394266"/>
                  </a:lnTo>
                  <a:lnTo>
                    <a:pt x="242069" y="1399115"/>
                  </a:lnTo>
                  <a:lnTo>
                    <a:pt x="329391" y="1564957"/>
                  </a:lnTo>
                  <a:lnTo>
                    <a:pt x="359242" y="1593422"/>
                  </a:lnTo>
                  <a:lnTo>
                    <a:pt x="365790" y="1594905"/>
                  </a:lnTo>
                  <a:lnTo>
                    <a:pt x="448740" y="1594905"/>
                  </a:lnTo>
                  <a:lnTo>
                    <a:pt x="448740" y="1626544"/>
                  </a:lnTo>
                  <a:lnTo>
                    <a:pt x="298844" y="1626544"/>
                  </a:lnTo>
                  <a:lnTo>
                    <a:pt x="298844" y="1627495"/>
                  </a:lnTo>
                  <a:close/>
                </a:path>
                <a:path w="3911600" h="1696084">
                  <a:moveTo>
                    <a:pt x="187131" y="1046649"/>
                  </a:moveTo>
                  <a:lnTo>
                    <a:pt x="186280" y="1046649"/>
                  </a:lnTo>
                  <a:lnTo>
                    <a:pt x="186280" y="1046155"/>
                  </a:lnTo>
                  <a:lnTo>
                    <a:pt x="187131" y="1046649"/>
                  </a:lnTo>
                  <a:close/>
                </a:path>
                <a:path w="3911600" h="1696084">
                  <a:moveTo>
                    <a:pt x="270191" y="1382639"/>
                  </a:moveTo>
                  <a:lnTo>
                    <a:pt x="248853" y="1348204"/>
                  </a:lnTo>
                  <a:lnTo>
                    <a:pt x="256130" y="1344345"/>
                  </a:lnTo>
                  <a:lnTo>
                    <a:pt x="236725" y="1312829"/>
                  </a:lnTo>
                  <a:lnTo>
                    <a:pt x="243313" y="1302794"/>
                  </a:lnTo>
                  <a:lnTo>
                    <a:pt x="248015" y="1290642"/>
                  </a:lnTo>
                  <a:lnTo>
                    <a:pt x="250833" y="1276372"/>
                  </a:lnTo>
                  <a:lnTo>
                    <a:pt x="251771" y="1259989"/>
                  </a:lnTo>
                  <a:lnTo>
                    <a:pt x="249981" y="1236255"/>
                  </a:lnTo>
                  <a:lnTo>
                    <a:pt x="235670" y="1187531"/>
                  </a:lnTo>
                  <a:lnTo>
                    <a:pt x="207843" y="1139187"/>
                  </a:lnTo>
                  <a:lnTo>
                    <a:pt x="172668" y="1102336"/>
                  </a:lnTo>
                  <a:lnTo>
                    <a:pt x="133164" y="1079480"/>
                  </a:lnTo>
                  <a:lnTo>
                    <a:pt x="114975" y="1075246"/>
                  </a:lnTo>
                  <a:lnTo>
                    <a:pt x="234884" y="1075246"/>
                  </a:lnTo>
                  <a:lnTo>
                    <a:pt x="402653" y="1171230"/>
                  </a:lnTo>
                  <a:lnTo>
                    <a:pt x="437223" y="1204816"/>
                  </a:lnTo>
                  <a:lnTo>
                    <a:pt x="448740" y="1251232"/>
                  </a:lnTo>
                  <a:lnTo>
                    <a:pt x="448740" y="1378285"/>
                  </a:lnTo>
                  <a:lnTo>
                    <a:pt x="277960" y="1378285"/>
                  </a:lnTo>
                  <a:lnTo>
                    <a:pt x="270191" y="1382639"/>
                  </a:lnTo>
                  <a:close/>
                </a:path>
                <a:path w="3911600" h="1696084">
                  <a:moveTo>
                    <a:pt x="179244" y="1291145"/>
                  </a:moveTo>
                  <a:lnTo>
                    <a:pt x="139261" y="1272410"/>
                  </a:lnTo>
                  <a:lnTo>
                    <a:pt x="104794" y="1230402"/>
                  </a:lnTo>
                  <a:lnTo>
                    <a:pt x="86140" y="1180302"/>
                  </a:lnTo>
                  <a:lnTo>
                    <a:pt x="84896" y="1163957"/>
                  </a:lnTo>
                  <a:lnTo>
                    <a:pt x="86140" y="1148816"/>
                  </a:lnTo>
                  <a:lnTo>
                    <a:pt x="115284" y="1115314"/>
                  </a:lnTo>
                  <a:lnTo>
                    <a:pt x="126861" y="1114770"/>
                  </a:lnTo>
                  <a:lnTo>
                    <a:pt x="139533" y="1117742"/>
                  </a:lnTo>
                  <a:lnTo>
                    <a:pt x="179363" y="1145195"/>
                  </a:lnTo>
                  <a:lnTo>
                    <a:pt x="210032" y="1192232"/>
                  </a:lnTo>
                  <a:lnTo>
                    <a:pt x="221224" y="1242029"/>
                  </a:lnTo>
                  <a:lnTo>
                    <a:pt x="219981" y="1257167"/>
                  </a:lnTo>
                  <a:lnTo>
                    <a:pt x="190831" y="1290446"/>
                  </a:lnTo>
                  <a:lnTo>
                    <a:pt x="179244" y="1291145"/>
                  </a:lnTo>
                  <a:close/>
                </a:path>
                <a:path w="3911600" h="1696084">
                  <a:moveTo>
                    <a:pt x="206018" y="1330922"/>
                  </a:moveTo>
                  <a:lnTo>
                    <a:pt x="193639" y="1330922"/>
                  </a:lnTo>
                  <a:lnTo>
                    <a:pt x="205685" y="1330294"/>
                  </a:lnTo>
                  <a:lnTo>
                    <a:pt x="206018" y="1330922"/>
                  </a:lnTo>
                  <a:close/>
                </a:path>
                <a:path w="3911600" h="1696084">
                  <a:moveTo>
                    <a:pt x="232581" y="1363245"/>
                  </a:moveTo>
                  <a:lnTo>
                    <a:pt x="223157" y="1363245"/>
                  </a:lnTo>
                  <a:lnTo>
                    <a:pt x="230434" y="1359385"/>
                  </a:lnTo>
                  <a:lnTo>
                    <a:pt x="232581" y="1363245"/>
                  </a:lnTo>
                  <a:close/>
                </a:path>
                <a:path w="3911600" h="1696084">
                  <a:moveTo>
                    <a:pt x="448740" y="1594905"/>
                  </a:moveTo>
                  <a:lnTo>
                    <a:pt x="365790" y="1594905"/>
                  </a:lnTo>
                  <a:lnTo>
                    <a:pt x="371848" y="1594631"/>
                  </a:lnTo>
                  <a:lnTo>
                    <a:pt x="377411" y="1592604"/>
                  </a:lnTo>
                  <a:lnTo>
                    <a:pt x="377411" y="1592119"/>
                  </a:lnTo>
                  <a:lnTo>
                    <a:pt x="384536" y="1588211"/>
                  </a:lnTo>
                  <a:lnTo>
                    <a:pt x="388099" y="1580638"/>
                  </a:lnTo>
                  <a:lnTo>
                    <a:pt x="388099" y="1569311"/>
                  </a:lnTo>
                  <a:lnTo>
                    <a:pt x="387239" y="1561291"/>
                  </a:lnTo>
                  <a:lnTo>
                    <a:pt x="385171" y="1553205"/>
                  </a:lnTo>
                  <a:lnTo>
                    <a:pt x="381895" y="1545055"/>
                  </a:lnTo>
                  <a:lnTo>
                    <a:pt x="377411" y="1536845"/>
                  </a:lnTo>
                  <a:lnTo>
                    <a:pt x="277960" y="1378285"/>
                  </a:lnTo>
                  <a:lnTo>
                    <a:pt x="448740" y="1378285"/>
                  </a:lnTo>
                  <a:lnTo>
                    <a:pt x="448740" y="1594905"/>
                  </a:lnTo>
                  <a:close/>
                </a:path>
                <a:path w="3911600" h="1696084">
                  <a:moveTo>
                    <a:pt x="428481" y="1695562"/>
                  </a:moveTo>
                  <a:lnTo>
                    <a:pt x="421082" y="1694652"/>
                  </a:lnTo>
                  <a:lnTo>
                    <a:pt x="412475" y="1691688"/>
                  </a:lnTo>
                  <a:lnTo>
                    <a:pt x="402653" y="1686667"/>
                  </a:lnTo>
                  <a:lnTo>
                    <a:pt x="298844" y="1626544"/>
                  </a:lnTo>
                  <a:lnTo>
                    <a:pt x="448740" y="1626544"/>
                  </a:lnTo>
                  <a:lnTo>
                    <a:pt x="448740" y="1660485"/>
                  </a:lnTo>
                  <a:lnTo>
                    <a:pt x="448221" y="1670971"/>
                  </a:lnTo>
                  <a:lnTo>
                    <a:pt x="434679" y="1694425"/>
                  </a:lnTo>
                  <a:lnTo>
                    <a:pt x="428481" y="1695562"/>
                  </a:lnTo>
                  <a:close/>
                </a:path>
                <a:path w="3911600" h="1696084">
                  <a:moveTo>
                    <a:pt x="3761645" y="670881"/>
                  </a:moveTo>
                  <a:lnTo>
                    <a:pt x="3610762" y="583606"/>
                  </a:lnTo>
                  <a:lnTo>
                    <a:pt x="3610762" y="583111"/>
                  </a:lnTo>
                  <a:lnTo>
                    <a:pt x="3508886" y="523939"/>
                  </a:lnTo>
                  <a:lnTo>
                    <a:pt x="3488718" y="508946"/>
                  </a:lnTo>
                  <a:lnTo>
                    <a:pt x="3474316" y="490614"/>
                  </a:lnTo>
                  <a:lnTo>
                    <a:pt x="3465678" y="468944"/>
                  </a:lnTo>
                  <a:lnTo>
                    <a:pt x="3462799" y="443937"/>
                  </a:lnTo>
                  <a:lnTo>
                    <a:pt x="3462799" y="35712"/>
                  </a:lnTo>
                  <a:lnTo>
                    <a:pt x="3481248" y="0"/>
                  </a:lnTo>
                  <a:lnTo>
                    <a:pt x="3489010" y="542"/>
                  </a:lnTo>
                  <a:lnTo>
                    <a:pt x="3498221" y="3394"/>
                  </a:lnTo>
                  <a:lnTo>
                    <a:pt x="3508886" y="8550"/>
                  </a:lnTo>
                  <a:lnTo>
                    <a:pt x="3649077" y="89987"/>
                  </a:lnTo>
                  <a:lnTo>
                    <a:pt x="3649845" y="89987"/>
                  </a:lnTo>
                  <a:lnTo>
                    <a:pt x="3681600" y="108441"/>
                  </a:lnTo>
                  <a:lnTo>
                    <a:pt x="3681600" y="109382"/>
                  </a:lnTo>
                  <a:lnTo>
                    <a:pt x="3772001" y="161126"/>
                  </a:lnTo>
                  <a:lnTo>
                    <a:pt x="3578734" y="161126"/>
                  </a:lnTo>
                  <a:lnTo>
                    <a:pt x="3573582" y="161621"/>
                  </a:lnTo>
                  <a:lnTo>
                    <a:pt x="3558422" y="263597"/>
                  </a:lnTo>
                  <a:lnTo>
                    <a:pt x="3558388" y="273934"/>
                  </a:lnTo>
                  <a:lnTo>
                    <a:pt x="3556758" y="279083"/>
                  </a:lnTo>
                  <a:lnTo>
                    <a:pt x="3555953" y="279578"/>
                  </a:lnTo>
                  <a:lnTo>
                    <a:pt x="3527350" y="279578"/>
                  </a:lnTo>
                  <a:lnTo>
                    <a:pt x="3525720" y="281857"/>
                  </a:lnTo>
                  <a:lnTo>
                    <a:pt x="3524924" y="283932"/>
                  </a:lnTo>
                  <a:lnTo>
                    <a:pt x="3524924" y="288141"/>
                  </a:lnTo>
                  <a:lnTo>
                    <a:pt x="3525720" y="291205"/>
                  </a:lnTo>
                  <a:lnTo>
                    <a:pt x="3527350" y="295113"/>
                  </a:lnTo>
                  <a:lnTo>
                    <a:pt x="3546755" y="312578"/>
                  </a:lnTo>
                  <a:lnTo>
                    <a:pt x="3553537" y="323216"/>
                  </a:lnTo>
                  <a:lnTo>
                    <a:pt x="3557059" y="330343"/>
                  </a:lnTo>
                  <a:lnTo>
                    <a:pt x="3558728" y="337267"/>
                  </a:lnTo>
                  <a:lnTo>
                    <a:pt x="3558388" y="344084"/>
                  </a:lnTo>
                  <a:lnTo>
                    <a:pt x="3559824" y="427461"/>
                  </a:lnTo>
                  <a:lnTo>
                    <a:pt x="3576152" y="467723"/>
                  </a:lnTo>
                  <a:lnTo>
                    <a:pt x="3610267" y="495342"/>
                  </a:lnTo>
                  <a:lnTo>
                    <a:pt x="3625811" y="504089"/>
                  </a:lnTo>
                  <a:lnTo>
                    <a:pt x="3636503" y="510227"/>
                  </a:lnTo>
                  <a:lnTo>
                    <a:pt x="3642790" y="512806"/>
                  </a:lnTo>
                  <a:lnTo>
                    <a:pt x="3776672" y="512806"/>
                  </a:lnTo>
                  <a:lnTo>
                    <a:pt x="3776199" y="538979"/>
                  </a:lnTo>
                  <a:lnTo>
                    <a:pt x="3775704" y="544322"/>
                  </a:lnTo>
                  <a:lnTo>
                    <a:pt x="3775365" y="550461"/>
                  </a:lnTo>
                  <a:lnTo>
                    <a:pt x="3775266" y="550606"/>
                  </a:lnTo>
                  <a:lnTo>
                    <a:pt x="3744171" y="550606"/>
                  </a:lnTo>
                  <a:lnTo>
                    <a:pt x="3742881" y="552885"/>
                  </a:lnTo>
                  <a:lnTo>
                    <a:pt x="3742241" y="554999"/>
                  </a:lnTo>
                  <a:lnTo>
                    <a:pt x="3742241" y="556938"/>
                  </a:lnTo>
                  <a:lnTo>
                    <a:pt x="3806296" y="604436"/>
                  </a:lnTo>
                  <a:lnTo>
                    <a:pt x="3812389" y="606365"/>
                  </a:lnTo>
                  <a:lnTo>
                    <a:pt x="3911539" y="606365"/>
                  </a:lnTo>
                  <a:lnTo>
                    <a:pt x="3911539" y="669892"/>
                  </a:lnTo>
                  <a:lnTo>
                    <a:pt x="3761645" y="669892"/>
                  </a:lnTo>
                  <a:lnTo>
                    <a:pt x="3761645" y="670881"/>
                  </a:lnTo>
                  <a:close/>
                </a:path>
                <a:path w="3911600" h="1696084">
                  <a:moveTo>
                    <a:pt x="3649845" y="89987"/>
                  </a:moveTo>
                  <a:lnTo>
                    <a:pt x="3649077" y="89987"/>
                  </a:lnTo>
                  <a:lnTo>
                    <a:pt x="3649077" y="89541"/>
                  </a:lnTo>
                  <a:lnTo>
                    <a:pt x="3649845" y="89987"/>
                  </a:lnTo>
                  <a:close/>
                </a:path>
                <a:path w="3911600" h="1696084">
                  <a:moveTo>
                    <a:pt x="3869123" y="217380"/>
                  </a:moveTo>
                  <a:lnTo>
                    <a:pt x="3643430" y="217380"/>
                  </a:lnTo>
                  <a:lnTo>
                    <a:pt x="3646652" y="217040"/>
                  </a:lnTo>
                  <a:lnTo>
                    <a:pt x="3649077" y="210262"/>
                  </a:lnTo>
                  <a:lnTo>
                    <a:pt x="3584575" y="162716"/>
                  </a:lnTo>
                  <a:lnTo>
                    <a:pt x="3578734" y="161126"/>
                  </a:lnTo>
                  <a:lnTo>
                    <a:pt x="3772001" y="161126"/>
                  </a:lnTo>
                  <a:lnTo>
                    <a:pt x="3865452" y="214616"/>
                  </a:lnTo>
                  <a:lnTo>
                    <a:pt x="3869123" y="217380"/>
                  </a:lnTo>
                  <a:close/>
                </a:path>
                <a:path w="3911600" h="1696084">
                  <a:moveTo>
                    <a:pt x="3776380" y="321286"/>
                  </a:moveTo>
                  <a:lnTo>
                    <a:pt x="3597693" y="321286"/>
                  </a:lnTo>
                  <a:lnTo>
                    <a:pt x="3608831" y="318861"/>
                  </a:lnTo>
                  <a:lnTo>
                    <a:pt x="3613188" y="309659"/>
                  </a:lnTo>
                  <a:lnTo>
                    <a:pt x="3614672" y="221889"/>
                  </a:lnTo>
                  <a:lnTo>
                    <a:pt x="3624821" y="212832"/>
                  </a:lnTo>
                  <a:lnTo>
                    <a:pt x="3626645" y="212987"/>
                  </a:lnTo>
                  <a:lnTo>
                    <a:pt x="3628236" y="213627"/>
                  </a:lnTo>
                  <a:lnTo>
                    <a:pt x="3637444" y="215605"/>
                  </a:lnTo>
                  <a:lnTo>
                    <a:pt x="3640364" y="216885"/>
                  </a:lnTo>
                  <a:lnTo>
                    <a:pt x="3643430" y="217380"/>
                  </a:lnTo>
                  <a:lnTo>
                    <a:pt x="3869123" y="217380"/>
                  </a:lnTo>
                  <a:lnTo>
                    <a:pt x="3885621" y="229800"/>
                  </a:lnTo>
                  <a:lnTo>
                    <a:pt x="3900022" y="248195"/>
                  </a:lnTo>
                  <a:lnTo>
                    <a:pt x="3902877" y="255335"/>
                  </a:lnTo>
                  <a:lnTo>
                    <a:pt x="3748382" y="255335"/>
                  </a:lnTo>
                  <a:lnTo>
                    <a:pt x="3745161" y="256324"/>
                  </a:lnTo>
                  <a:lnTo>
                    <a:pt x="3742241" y="263597"/>
                  </a:lnTo>
                  <a:lnTo>
                    <a:pt x="3744171" y="273294"/>
                  </a:lnTo>
                  <a:lnTo>
                    <a:pt x="3766002" y="293629"/>
                  </a:lnTo>
                  <a:lnTo>
                    <a:pt x="3773774" y="305751"/>
                  </a:lnTo>
                  <a:lnTo>
                    <a:pt x="3775704" y="311288"/>
                  </a:lnTo>
                  <a:lnTo>
                    <a:pt x="3776500" y="318066"/>
                  </a:lnTo>
                  <a:lnTo>
                    <a:pt x="3776380" y="321286"/>
                  </a:lnTo>
                  <a:close/>
                </a:path>
                <a:path w="3911600" h="1696084">
                  <a:moveTo>
                    <a:pt x="3911539" y="489058"/>
                  </a:moveTo>
                  <a:lnTo>
                    <a:pt x="3863522" y="489058"/>
                  </a:lnTo>
                  <a:lnTo>
                    <a:pt x="3865947" y="481785"/>
                  </a:lnTo>
                  <a:lnTo>
                    <a:pt x="3865947" y="479845"/>
                  </a:lnTo>
                  <a:lnTo>
                    <a:pt x="3865113" y="476936"/>
                  </a:lnTo>
                  <a:lnTo>
                    <a:pt x="3863522" y="473028"/>
                  </a:lnTo>
                  <a:lnTo>
                    <a:pt x="3844117" y="456058"/>
                  </a:lnTo>
                  <a:lnTo>
                    <a:pt x="3836338" y="443465"/>
                  </a:lnTo>
                  <a:lnTo>
                    <a:pt x="3834113" y="438632"/>
                  </a:lnTo>
                  <a:lnTo>
                    <a:pt x="3832823" y="431815"/>
                  </a:lnTo>
                  <a:lnTo>
                    <a:pt x="3832483" y="423107"/>
                  </a:lnTo>
                  <a:lnTo>
                    <a:pt x="3830999" y="340186"/>
                  </a:lnTo>
                  <a:lnTo>
                    <a:pt x="3829450" y="331678"/>
                  </a:lnTo>
                  <a:lnTo>
                    <a:pt x="3805553" y="290495"/>
                  </a:lnTo>
                  <a:lnTo>
                    <a:pt x="3764566" y="263102"/>
                  </a:lnTo>
                  <a:lnTo>
                    <a:pt x="3748382" y="255335"/>
                  </a:lnTo>
                  <a:lnTo>
                    <a:pt x="3902877" y="255335"/>
                  </a:lnTo>
                  <a:lnTo>
                    <a:pt x="3908661" y="269801"/>
                  </a:lnTo>
                  <a:lnTo>
                    <a:pt x="3911424" y="293629"/>
                  </a:lnTo>
                  <a:lnTo>
                    <a:pt x="3911539" y="489058"/>
                  </a:lnTo>
                  <a:close/>
                </a:path>
                <a:path w="3911600" h="1696084">
                  <a:moveTo>
                    <a:pt x="3546755" y="283932"/>
                  </a:moveTo>
                  <a:lnTo>
                    <a:pt x="3527350" y="279578"/>
                  </a:lnTo>
                  <a:lnTo>
                    <a:pt x="3555953" y="279578"/>
                  </a:lnTo>
                  <a:lnTo>
                    <a:pt x="3553537" y="281062"/>
                  </a:lnTo>
                  <a:lnTo>
                    <a:pt x="3546755" y="283932"/>
                  </a:lnTo>
                  <a:close/>
                </a:path>
                <a:path w="3911600" h="1696084">
                  <a:moveTo>
                    <a:pt x="3776672" y="512806"/>
                  </a:moveTo>
                  <a:lnTo>
                    <a:pt x="3642790" y="512806"/>
                  </a:lnTo>
                  <a:lnTo>
                    <a:pt x="3644721" y="511817"/>
                  </a:lnTo>
                  <a:lnTo>
                    <a:pt x="3647641" y="511177"/>
                  </a:lnTo>
                  <a:lnTo>
                    <a:pt x="3649077" y="508452"/>
                  </a:lnTo>
                  <a:lnTo>
                    <a:pt x="3649077" y="501664"/>
                  </a:lnTo>
                  <a:lnTo>
                    <a:pt x="3648282" y="498600"/>
                  </a:lnTo>
                  <a:lnTo>
                    <a:pt x="3646652" y="494391"/>
                  </a:lnTo>
                  <a:lnTo>
                    <a:pt x="3623880" y="473028"/>
                  </a:lnTo>
                  <a:lnTo>
                    <a:pt x="3617544" y="461896"/>
                  </a:lnTo>
                  <a:lnTo>
                    <a:pt x="3615613" y="456407"/>
                  </a:lnTo>
                  <a:lnTo>
                    <a:pt x="3614323" y="449474"/>
                  </a:lnTo>
                  <a:lnTo>
                    <a:pt x="3613683" y="441056"/>
                  </a:lnTo>
                  <a:lnTo>
                    <a:pt x="3613188" y="363478"/>
                  </a:lnTo>
                  <a:lnTo>
                    <a:pt x="3608831" y="349388"/>
                  </a:lnTo>
                  <a:lnTo>
                    <a:pt x="3597693" y="334387"/>
                  </a:lnTo>
                  <a:lnTo>
                    <a:pt x="3577298" y="315448"/>
                  </a:lnTo>
                  <a:lnTo>
                    <a:pt x="3597693" y="321286"/>
                  </a:lnTo>
                  <a:lnTo>
                    <a:pt x="3776380" y="321286"/>
                  </a:lnTo>
                  <a:lnTo>
                    <a:pt x="3776294" y="323591"/>
                  </a:lnTo>
                  <a:lnTo>
                    <a:pt x="3776404" y="337267"/>
                  </a:lnTo>
                  <a:lnTo>
                    <a:pt x="3777635" y="404207"/>
                  </a:lnTo>
                  <a:lnTo>
                    <a:pt x="3782040" y="418753"/>
                  </a:lnTo>
                  <a:lnTo>
                    <a:pt x="3792189" y="433783"/>
                  </a:lnTo>
                  <a:lnTo>
                    <a:pt x="3807685" y="446855"/>
                  </a:lnTo>
                  <a:lnTo>
                    <a:pt x="3792189" y="446855"/>
                  </a:lnTo>
                  <a:lnTo>
                    <a:pt x="3782040" y="450269"/>
                  </a:lnTo>
                  <a:lnTo>
                    <a:pt x="3777635" y="459471"/>
                  </a:lnTo>
                  <a:lnTo>
                    <a:pt x="3776672" y="512806"/>
                  </a:lnTo>
                  <a:close/>
                </a:path>
                <a:path w="3911600" h="1696084">
                  <a:moveTo>
                    <a:pt x="3814019" y="452199"/>
                  </a:moveTo>
                  <a:lnTo>
                    <a:pt x="3792189" y="446855"/>
                  </a:lnTo>
                  <a:lnTo>
                    <a:pt x="3807685" y="446855"/>
                  </a:lnTo>
                  <a:lnTo>
                    <a:pt x="3814019" y="452199"/>
                  </a:lnTo>
                  <a:close/>
                </a:path>
                <a:path w="3911600" h="1696084">
                  <a:moveTo>
                    <a:pt x="3911539" y="606365"/>
                  </a:moveTo>
                  <a:lnTo>
                    <a:pt x="3812389" y="606365"/>
                  </a:lnTo>
                  <a:lnTo>
                    <a:pt x="3817241" y="606065"/>
                  </a:lnTo>
                  <a:lnTo>
                    <a:pt x="3820850" y="603485"/>
                  </a:lnTo>
                  <a:lnTo>
                    <a:pt x="3832456" y="504089"/>
                  </a:lnTo>
                  <a:lnTo>
                    <a:pt x="3832520" y="494391"/>
                  </a:lnTo>
                  <a:lnTo>
                    <a:pt x="3833774" y="489058"/>
                  </a:lnTo>
                  <a:lnTo>
                    <a:pt x="3836345" y="486139"/>
                  </a:lnTo>
                  <a:lnTo>
                    <a:pt x="3844117" y="483715"/>
                  </a:lnTo>
                  <a:lnTo>
                    <a:pt x="3855255" y="487574"/>
                  </a:lnTo>
                  <a:lnTo>
                    <a:pt x="3857836" y="488563"/>
                  </a:lnTo>
                  <a:lnTo>
                    <a:pt x="3860601" y="489058"/>
                  </a:lnTo>
                  <a:lnTo>
                    <a:pt x="3911539" y="489058"/>
                  </a:lnTo>
                  <a:lnTo>
                    <a:pt x="3911539" y="606365"/>
                  </a:lnTo>
                  <a:close/>
                </a:path>
                <a:path w="3911600" h="1696084">
                  <a:moveTo>
                    <a:pt x="3768428" y="554999"/>
                  </a:moveTo>
                  <a:lnTo>
                    <a:pt x="3762635" y="554999"/>
                  </a:lnTo>
                  <a:lnTo>
                    <a:pt x="3752438" y="550606"/>
                  </a:lnTo>
                  <a:lnTo>
                    <a:pt x="3775266" y="550606"/>
                  </a:lnTo>
                  <a:lnTo>
                    <a:pt x="3772939" y="554020"/>
                  </a:lnTo>
                  <a:lnTo>
                    <a:pt x="3768428" y="554999"/>
                  </a:lnTo>
                  <a:close/>
                </a:path>
                <a:path w="3911600" h="1696084">
                  <a:moveTo>
                    <a:pt x="3891281" y="738930"/>
                  </a:moveTo>
                  <a:lnTo>
                    <a:pt x="3883882" y="738024"/>
                  </a:lnTo>
                  <a:lnTo>
                    <a:pt x="3875276" y="735049"/>
                  </a:lnTo>
                  <a:lnTo>
                    <a:pt x="3865452" y="730005"/>
                  </a:lnTo>
                  <a:lnTo>
                    <a:pt x="3761645" y="669892"/>
                  </a:lnTo>
                  <a:lnTo>
                    <a:pt x="3911539" y="669892"/>
                  </a:lnTo>
                  <a:lnTo>
                    <a:pt x="3911539" y="703832"/>
                  </a:lnTo>
                  <a:lnTo>
                    <a:pt x="3911022" y="714318"/>
                  </a:lnTo>
                  <a:lnTo>
                    <a:pt x="3897480" y="737773"/>
                  </a:lnTo>
                  <a:lnTo>
                    <a:pt x="3891281" y="738930"/>
                  </a:lnTo>
                  <a:close/>
                </a:path>
              </a:pathLst>
            </a:custGeom>
            <a:solidFill>
              <a:srgbClr val="fad01b"/>
            </a:solidFill>
            <a:ln w="0">
              <a:noFill/>
            </a:ln>
          </p:spPr>
          <p:style>
            <a:lnRef idx="0"/>
            <a:fillRef idx="0"/>
            <a:effectRef idx="0"/>
            <a:fontRef idx="minor"/>
          </p:style>
        </p:sp>
        <p:sp>
          <p:nvSpPr>
            <p:cNvPr id="477" name="object 12"/>
            <p:cNvSpPr/>
            <p:nvPr/>
          </p:nvSpPr>
          <p:spPr>
            <a:xfrm>
              <a:off x="3612240" y="7354080"/>
              <a:ext cx="401400" cy="448560"/>
            </a:xfrm>
            <a:prstGeom prst="rect">
              <a:avLst/>
            </a:prstGeom>
            <a:blipFill rotWithShape="0">
              <a:blip r:embed="rId4"/>
              <a:srcRect/>
              <a:stretch/>
            </a:blipFill>
            <a:ln w="0">
              <a:noFill/>
            </a:ln>
          </p:spPr>
          <p:style>
            <a:lnRef idx="0"/>
            <a:fillRef idx="0"/>
            <a:effectRef idx="0"/>
            <a:fontRef idx="minor"/>
          </p:style>
        </p:sp>
        <p:sp>
          <p:nvSpPr>
            <p:cNvPr id="478" name="object 13"/>
            <p:cNvSpPr/>
            <p:nvPr/>
          </p:nvSpPr>
          <p:spPr>
            <a:xfrm>
              <a:off x="3983400" y="6872760"/>
              <a:ext cx="385920" cy="431280"/>
            </a:xfrm>
            <a:prstGeom prst="rect">
              <a:avLst/>
            </a:prstGeom>
            <a:blipFill rotWithShape="0">
              <a:blip r:embed="rId5"/>
              <a:srcRect/>
              <a:stretch/>
            </a:blipFill>
            <a:ln w="0">
              <a:noFill/>
            </a:ln>
          </p:spPr>
          <p:style>
            <a:lnRef idx="0"/>
            <a:fillRef idx="0"/>
            <a:effectRef idx="0"/>
            <a:fontRef idx="minor"/>
          </p:style>
        </p:sp>
        <p:sp>
          <p:nvSpPr>
            <p:cNvPr id="479" name="object 14"/>
            <p:cNvSpPr/>
            <p:nvPr/>
          </p:nvSpPr>
          <p:spPr>
            <a:xfrm>
              <a:off x="3975120" y="6905880"/>
              <a:ext cx="318600" cy="400320"/>
            </a:xfrm>
            <a:custGeom>
              <a:avLst/>
              <a:gdLst/>
              <a:ahLst/>
              <a:rect l="l" t="t" r="r" b="b"/>
              <a:pathLst>
                <a:path w="431800" h="710564">
                  <a:moveTo>
                    <a:pt x="287164" y="645009"/>
                  </a:moveTo>
                  <a:lnTo>
                    <a:pt x="142122" y="561099"/>
                  </a:lnTo>
                  <a:lnTo>
                    <a:pt x="142122" y="560149"/>
                  </a:lnTo>
                  <a:lnTo>
                    <a:pt x="44107" y="503905"/>
                  </a:lnTo>
                  <a:lnTo>
                    <a:pt x="24809" y="489451"/>
                  </a:lnTo>
                  <a:lnTo>
                    <a:pt x="11025" y="471780"/>
                  </a:lnTo>
                  <a:lnTo>
                    <a:pt x="2756" y="450899"/>
                  </a:lnTo>
                  <a:lnTo>
                    <a:pt x="0" y="426812"/>
                  </a:lnTo>
                  <a:lnTo>
                    <a:pt x="0" y="34078"/>
                  </a:lnTo>
                  <a:lnTo>
                    <a:pt x="17378" y="0"/>
                  </a:lnTo>
                  <a:lnTo>
                    <a:pt x="24952" y="606"/>
                  </a:lnTo>
                  <a:lnTo>
                    <a:pt x="33861" y="3394"/>
                  </a:lnTo>
                  <a:lnTo>
                    <a:pt x="44107" y="8358"/>
                  </a:lnTo>
                  <a:lnTo>
                    <a:pt x="179001" y="86428"/>
                  </a:lnTo>
                  <a:lnTo>
                    <a:pt x="179828" y="86428"/>
                  </a:lnTo>
                  <a:lnTo>
                    <a:pt x="210039" y="104383"/>
                  </a:lnTo>
                  <a:lnTo>
                    <a:pt x="210039" y="104838"/>
                  </a:lnTo>
                  <a:lnTo>
                    <a:pt x="387109" y="206204"/>
                  </a:lnTo>
                  <a:lnTo>
                    <a:pt x="399267" y="215412"/>
                  </a:lnTo>
                  <a:lnTo>
                    <a:pt x="251274" y="215412"/>
                  </a:lnTo>
                  <a:lnTo>
                    <a:pt x="249711" y="221696"/>
                  </a:lnTo>
                  <a:lnTo>
                    <a:pt x="172665" y="221696"/>
                  </a:lnTo>
                  <a:lnTo>
                    <a:pt x="66432" y="244998"/>
                  </a:lnTo>
                  <a:lnTo>
                    <a:pt x="66432" y="289082"/>
                  </a:lnTo>
                  <a:lnTo>
                    <a:pt x="172665" y="434540"/>
                  </a:lnTo>
                  <a:lnTo>
                    <a:pt x="196747" y="434540"/>
                  </a:lnTo>
                  <a:lnTo>
                    <a:pt x="184793" y="482580"/>
                  </a:lnTo>
                  <a:lnTo>
                    <a:pt x="202762" y="492724"/>
                  </a:lnTo>
                  <a:lnTo>
                    <a:pt x="282313" y="492724"/>
                  </a:lnTo>
                  <a:lnTo>
                    <a:pt x="282313" y="497572"/>
                  </a:lnTo>
                  <a:lnTo>
                    <a:pt x="431265" y="497572"/>
                  </a:lnTo>
                  <a:lnTo>
                    <a:pt x="431265" y="644020"/>
                  </a:lnTo>
                  <a:lnTo>
                    <a:pt x="287164" y="644020"/>
                  </a:lnTo>
                  <a:lnTo>
                    <a:pt x="287164" y="645009"/>
                  </a:lnTo>
                  <a:close/>
                </a:path>
                <a:path w="431800" h="710564">
                  <a:moveTo>
                    <a:pt x="179828" y="86428"/>
                  </a:moveTo>
                  <a:lnTo>
                    <a:pt x="179001" y="86428"/>
                  </a:lnTo>
                  <a:lnTo>
                    <a:pt x="179001" y="85936"/>
                  </a:lnTo>
                  <a:lnTo>
                    <a:pt x="179828" y="86428"/>
                  </a:lnTo>
                  <a:close/>
                </a:path>
                <a:path w="431800" h="710564">
                  <a:moveTo>
                    <a:pt x="282313" y="492724"/>
                  </a:moveTo>
                  <a:lnTo>
                    <a:pt x="202762" y="492724"/>
                  </a:lnTo>
                  <a:lnTo>
                    <a:pt x="269690" y="225604"/>
                  </a:lnTo>
                  <a:lnTo>
                    <a:pt x="251274" y="215412"/>
                  </a:lnTo>
                  <a:lnTo>
                    <a:pt x="399267" y="215412"/>
                  </a:lnTo>
                  <a:lnTo>
                    <a:pt x="406415" y="220826"/>
                  </a:lnTo>
                  <a:lnTo>
                    <a:pt x="420215" y="238554"/>
                  </a:lnTo>
                  <a:lnTo>
                    <a:pt x="428501" y="259379"/>
                  </a:lnTo>
                  <a:lnTo>
                    <a:pt x="431265" y="283292"/>
                  </a:lnTo>
                  <a:lnTo>
                    <a:pt x="431265" y="284233"/>
                  </a:lnTo>
                  <a:lnTo>
                    <a:pt x="282313" y="284233"/>
                  </a:lnTo>
                  <a:lnTo>
                    <a:pt x="282313" y="329849"/>
                  </a:lnTo>
                  <a:lnTo>
                    <a:pt x="364289" y="436509"/>
                  </a:lnTo>
                  <a:lnTo>
                    <a:pt x="364289" y="437954"/>
                  </a:lnTo>
                  <a:lnTo>
                    <a:pt x="282313" y="451064"/>
                  </a:lnTo>
                  <a:lnTo>
                    <a:pt x="282313" y="492724"/>
                  </a:lnTo>
                  <a:close/>
                </a:path>
                <a:path w="431800" h="710564">
                  <a:moveTo>
                    <a:pt x="196747" y="434540"/>
                  </a:moveTo>
                  <a:lnTo>
                    <a:pt x="172665" y="434540"/>
                  </a:lnTo>
                  <a:lnTo>
                    <a:pt x="172665" y="388023"/>
                  </a:lnTo>
                  <a:lnTo>
                    <a:pt x="90194" y="281363"/>
                  </a:lnTo>
                  <a:lnTo>
                    <a:pt x="90194" y="280868"/>
                  </a:lnTo>
                  <a:lnTo>
                    <a:pt x="172665" y="267263"/>
                  </a:lnTo>
                  <a:lnTo>
                    <a:pt x="172665" y="221696"/>
                  </a:lnTo>
                  <a:lnTo>
                    <a:pt x="249711" y="221696"/>
                  </a:lnTo>
                  <a:lnTo>
                    <a:pt x="196747" y="434540"/>
                  </a:lnTo>
                  <a:close/>
                </a:path>
                <a:path w="431800" h="710564">
                  <a:moveTo>
                    <a:pt x="431265" y="497572"/>
                  </a:moveTo>
                  <a:lnTo>
                    <a:pt x="282313" y="497572"/>
                  </a:lnTo>
                  <a:lnTo>
                    <a:pt x="388545" y="473824"/>
                  </a:lnTo>
                  <a:lnTo>
                    <a:pt x="388545" y="429692"/>
                  </a:lnTo>
                  <a:lnTo>
                    <a:pt x="282313" y="284233"/>
                  </a:lnTo>
                  <a:lnTo>
                    <a:pt x="431265" y="284233"/>
                  </a:lnTo>
                  <a:lnTo>
                    <a:pt x="431265" y="497572"/>
                  </a:lnTo>
                  <a:close/>
                </a:path>
                <a:path w="431800" h="710564">
                  <a:moveTo>
                    <a:pt x="411741" y="710443"/>
                  </a:moveTo>
                  <a:lnTo>
                    <a:pt x="404684" y="709473"/>
                  </a:lnTo>
                  <a:lnTo>
                    <a:pt x="396467" y="706558"/>
                  </a:lnTo>
                  <a:lnTo>
                    <a:pt x="387109" y="701709"/>
                  </a:lnTo>
                  <a:lnTo>
                    <a:pt x="287164" y="644020"/>
                  </a:lnTo>
                  <a:lnTo>
                    <a:pt x="431265" y="644020"/>
                  </a:lnTo>
                  <a:lnTo>
                    <a:pt x="431265" y="676971"/>
                  </a:lnTo>
                  <a:lnTo>
                    <a:pt x="430775" y="686832"/>
                  </a:lnTo>
                  <a:lnTo>
                    <a:pt x="417653" y="709476"/>
                  </a:lnTo>
                  <a:lnTo>
                    <a:pt x="411741" y="710443"/>
                  </a:lnTo>
                  <a:close/>
                </a:path>
              </a:pathLst>
            </a:custGeom>
            <a:solidFill>
              <a:srgbClr val="833fa3"/>
            </a:solidFill>
            <a:ln w="0">
              <a:noFill/>
            </a:ln>
          </p:spPr>
          <p:style>
            <a:lnRef idx="0"/>
            <a:fillRef idx="0"/>
            <a:effectRef idx="0"/>
            <a:fontRef idx="minor"/>
          </p:style>
        </p:sp>
        <p:sp>
          <p:nvSpPr>
            <p:cNvPr id="480" name="object 15"/>
            <p:cNvSpPr/>
            <p:nvPr/>
          </p:nvSpPr>
          <p:spPr>
            <a:xfrm>
              <a:off x="1039680" y="7063560"/>
              <a:ext cx="401400" cy="448560"/>
            </a:xfrm>
            <a:prstGeom prst="rect">
              <a:avLst/>
            </a:prstGeom>
            <a:blipFill rotWithShape="0">
              <a:blip r:embed="rId6"/>
              <a:srcRect/>
              <a:stretch/>
            </a:blipFill>
            <a:ln w="0">
              <a:noFill/>
            </a:ln>
          </p:spPr>
          <p:style>
            <a:lnRef idx="0"/>
            <a:fillRef idx="0"/>
            <a:effectRef idx="0"/>
            <a:fontRef idx="minor"/>
          </p:style>
        </p:sp>
        <p:sp>
          <p:nvSpPr>
            <p:cNvPr id="481" name="object 16"/>
            <p:cNvSpPr/>
            <p:nvPr/>
          </p:nvSpPr>
          <p:spPr>
            <a:xfrm>
              <a:off x="1030680" y="7098120"/>
              <a:ext cx="331200" cy="416520"/>
            </a:xfrm>
            <a:custGeom>
              <a:avLst/>
              <a:gdLst/>
              <a:ahLst/>
              <a:rect l="l" t="t" r="r" b="b"/>
              <a:pathLst>
                <a:path w="448944" h="739139">
                  <a:moveTo>
                    <a:pt x="298844" y="670855"/>
                  </a:moveTo>
                  <a:lnTo>
                    <a:pt x="147962" y="583580"/>
                  </a:lnTo>
                  <a:lnTo>
                    <a:pt x="147962" y="583085"/>
                  </a:lnTo>
                  <a:lnTo>
                    <a:pt x="46086" y="523961"/>
                  </a:lnTo>
                  <a:lnTo>
                    <a:pt x="25918" y="508968"/>
                  </a:lnTo>
                  <a:lnTo>
                    <a:pt x="11516" y="490637"/>
                  </a:lnTo>
                  <a:lnTo>
                    <a:pt x="2878" y="468967"/>
                  </a:lnTo>
                  <a:lnTo>
                    <a:pt x="0" y="443959"/>
                  </a:lnTo>
                  <a:lnTo>
                    <a:pt x="0" y="35686"/>
                  </a:lnTo>
                  <a:lnTo>
                    <a:pt x="18430" y="0"/>
                  </a:lnTo>
                  <a:lnTo>
                    <a:pt x="26193" y="549"/>
                  </a:lnTo>
                  <a:lnTo>
                    <a:pt x="35413" y="3391"/>
                  </a:lnTo>
                  <a:lnTo>
                    <a:pt x="46086" y="8524"/>
                  </a:lnTo>
                  <a:lnTo>
                    <a:pt x="186279" y="90010"/>
                  </a:lnTo>
                  <a:lnTo>
                    <a:pt x="187130" y="90010"/>
                  </a:lnTo>
                  <a:lnTo>
                    <a:pt x="218798" y="108415"/>
                  </a:lnTo>
                  <a:lnTo>
                    <a:pt x="218798" y="109404"/>
                  </a:lnTo>
                  <a:lnTo>
                    <a:pt x="258579" y="132164"/>
                  </a:lnTo>
                  <a:lnTo>
                    <a:pt x="132916" y="132164"/>
                  </a:lnTo>
                  <a:lnTo>
                    <a:pt x="132916" y="365887"/>
                  </a:lnTo>
                  <a:lnTo>
                    <a:pt x="81030" y="365887"/>
                  </a:lnTo>
                  <a:lnTo>
                    <a:pt x="51430" y="410504"/>
                  </a:lnTo>
                  <a:lnTo>
                    <a:pt x="62338" y="423045"/>
                  </a:lnTo>
                  <a:lnTo>
                    <a:pt x="73739" y="434010"/>
                  </a:lnTo>
                  <a:lnTo>
                    <a:pt x="85631" y="443404"/>
                  </a:lnTo>
                  <a:lnTo>
                    <a:pt x="98010" y="451232"/>
                  </a:lnTo>
                  <a:lnTo>
                    <a:pt x="117160" y="460398"/>
                  </a:lnTo>
                  <a:lnTo>
                    <a:pt x="134868" y="464665"/>
                  </a:lnTo>
                  <a:lnTo>
                    <a:pt x="290918" y="464665"/>
                  </a:lnTo>
                  <a:lnTo>
                    <a:pt x="297365" y="470627"/>
                  </a:lnTo>
                  <a:lnTo>
                    <a:pt x="301348" y="473545"/>
                  </a:lnTo>
                  <a:lnTo>
                    <a:pt x="259541" y="473545"/>
                  </a:lnTo>
                  <a:lnTo>
                    <a:pt x="234299" y="491456"/>
                  </a:lnTo>
                  <a:lnTo>
                    <a:pt x="238203" y="497294"/>
                  </a:lnTo>
                  <a:lnTo>
                    <a:pt x="239150" y="498584"/>
                  </a:lnTo>
                  <a:lnTo>
                    <a:pt x="240136" y="500203"/>
                  </a:lnTo>
                  <a:lnTo>
                    <a:pt x="241122" y="502143"/>
                  </a:lnTo>
                  <a:lnTo>
                    <a:pt x="242069" y="503083"/>
                  </a:lnTo>
                  <a:lnTo>
                    <a:pt x="243055" y="504567"/>
                  </a:lnTo>
                  <a:lnTo>
                    <a:pt x="275621" y="544737"/>
                  </a:lnTo>
                  <a:lnTo>
                    <a:pt x="315823" y="577296"/>
                  </a:lnTo>
                  <a:lnTo>
                    <a:pt x="353478" y="590458"/>
                  </a:lnTo>
                  <a:lnTo>
                    <a:pt x="448739" y="590458"/>
                  </a:lnTo>
                  <a:lnTo>
                    <a:pt x="448739" y="669915"/>
                  </a:lnTo>
                  <a:lnTo>
                    <a:pt x="298844" y="669915"/>
                  </a:lnTo>
                  <a:lnTo>
                    <a:pt x="298844" y="670855"/>
                  </a:lnTo>
                  <a:close/>
                </a:path>
                <a:path w="448944" h="739139">
                  <a:moveTo>
                    <a:pt x="187130" y="90010"/>
                  </a:moveTo>
                  <a:lnTo>
                    <a:pt x="186279" y="90010"/>
                  </a:lnTo>
                  <a:lnTo>
                    <a:pt x="186279" y="89515"/>
                  </a:lnTo>
                  <a:lnTo>
                    <a:pt x="187130" y="90010"/>
                  </a:lnTo>
                  <a:close/>
                </a:path>
                <a:path w="448944" h="739139">
                  <a:moveTo>
                    <a:pt x="290918" y="464665"/>
                  </a:moveTo>
                  <a:lnTo>
                    <a:pt x="134868" y="464665"/>
                  </a:lnTo>
                  <a:lnTo>
                    <a:pt x="151126" y="464034"/>
                  </a:lnTo>
                  <a:lnTo>
                    <a:pt x="165928" y="458505"/>
                  </a:lnTo>
                  <a:lnTo>
                    <a:pt x="178407" y="448587"/>
                  </a:lnTo>
                  <a:lnTo>
                    <a:pt x="187251" y="434861"/>
                  </a:lnTo>
                  <a:lnTo>
                    <a:pt x="192464" y="417319"/>
                  </a:lnTo>
                  <a:lnTo>
                    <a:pt x="194049" y="395958"/>
                  </a:lnTo>
                  <a:lnTo>
                    <a:pt x="194049" y="167588"/>
                  </a:lnTo>
                  <a:lnTo>
                    <a:pt x="132916" y="132164"/>
                  </a:lnTo>
                  <a:lnTo>
                    <a:pt x="258579" y="132164"/>
                  </a:lnTo>
                  <a:lnTo>
                    <a:pt x="402653" y="214590"/>
                  </a:lnTo>
                  <a:lnTo>
                    <a:pt x="437223" y="248177"/>
                  </a:lnTo>
                  <a:lnTo>
                    <a:pt x="448739" y="294592"/>
                  </a:lnTo>
                  <a:lnTo>
                    <a:pt x="448739" y="334865"/>
                  </a:lnTo>
                  <a:lnTo>
                    <a:pt x="270229" y="334865"/>
                  </a:lnTo>
                  <a:lnTo>
                    <a:pt x="255361" y="336041"/>
                  </a:lnTo>
                  <a:lnTo>
                    <a:pt x="244751" y="342983"/>
                  </a:lnTo>
                  <a:lnTo>
                    <a:pt x="238389" y="355687"/>
                  </a:lnTo>
                  <a:lnTo>
                    <a:pt x="236271" y="374149"/>
                  </a:lnTo>
                  <a:lnTo>
                    <a:pt x="238510" y="392163"/>
                  </a:lnTo>
                  <a:lnTo>
                    <a:pt x="245234" y="410365"/>
                  </a:lnTo>
                  <a:lnTo>
                    <a:pt x="256449" y="428753"/>
                  </a:lnTo>
                  <a:lnTo>
                    <a:pt x="272162" y="447324"/>
                  </a:lnTo>
                  <a:lnTo>
                    <a:pt x="290918" y="464665"/>
                  </a:lnTo>
                  <a:close/>
                </a:path>
                <a:path w="448944" h="739139">
                  <a:moveTo>
                    <a:pt x="448739" y="434262"/>
                  </a:moveTo>
                  <a:lnTo>
                    <a:pt x="353647" y="434262"/>
                  </a:lnTo>
                  <a:lnTo>
                    <a:pt x="376957" y="415362"/>
                  </a:lnTo>
                  <a:lnTo>
                    <a:pt x="367399" y="402532"/>
                  </a:lnTo>
                  <a:lnTo>
                    <a:pt x="337654" y="370241"/>
                  </a:lnTo>
                  <a:lnTo>
                    <a:pt x="306121" y="347927"/>
                  </a:lnTo>
                  <a:lnTo>
                    <a:pt x="270229" y="334865"/>
                  </a:lnTo>
                  <a:lnTo>
                    <a:pt x="448739" y="334865"/>
                  </a:lnTo>
                  <a:lnTo>
                    <a:pt x="448739" y="434262"/>
                  </a:lnTo>
                  <a:close/>
                </a:path>
                <a:path w="448944" h="739139">
                  <a:moveTo>
                    <a:pt x="111090" y="385150"/>
                  </a:moveTo>
                  <a:lnTo>
                    <a:pt x="81030" y="365887"/>
                  </a:lnTo>
                  <a:lnTo>
                    <a:pt x="132916" y="365887"/>
                  </a:lnTo>
                  <a:lnTo>
                    <a:pt x="111090" y="385150"/>
                  </a:lnTo>
                  <a:close/>
                </a:path>
                <a:path w="448944" h="739139">
                  <a:moveTo>
                    <a:pt x="448739" y="590458"/>
                  </a:moveTo>
                  <a:lnTo>
                    <a:pt x="353478" y="590458"/>
                  </a:lnTo>
                  <a:lnTo>
                    <a:pt x="364336" y="590358"/>
                  </a:lnTo>
                  <a:lnTo>
                    <a:pt x="376190" y="587279"/>
                  </a:lnTo>
                  <a:lnTo>
                    <a:pt x="384584" y="579957"/>
                  </a:lnTo>
                  <a:lnTo>
                    <a:pt x="389524" y="568385"/>
                  </a:lnTo>
                  <a:lnTo>
                    <a:pt x="391017" y="552559"/>
                  </a:lnTo>
                  <a:lnTo>
                    <a:pt x="388850" y="533659"/>
                  </a:lnTo>
                  <a:lnTo>
                    <a:pt x="371638" y="496371"/>
                  </a:lnTo>
                  <a:lnTo>
                    <a:pt x="344438" y="465778"/>
                  </a:lnTo>
                  <a:lnTo>
                    <a:pt x="316770" y="443959"/>
                  </a:lnTo>
                  <a:lnTo>
                    <a:pt x="316467" y="443620"/>
                  </a:lnTo>
                  <a:lnTo>
                    <a:pt x="316362" y="443404"/>
                  </a:lnTo>
                  <a:lnTo>
                    <a:pt x="316316" y="442970"/>
                  </a:lnTo>
                  <a:lnTo>
                    <a:pt x="315330" y="442330"/>
                  </a:lnTo>
                  <a:lnTo>
                    <a:pt x="286524" y="416283"/>
                  </a:lnTo>
                  <a:lnTo>
                    <a:pt x="276520" y="393989"/>
                  </a:lnTo>
                  <a:lnTo>
                    <a:pt x="276520" y="385921"/>
                  </a:lnTo>
                  <a:lnTo>
                    <a:pt x="280234" y="382217"/>
                  </a:lnTo>
                  <a:lnTo>
                    <a:pt x="287663" y="382857"/>
                  </a:lnTo>
                  <a:lnTo>
                    <a:pt x="324540" y="402746"/>
                  </a:lnTo>
                  <a:lnTo>
                    <a:pt x="353647" y="434262"/>
                  </a:lnTo>
                  <a:lnTo>
                    <a:pt x="448739" y="434262"/>
                  </a:lnTo>
                  <a:lnTo>
                    <a:pt x="448739" y="590458"/>
                  </a:lnTo>
                  <a:close/>
                </a:path>
                <a:path w="448944" h="739139">
                  <a:moveTo>
                    <a:pt x="339737" y="542646"/>
                  </a:moveTo>
                  <a:lnTo>
                    <a:pt x="295437" y="519587"/>
                  </a:lnTo>
                  <a:lnTo>
                    <a:pt x="265832" y="484678"/>
                  </a:lnTo>
                  <a:lnTo>
                    <a:pt x="259541" y="473545"/>
                  </a:lnTo>
                  <a:lnTo>
                    <a:pt x="301348" y="473545"/>
                  </a:lnTo>
                  <a:lnTo>
                    <a:pt x="306614" y="477405"/>
                  </a:lnTo>
                  <a:lnTo>
                    <a:pt x="308053" y="478840"/>
                  </a:lnTo>
                  <a:lnTo>
                    <a:pt x="309493" y="479829"/>
                  </a:lnTo>
                  <a:lnTo>
                    <a:pt x="309835" y="480469"/>
                  </a:lnTo>
                  <a:lnTo>
                    <a:pt x="310175" y="480809"/>
                  </a:lnTo>
                  <a:lnTo>
                    <a:pt x="310479" y="480809"/>
                  </a:lnTo>
                  <a:lnTo>
                    <a:pt x="311465" y="481264"/>
                  </a:lnTo>
                  <a:lnTo>
                    <a:pt x="312412" y="482253"/>
                  </a:lnTo>
                  <a:lnTo>
                    <a:pt x="313549" y="483049"/>
                  </a:lnTo>
                  <a:lnTo>
                    <a:pt x="314837" y="483689"/>
                  </a:lnTo>
                  <a:lnTo>
                    <a:pt x="333295" y="499224"/>
                  </a:lnTo>
                  <a:lnTo>
                    <a:pt x="341325" y="507865"/>
                  </a:lnTo>
                  <a:lnTo>
                    <a:pt x="346991" y="515836"/>
                  </a:lnTo>
                  <a:lnTo>
                    <a:pt x="350292" y="523133"/>
                  </a:lnTo>
                  <a:lnTo>
                    <a:pt x="351222" y="529751"/>
                  </a:lnTo>
                  <a:lnTo>
                    <a:pt x="351222" y="531874"/>
                  </a:lnTo>
                  <a:lnTo>
                    <a:pt x="351070" y="532175"/>
                  </a:lnTo>
                  <a:lnTo>
                    <a:pt x="350729" y="532175"/>
                  </a:lnTo>
                  <a:lnTo>
                    <a:pt x="350729" y="532863"/>
                  </a:lnTo>
                  <a:lnTo>
                    <a:pt x="350577" y="533319"/>
                  </a:lnTo>
                  <a:lnTo>
                    <a:pt x="350275" y="533659"/>
                  </a:lnTo>
                  <a:lnTo>
                    <a:pt x="350275" y="535094"/>
                  </a:lnTo>
                  <a:lnTo>
                    <a:pt x="345423" y="541416"/>
                  </a:lnTo>
                  <a:lnTo>
                    <a:pt x="339737" y="542646"/>
                  </a:lnTo>
                  <a:close/>
                </a:path>
                <a:path w="448944" h="739139">
                  <a:moveTo>
                    <a:pt x="428480" y="738927"/>
                  </a:moveTo>
                  <a:lnTo>
                    <a:pt x="421082" y="738013"/>
                  </a:lnTo>
                  <a:lnTo>
                    <a:pt x="412475" y="735049"/>
                  </a:lnTo>
                  <a:lnTo>
                    <a:pt x="402653" y="730028"/>
                  </a:lnTo>
                  <a:lnTo>
                    <a:pt x="298844" y="669915"/>
                  </a:lnTo>
                  <a:lnTo>
                    <a:pt x="448739" y="669915"/>
                  </a:lnTo>
                  <a:lnTo>
                    <a:pt x="448739" y="703845"/>
                  </a:lnTo>
                  <a:lnTo>
                    <a:pt x="448227" y="714331"/>
                  </a:lnTo>
                  <a:lnTo>
                    <a:pt x="434679" y="737795"/>
                  </a:lnTo>
                  <a:lnTo>
                    <a:pt x="428480" y="738927"/>
                  </a:lnTo>
                  <a:close/>
                </a:path>
              </a:pathLst>
            </a:custGeom>
            <a:solidFill>
              <a:srgbClr val="f26726"/>
            </a:solidFill>
            <a:ln w="0">
              <a:noFill/>
            </a:ln>
          </p:spPr>
          <p:style>
            <a:lnRef idx="0"/>
            <a:fillRef idx="0"/>
            <a:effectRef idx="0"/>
            <a:fontRef idx="minor"/>
          </p:style>
        </p:sp>
        <p:sp>
          <p:nvSpPr>
            <p:cNvPr id="482" name="object 17"/>
            <p:cNvSpPr/>
            <p:nvPr/>
          </p:nvSpPr>
          <p:spPr>
            <a:xfrm>
              <a:off x="1238040" y="6586560"/>
              <a:ext cx="385920" cy="431280"/>
            </a:xfrm>
            <a:prstGeom prst="rect">
              <a:avLst/>
            </a:prstGeom>
            <a:blipFill rotWithShape="0">
              <a:blip r:embed="rId7"/>
              <a:srcRect/>
              <a:stretch/>
            </a:blipFill>
            <a:ln w="0">
              <a:noFill/>
            </a:ln>
          </p:spPr>
          <p:style>
            <a:lnRef idx="0"/>
            <a:fillRef idx="0"/>
            <a:effectRef idx="0"/>
            <a:fontRef idx="minor"/>
          </p:style>
        </p:sp>
        <p:sp>
          <p:nvSpPr>
            <p:cNvPr id="483" name="object 18"/>
            <p:cNvSpPr/>
            <p:nvPr/>
          </p:nvSpPr>
          <p:spPr>
            <a:xfrm>
              <a:off x="1229400" y="6619680"/>
              <a:ext cx="3113640" cy="1605240"/>
            </a:xfrm>
            <a:custGeom>
              <a:avLst/>
              <a:gdLst/>
              <a:ahLst/>
              <a:rect l="l" t="t" r="r" b="b"/>
              <a:pathLst>
                <a:path w="4215765" h="2847340">
                  <a:moveTo>
                    <a:pt x="412051" y="709929"/>
                  </a:moveTo>
                  <a:lnTo>
                    <a:pt x="44154" y="502919"/>
                  </a:lnTo>
                  <a:lnTo>
                    <a:pt x="11033" y="471169"/>
                  </a:lnTo>
                  <a:lnTo>
                    <a:pt x="0" y="426719"/>
                  </a:lnTo>
                  <a:lnTo>
                    <a:pt x="0" y="34289"/>
                  </a:lnTo>
                  <a:lnTo>
                    <a:pt x="17675" y="0"/>
                  </a:lnTo>
                  <a:lnTo>
                    <a:pt x="25109" y="0"/>
                  </a:lnTo>
                  <a:lnTo>
                    <a:pt x="33935" y="2539"/>
                  </a:lnTo>
                  <a:lnTo>
                    <a:pt x="44154" y="7619"/>
                  </a:lnTo>
                  <a:lnTo>
                    <a:pt x="179003" y="86359"/>
                  </a:lnTo>
                  <a:lnTo>
                    <a:pt x="181105" y="86359"/>
                  </a:lnTo>
                  <a:lnTo>
                    <a:pt x="210536" y="104139"/>
                  </a:lnTo>
                  <a:lnTo>
                    <a:pt x="303239" y="157479"/>
                  </a:lnTo>
                  <a:lnTo>
                    <a:pt x="89899" y="157479"/>
                  </a:lnTo>
                  <a:lnTo>
                    <a:pt x="59186" y="181609"/>
                  </a:lnTo>
                  <a:lnTo>
                    <a:pt x="48532" y="220979"/>
                  </a:lnTo>
                  <a:lnTo>
                    <a:pt x="46136" y="261619"/>
                  </a:lnTo>
                  <a:lnTo>
                    <a:pt x="46357" y="273049"/>
                  </a:lnTo>
                  <a:lnTo>
                    <a:pt x="50445" y="313689"/>
                  </a:lnTo>
                  <a:lnTo>
                    <a:pt x="59186" y="351789"/>
                  </a:lnTo>
                  <a:lnTo>
                    <a:pt x="77078" y="392429"/>
                  </a:lnTo>
                  <a:lnTo>
                    <a:pt x="105741" y="424179"/>
                  </a:lnTo>
                  <a:lnTo>
                    <a:pt x="122076" y="430529"/>
                  </a:lnTo>
                  <a:lnTo>
                    <a:pt x="180188" y="430529"/>
                  </a:lnTo>
                  <a:lnTo>
                    <a:pt x="191624" y="454659"/>
                  </a:lnTo>
                  <a:lnTo>
                    <a:pt x="216183" y="486409"/>
                  </a:lnTo>
                  <a:lnTo>
                    <a:pt x="239890" y="497839"/>
                  </a:lnTo>
                  <a:lnTo>
                    <a:pt x="289933" y="497839"/>
                  </a:lnTo>
                  <a:lnTo>
                    <a:pt x="299337" y="516889"/>
                  </a:lnTo>
                  <a:lnTo>
                    <a:pt x="323874" y="548639"/>
                  </a:lnTo>
                  <a:lnTo>
                    <a:pt x="347830" y="560069"/>
                  </a:lnTo>
                  <a:lnTo>
                    <a:pt x="431760" y="560069"/>
                  </a:lnTo>
                  <a:lnTo>
                    <a:pt x="431760" y="676909"/>
                  </a:lnTo>
                  <a:lnTo>
                    <a:pt x="420428" y="708659"/>
                  </a:lnTo>
                  <a:lnTo>
                    <a:pt x="418192" y="708659"/>
                  </a:lnTo>
                  <a:lnTo>
                    <a:pt x="412051" y="709929"/>
                  </a:lnTo>
                  <a:close/>
                </a:path>
                <a:path w="4215765" h="2847340">
                  <a:moveTo>
                    <a:pt x="181105" y="86359"/>
                  </a:moveTo>
                  <a:lnTo>
                    <a:pt x="179003" y="86359"/>
                  </a:lnTo>
                  <a:lnTo>
                    <a:pt x="179003" y="85089"/>
                  </a:lnTo>
                  <a:lnTo>
                    <a:pt x="181105" y="86359"/>
                  </a:lnTo>
                  <a:close/>
                </a:path>
                <a:path w="4215765" h="2847340">
                  <a:moveTo>
                    <a:pt x="176585" y="289559"/>
                  </a:moveTo>
                  <a:lnTo>
                    <a:pt x="139700" y="289559"/>
                  </a:lnTo>
                  <a:lnTo>
                    <a:pt x="163009" y="287019"/>
                  </a:lnTo>
                  <a:lnTo>
                    <a:pt x="160662" y="270509"/>
                  </a:lnTo>
                  <a:lnTo>
                    <a:pt x="148948" y="224789"/>
                  </a:lnTo>
                  <a:lnTo>
                    <a:pt x="139956" y="204469"/>
                  </a:lnTo>
                  <a:lnTo>
                    <a:pt x="134931" y="194309"/>
                  </a:lnTo>
                  <a:lnTo>
                    <a:pt x="105741" y="162559"/>
                  </a:lnTo>
                  <a:lnTo>
                    <a:pt x="89899" y="157479"/>
                  </a:lnTo>
                  <a:lnTo>
                    <a:pt x="303239" y="157479"/>
                  </a:lnTo>
                  <a:lnTo>
                    <a:pt x="387113" y="205739"/>
                  </a:lnTo>
                  <a:lnTo>
                    <a:pt x="406657" y="220979"/>
                  </a:lnTo>
                  <a:lnTo>
                    <a:pt x="408650" y="223519"/>
                  </a:lnTo>
                  <a:lnTo>
                    <a:pt x="203752" y="223519"/>
                  </a:lnTo>
                  <a:lnTo>
                    <a:pt x="196475" y="224789"/>
                  </a:lnTo>
                  <a:lnTo>
                    <a:pt x="187565" y="231139"/>
                  </a:lnTo>
                  <a:lnTo>
                    <a:pt x="181191" y="242569"/>
                  </a:lnTo>
                  <a:lnTo>
                    <a:pt x="177362" y="259079"/>
                  </a:lnTo>
                  <a:lnTo>
                    <a:pt x="176155" y="280669"/>
                  </a:lnTo>
                  <a:lnTo>
                    <a:pt x="176251" y="284479"/>
                  </a:lnTo>
                  <a:lnTo>
                    <a:pt x="176585" y="289559"/>
                  </a:lnTo>
                  <a:close/>
                </a:path>
                <a:path w="4215765" h="2847340">
                  <a:moveTo>
                    <a:pt x="115785" y="378459"/>
                  </a:moveTo>
                  <a:lnTo>
                    <a:pt x="88413" y="354329"/>
                  </a:lnTo>
                  <a:lnTo>
                    <a:pt x="85379" y="349249"/>
                  </a:lnTo>
                  <a:lnTo>
                    <a:pt x="73498" y="306069"/>
                  </a:lnTo>
                  <a:lnTo>
                    <a:pt x="71418" y="270509"/>
                  </a:lnTo>
                  <a:lnTo>
                    <a:pt x="71869" y="257809"/>
                  </a:lnTo>
                  <a:lnTo>
                    <a:pt x="83266" y="217169"/>
                  </a:lnTo>
                  <a:lnTo>
                    <a:pt x="91680" y="210819"/>
                  </a:lnTo>
                  <a:lnTo>
                    <a:pt x="96229" y="208279"/>
                  </a:lnTo>
                  <a:lnTo>
                    <a:pt x="100890" y="209549"/>
                  </a:lnTo>
                  <a:lnTo>
                    <a:pt x="105741" y="212089"/>
                  </a:lnTo>
                  <a:lnTo>
                    <a:pt x="110934" y="214629"/>
                  </a:lnTo>
                  <a:lnTo>
                    <a:pt x="115785" y="219709"/>
                  </a:lnTo>
                  <a:lnTo>
                    <a:pt x="120295" y="227329"/>
                  </a:lnTo>
                  <a:lnTo>
                    <a:pt x="123579" y="232409"/>
                  </a:lnTo>
                  <a:lnTo>
                    <a:pt x="136574" y="270509"/>
                  </a:lnTo>
                  <a:lnTo>
                    <a:pt x="139700" y="289559"/>
                  </a:lnTo>
                  <a:lnTo>
                    <a:pt x="176585" y="289559"/>
                  </a:lnTo>
                  <a:lnTo>
                    <a:pt x="177420" y="302259"/>
                  </a:lnTo>
                  <a:lnTo>
                    <a:pt x="181428" y="321309"/>
                  </a:lnTo>
                  <a:lnTo>
                    <a:pt x="187154" y="336549"/>
                  </a:lnTo>
                  <a:lnTo>
                    <a:pt x="139700" y="336549"/>
                  </a:lnTo>
                  <a:lnTo>
                    <a:pt x="138322" y="344169"/>
                  </a:lnTo>
                  <a:lnTo>
                    <a:pt x="136574" y="353059"/>
                  </a:lnTo>
                  <a:lnTo>
                    <a:pt x="134456" y="359409"/>
                  </a:lnTo>
                  <a:lnTo>
                    <a:pt x="131969" y="364489"/>
                  </a:lnTo>
                  <a:lnTo>
                    <a:pt x="128709" y="372109"/>
                  </a:lnTo>
                  <a:lnTo>
                    <a:pt x="124843" y="375919"/>
                  </a:lnTo>
                  <a:lnTo>
                    <a:pt x="115785" y="378459"/>
                  </a:lnTo>
                  <a:close/>
                </a:path>
                <a:path w="4215765" h="2847340">
                  <a:moveTo>
                    <a:pt x="286833" y="313689"/>
                  </a:moveTo>
                  <a:lnTo>
                    <a:pt x="247413" y="313689"/>
                  </a:lnTo>
                  <a:lnTo>
                    <a:pt x="261474" y="284479"/>
                  </a:lnTo>
                  <a:lnTo>
                    <a:pt x="255781" y="273049"/>
                  </a:lnTo>
                  <a:lnTo>
                    <a:pt x="231078" y="237489"/>
                  </a:lnTo>
                  <a:lnTo>
                    <a:pt x="203752" y="223519"/>
                  </a:lnTo>
                  <a:lnTo>
                    <a:pt x="408650" y="223519"/>
                  </a:lnTo>
                  <a:lnTo>
                    <a:pt x="420608" y="238759"/>
                  </a:lnTo>
                  <a:lnTo>
                    <a:pt x="428973" y="259079"/>
                  </a:lnTo>
                  <a:lnTo>
                    <a:pt x="431760" y="283209"/>
                  </a:lnTo>
                  <a:lnTo>
                    <a:pt x="431760" y="285749"/>
                  </a:lnTo>
                  <a:lnTo>
                    <a:pt x="311465" y="285749"/>
                  </a:lnTo>
                  <a:lnTo>
                    <a:pt x="304188" y="287019"/>
                  </a:lnTo>
                  <a:lnTo>
                    <a:pt x="295262" y="293369"/>
                  </a:lnTo>
                  <a:lnTo>
                    <a:pt x="288890" y="304799"/>
                  </a:lnTo>
                  <a:lnTo>
                    <a:pt x="286833" y="313689"/>
                  </a:lnTo>
                  <a:close/>
                </a:path>
                <a:path w="4215765" h="2847340">
                  <a:moveTo>
                    <a:pt x="289933" y="497839"/>
                  </a:moveTo>
                  <a:lnTo>
                    <a:pt x="239890" y="497839"/>
                  </a:lnTo>
                  <a:lnTo>
                    <a:pt x="246982" y="496569"/>
                  </a:lnTo>
                  <a:lnTo>
                    <a:pt x="253704" y="492759"/>
                  </a:lnTo>
                  <a:lnTo>
                    <a:pt x="260923" y="485139"/>
                  </a:lnTo>
                  <a:lnTo>
                    <a:pt x="266088" y="473709"/>
                  </a:lnTo>
                  <a:lnTo>
                    <a:pt x="269193" y="458469"/>
                  </a:lnTo>
                  <a:lnTo>
                    <a:pt x="270229" y="440689"/>
                  </a:lnTo>
                  <a:lnTo>
                    <a:pt x="268893" y="419099"/>
                  </a:lnTo>
                  <a:lnTo>
                    <a:pt x="258205" y="379729"/>
                  </a:lnTo>
                  <a:lnTo>
                    <a:pt x="226568" y="337819"/>
                  </a:lnTo>
                  <a:lnTo>
                    <a:pt x="225582" y="337819"/>
                  </a:lnTo>
                  <a:lnTo>
                    <a:pt x="225089" y="336549"/>
                  </a:lnTo>
                  <a:lnTo>
                    <a:pt x="224597" y="336549"/>
                  </a:lnTo>
                  <a:lnTo>
                    <a:pt x="223952" y="335279"/>
                  </a:lnTo>
                  <a:lnTo>
                    <a:pt x="222171" y="334009"/>
                  </a:lnTo>
                  <a:lnTo>
                    <a:pt x="214440" y="326389"/>
                  </a:lnTo>
                  <a:lnTo>
                    <a:pt x="211029" y="321309"/>
                  </a:lnTo>
                  <a:lnTo>
                    <a:pt x="206352" y="314959"/>
                  </a:lnTo>
                  <a:lnTo>
                    <a:pt x="203012" y="307339"/>
                  </a:lnTo>
                  <a:lnTo>
                    <a:pt x="201008" y="299719"/>
                  </a:lnTo>
                  <a:lnTo>
                    <a:pt x="200436" y="292099"/>
                  </a:lnTo>
                  <a:lnTo>
                    <a:pt x="200340" y="281939"/>
                  </a:lnTo>
                  <a:lnTo>
                    <a:pt x="202615" y="275589"/>
                  </a:lnTo>
                  <a:lnTo>
                    <a:pt x="207163" y="274319"/>
                  </a:lnTo>
                  <a:lnTo>
                    <a:pt x="213454" y="275589"/>
                  </a:lnTo>
                  <a:lnTo>
                    <a:pt x="221224" y="279399"/>
                  </a:lnTo>
                  <a:lnTo>
                    <a:pt x="221868" y="279399"/>
                  </a:lnTo>
                  <a:lnTo>
                    <a:pt x="222171" y="280669"/>
                  </a:lnTo>
                  <a:lnTo>
                    <a:pt x="229448" y="285749"/>
                  </a:lnTo>
                  <a:lnTo>
                    <a:pt x="234579" y="292099"/>
                  </a:lnTo>
                  <a:lnTo>
                    <a:pt x="239283" y="298449"/>
                  </a:lnTo>
                  <a:lnTo>
                    <a:pt x="243561" y="306069"/>
                  </a:lnTo>
                  <a:lnTo>
                    <a:pt x="247413" y="313689"/>
                  </a:lnTo>
                  <a:lnTo>
                    <a:pt x="286833" y="313689"/>
                  </a:lnTo>
                  <a:lnTo>
                    <a:pt x="285070" y="321309"/>
                  </a:lnTo>
                  <a:lnTo>
                    <a:pt x="283797" y="344169"/>
                  </a:lnTo>
                  <a:lnTo>
                    <a:pt x="285133" y="364489"/>
                  </a:lnTo>
                  <a:lnTo>
                    <a:pt x="295805" y="401319"/>
                  </a:lnTo>
                  <a:lnTo>
                    <a:pt x="320674" y="436879"/>
                  </a:lnTo>
                  <a:lnTo>
                    <a:pt x="327458" y="443229"/>
                  </a:lnTo>
                  <a:lnTo>
                    <a:pt x="328444" y="443229"/>
                  </a:lnTo>
                  <a:lnTo>
                    <a:pt x="328898" y="444499"/>
                  </a:lnTo>
                  <a:lnTo>
                    <a:pt x="329391" y="444499"/>
                  </a:lnTo>
                  <a:lnTo>
                    <a:pt x="329733" y="445769"/>
                  </a:lnTo>
                  <a:lnTo>
                    <a:pt x="330377" y="445769"/>
                  </a:lnTo>
                  <a:lnTo>
                    <a:pt x="331324" y="447039"/>
                  </a:lnTo>
                  <a:lnTo>
                    <a:pt x="332803" y="447039"/>
                  </a:lnTo>
                  <a:lnTo>
                    <a:pt x="337115" y="452119"/>
                  </a:lnTo>
                  <a:lnTo>
                    <a:pt x="297858" y="452119"/>
                  </a:lnTo>
                  <a:lnTo>
                    <a:pt x="282811" y="481329"/>
                  </a:lnTo>
                  <a:lnTo>
                    <a:pt x="283797" y="483869"/>
                  </a:lnTo>
                  <a:lnTo>
                    <a:pt x="283949" y="485139"/>
                  </a:lnTo>
                  <a:lnTo>
                    <a:pt x="284290" y="486409"/>
                  </a:lnTo>
                  <a:lnTo>
                    <a:pt x="289933" y="497839"/>
                  </a:lnTo>
                  <a:close/>
                </a:path>
                <a:path w="4215765" h="2847340">
                  <a:moveTo>
                    <a:pt x="431760" y="375919"/>
                  </a:moveTo>
                  <a:lnTo>
                    <a:pt x="355126" y="375919"/>
                  </a:lnTo>
                  <a:lnTo>
                    <a:pt x="369187" y="346709"/>
                  </a:lnTo>
                  <a:lnTo>
                    <a:pt x="363473" y="334009"/>
                  </a:lnTo>
                  <a:lnTo>
                    <a:pt x="339094" y="299719"/>
                  </a:lnTo>
                  <a:lnTo>
                    <a:pt x="311465" y="285749"/>
                  </a:lnTo>
                  <a:lnTo>
                    <a:pt x="431760" y="285749"/>
                  </a:lnTo>
                  <a:lnTo>
                    <a:pt x="431760" y="375919"/>
                  </a:lnTo>
                  <a:close/>
                </a:path>
                <a:path w="4215765" h="2847340">
                  <a:moveTo>
                    <a:pt x="180188" y="430529"/>
                  </a:moveTo>
                  <a:lnTo>
                    <a:pt x="122076" y="430529"/>
                  </a:lnTo>
                  <a:lnTo>
                    <a:pt x="129543" y="427989"/>
                  </a:lnTo>
                  <a:lnTo>
                    <a:pt x="134744" y="425449"/>
                  </a:lnTo>
                  <a:lnTo>
                    <a:pt x="157300" y="392429"/>
                  </a:lnTo>
                  <a:lnTo>
                    <a:pt x="163009" y="365759"/>
                  </a:lnTo>
                  <a:lnTo>
                    <a:pt x="139700" y="336549"/>
                  </a:lnTo>
                  <a:lnTo>
                    <a:pt x="187154" y="336549"/>
                  </a:lnTo>
                  <a:lnTo>
                    <a:pt x="188108" y="339089"/>
                  </a:lnTo>
                  <a:lnTo>
                    <a:pt x="197461" y="355599"/>
                  </a:lnTo>
                  <a:lnTo>
                    <a:pt x="202312" y="361949"/>
                  </a:lnTo>
                  <a:lnTo>
                    <a:pt x="207466" y="369569"/>
                  </a:lnTo>
                  <a:lnTo>
                    <a:pt x="212961" y="374649"/>
                  </a:lnTo>
                  <a:lnTo>
                    <a:pt x="219745" y="380999"/>
                  </a:lnTo>
                  <a:lnTo>
                    <a:pt x="220731" y="380999"/>
                  </a:lnTo>
                  <a:lnTo>
                    <a:pt x="221717" y="382269"/>
                  </a:lnTo>
                  <a:lnTo>
                    <a:pt x="222020" y="383539"/>
                  </a:lnTo>
                  <a:lnTo>
                    <a:pt x="223650" y="383539"/>
                  </a:lnTo>
                  <a:lnTo>
                    <a:pt x="229221" y="389889"/>
                  </a:lnTo>
                  <a:lnTo>
                    <a:pt x="189691" y="389889"/>
                  </a:lnTo>
                  <a:lnTo>
                    <a:pt x="175137" y="419099"/>
                  </a:lnTo>
                  <a:lnTo>
                    <a:pt x="175137" y="420369"/>
                  </a:lnTo>
                  <a:lnTo>
                    <a:pt x="176084" y="421639"/>
                  </a:lnTo>
                  <a:lnTo>
                    <a:pt x="176084" y="422909"/>
                  </a:lnTo>
                  <a:lnTo>
                    <a:pt x="176577" y="422909"/>
                  </a:lnTo>
                  <a:lnTo>
                    <a:pt x="180188" y="430529"/>
                  </a:lnTo>
                  <a:close/>
                </a:path>
                <a:path w="4215765" h="2847340">
                  <a:moveTo>
                    <a:pt x="431760" y="560069"/>
                  </a:moveTo>
                  <a:lnTo>
                    <a:pt x="347830" y="560069"/>
                  </a:lnTo>
                  <a:lnTo>
                    <a:pt x="354865" y="558799"/>
                  </a:lnTo>
                  <a:lnTo>
                    <a:pt x="361417" y="554989"/>
                  </a:lnTo>
                  <a:lnTo>
                    <a:pt x="368630" y="547369"/>
                  </a:lnTo>
                  <a:lnTo>
                    <a:pt x="373782" y="535939"/>
                  </a:lnTo>
                  <a:lnTo>
                    <a:pt x="376873" y="520699"/>
                  </a:lnTo>
                  <a:lnTo>
                    <a:pt x="377904" y="502919"/>
                  </a:lnTo>
                  <a:lnTo>
                    <a:pt x="376573" y="481329"/>
                  </a:lnTo>
                  <a:lnTo>
                    <a:pt x="365912" y="441959"/>
                  </a:lnTo>
                  <a:lnTo>
                    <a:pt x="334242" y="400049"/>
                  </a:lnTo>
                  <a:lnTo>
                    <a:pt x="333295" y="400049"/>
                  </a:lnTo>
                  <a:lnTo>
                    <a:pt x="332803" y="398779"/>
                  </a:lnTo>
                  <a:lnTo>
                    <a:pt x="331665" y="398779"/>
                  </a:lnTo>
                  <a:lnTo>
                    <a:pt x="330870" y="397509"/>
                  </a:lnTo>
                  <a:lnTo>
                    <a:pt x="322114" y="388619"/>
                  </a:lnTo>
                  <a:lnTo>
                    <a:pt x="308053" y="344169"/>
                  </a:lnTo>
                  <a:lnTo>
                    <a:pt x="310328" y="337819"/>
                  </a:lnTo>
                  <a:lnTo>
                    <a:pt x="314837" y="336549"/>
                  </a:lnTo>
                  <a:lnTo>
                    <a:pt x="321167" y="337819"/>
                  </a:lnTo>
                  <a:lnTo>
                    <a:pt x="328898" y="340359"/>
                  </a:lnTo>
                  <a:lnTo>
                    <a:pt x="329240" y="341629"/>
                  </a:lnTo>
                  <a:lnTo>
                    <a:pt x="329581" y="341629"/>
                  </a:lnTo>
                  <a:lnTo>
                    <a:pt x="329884" y="342899"/>
                  </a:lnTo>
                  <a:lnTo>
                    <a:pt x="337161" y="347979"/>
                  </a:lnTo>
                  <a:lnTo>
                    <a:pt x="342292" y="354329"/>
                  </a:lnTo>
                  <a:lnTo>
                    <a:pt x="346996" y="360679"/>
                  </a:lnTo>
                  <a:lnTo>
                    <a:pt x="351274" y="367029"/>
                  </a:lnTo>
                  <a:lnTo>
                    <a:pt x="355126" y="375919"/>
                  </a:lnTo>
                  <a:lnTo>
                    <a:pt x="431760" y="375919"/>
                  </a:lnTo>
                  <a:lnTo>
                    <a:pt x="431760" y="560069"/>
                  </a:lnTo>
                  <a:close/>
                </a:path>
                <a:path w="4215765" h="2847340">
                  <a:moveTo>
                    <a:pt x="232215" y="448309"/>
                  </a:moveTo>
                  <a:lnTo>
                    <a:pt x="199886" y="412749"/>
                  </a:lnTo>
                  <a:lnTo>
                    <a:pt x="189691" y="389889"/>
                  </a:lnTo>
                  <a:lnTo>
                    <a:pt x="229221" y="389889"/>
                  </a:lnTo>
                  <a:lnTo>
                    <a:pt x="245857" y="425449"/>
                  </a:lnTo>
                  <a:lnTo>
                    <a:pt x="245973" y="427989"/>
                  </a:lnTo>
                  <a:lnTo>
                    <a:pt x="245480" y="427989"/>
                  </a:lnTo>
                  <a:lnTo>
                    <a:pt x="245480" y="430529"/>
                  </a:lnTo>
                  <a:lnTo>
                    <a:pt x="245139" y="431799"/>
                  </a:lnTo>
                  <a:lnTo>
                    <a:pt x="244987" y="433069"/>
                  </a:lnTo>
                  <a:lnTo>
                    <a:pt x="244343" y="435609"/>
                  </a:lnTo>
                  <a:lnTo>
                    <a:pt x="243357" y="438149"/>
                  </a:lnTo>
                  <a:lnTo>
                    <a:pt x="242069" y="440689"/>
                  </a:lnTo>
                  <a:lnTo>
                    <a:pt x="238203" y="447039"/>
                  </a:lnTo>
                  <a:lnTo>
                    <a:pt x="232215" y="448309"/>
                  </a:lnTo>
                  <a:close/>
                </a:path>
                <a:path w="4215765" h="2847340">
                  <a:moveTo>
                    <a:pt x="339889" y="510539"/>
                  </a:moveTo>
                  <a:lnTo>
                    <a:pt x="307561" y="474979"/>
                  </a:lnTo>
                  <a:lnTo>
                    <a:pt x="297858" y="452119"/>
                  </a:lnTo>
                  <a:lnTo>
                    <a:pt x="337115" y="452119"/>
                  </a:lnTo>
                  <a:lnTo>
                    <a:pt x="353647" y="490219"/>
                  </a:lnTo>
                  <a:lnTo>
                    <a:pt x="353496" y="490219"/>
                  </a:lnTo>
                  <a:lnTo>
                    <a:pt x="353154" y="491489"/>
                  </a:lnTo>
                  <a:lnTo>
                    <a:pt x="353154" y="494029"/>
                  </a:lnTo>
                  <a:lnTo>
                    <a:pt x="353003" y="495299"/>
                  </a:lnTo>
                  <a:lnTo>
                    <a:pt x="352700" y="495299"/>
                  </a:lnTo>
                  <a:lnTo>
                    <a:pt x="352018" y="497839"/>
                  </a:lnTo>
                  <a:lnTo>
                    <a:pt x="351070" y="500379"/>
                  </a:lnTo>
                  <a:lnTo>
                    <a:pt x="349782" y="502919"/>
                  </a:lnTo>
                  <a:lnTo>
                    <a:pt x="345878" y="509269"/>
                  </a:lnTo>
                  <a:lnTo>
                    <a:pt x="339889" y="510539"/>
                  </a:lnTo>
                  <a:close/>
                </a:path>
                <a:path w="4215765" h="2847340">
                  <a:moveTo>
                    <a:pt x="4070687" y="2781300"/>
                  </a:moveTo>
                  <a:lnTo>
                    <a:pt x="3925644" y="2697390"/>
                  </a:lnTo>
                  <a:lnTo>
                    <a:pt x="3925644" y="2696934"/>
                  </a:lnTo>
                  <a:lnTo>
                    <a:pt x="3827630" y="2640195"/>
                  </a:lnTo>
                  <a:lnTo>
                    <a:pt x="3808324" y="2625775"/>
                  </a:lnTo>
                  <a:lnTo>
                    <a:pt x="3794524" y="2608202"/>
                  </a:lnTo>
                  <a:lnTo>
                    <a:pt x="3786238" y="2587476"/>
                  </a:lnTo>
                  <a:lnTo>
                    <a:pt x="3783474" y="2563597"/>
                  </a:lnTo>
                  <a:lnTo>
                    <a:pt x="3783474" y="2170859"/>
                  </a:lnTo>
                  <a:lnTo>
                    <a:pt x="3801151" y="2136292"/>
                  </a:lnTo>
                  <a:lnTo>
                    <a:pt x="3808585" y="2136898"/>
                  </a:lnTo>
                  <a:lnTo>
                    <a:pt x="3817411" y="2139684"/>
                  </a:lnTo>
                  <a:lnTo>
                    <a:pt x="3827630" y="2144647"/>
                  </a:lnTo>
                  <a:lnTo>
                    <a:pt x="3962475" y="2223214"/>
                  </a:lnTo>
                  <a:lnTo>
                    <a:pt x="3964165" y="2223214"/>
                  </a:lnTo>
                  <a:lnTo>
                    <a:pt x="3994008" y="2240679"/>
                  </a:lnTo>
                  <a:lnTo>
                    <a:pt x="3994008" y="2241619"/>
                  </a:lnTo>
                  <a:lnTo>
                    <a:pt x="4108063" y="2307076"/>
                  </a:lnTo>
                  <a:lnTo>
                    <a:pt x="3867876" y="2307076"/>
                  </a:lnTo>
                  <a:lnTo>
                    <a:pt x="3861100" y="2308159"/>
                  </a:lnTo>
                  <a:lnTo>
                    <a:pt x="3831078" y="2338625"/>
                  </a:lnTo>
                  <a:lnTo>
                    <a:pt x="3822647" y="2378986"/>
                  </a:lnTo>
                  <a:lnTo>
                    <a:pt x="3822372" y="2388077"/>
                  </a:lnTo>
                  <a:lnTo>
                    <a:pt x="3822428" y="2395978"/>
                  </a:lnTo>
                  <a:lnTo>
                    <a:pt x="3828125" y="2440907"/>
                  </a:lnTo>
                  <a:lnTo>
                    <a:pt x="3843620" y="2488443"/>
                  </a:lnTo>
                  <a:lnTo>
                    <a:pt x="3867876" y="2527232"/>
                  </a:lnTo>
                  <a:lnTo>
                    <a:pt x="3896983" y="2552920"/>
                  </a:lnTo>
                  <a:lnTo>
                    <a:pt x="3926091" y="2561173"/>
                  </a:lnTo>
                  <a:lnTo>
                    <a:pt x="4006136" y="2561173"/>
                  </a:lnTo>
                  <a:lnTo>
                    <a:pt x="4006136" y="2592204"/>
                  </a:lnTo>
                  <a:lnTo>
                    <a:pt x="4033313" y="2607690"/>
                  </a:lnTo>
                  <a:lnTo>
                    <a:pt x="4110933" y="2607690"/>
                  </a:lnTo>
                  <a:lnTo>
                    <a:pt x="4110933" y="2652812"/>
                  </a:lnTo>
                  <a:lnTo>
                    <a:pt x="4138109" y="2668298"/>
                  </a:lnTo>
                  <a:lnTo>
                    <a:pt x="4215235" y="2668298"/>
                  </a:lnTo>
                  <a:lnTo>
                    <a:pt x="4215235" y="2780805"/>
                  </a:lnTo>
                  <a:lnTo>
                    <a:pt x="4070687" y="2780805"/>
                  </a:lnTo>
                  <a:lnTo>
                    <a:pt x="4070687" y="2781300"/>
                  </a:lnTo>
                  <a:close/>
                </a:path>
                <a:path w="4215765" h="2847340">
                  <a:moveTo>
                    <a:pt x="3964165" y="2223214"/>
                  </a:moveTo>
                  <a:lnTo>
                    <a:pt x="3962475" y="2223214"/>
                  </a:lnTo>
                  <a:lnTo>
                    <a:pt x="3962475" y="2222225"/>
                  </a:lnTo>
                  <a:lnTo>
                    <a:pt x="3964165" y="2223214"/>
                  </a:lnTo>
                  <a:close/>
                </a:path>
                <a:path w="4215765" h="2847340">
                  <a:moveTo>
                    <a:pt x="4215235" y="2439957"/>
                  </a:moveTo>
                  <a:lnTo>
                    <a:pt x="3967821" y="2439957"/>
                  </a:lnTo>
                  <a:lnTo>
                    <a:pt x="3964916" y="2424408"/>
                  </a:lnTo>
                  <a:lnTo>
                    <a:pt x="3961034" y="2409281"/>
                  </a:lnTo>
                  <a:lnTo>
                    <a:pt x="3944832" y="2369306"/>
                  </a:lnTo>
                  <a:lnTo>
                    <a:pt x="3919010" y="2333236"/>
                  </a:lnTo>
                  <a:lnTo>
                    <a:pt x="3881978" y="2308905"/>
                  </a:lnTo>
                  <a:lnTo>
                    <a:pt x="3867876" y="2307076"/>
                  </a:lnTo>
                  <a:lnTo>
                    <a:pt x="4108063" y="2307076"/>
                  </a:lnTo>
                  <a:lnTo>
                    <a:pt x="4170632" y="2342985"/>
                  </a:lnTo>
                  <a:lnTo>
                    <a:pt x="4204074" y="2375098"/>
                  </a:lnTo>
                  <a:lnTo>
                    <a:pt x="4215235" y="2420078"/>
                  </a:lnTo>
                  <a:lnTo>
                    <a:pt x="4215235" y="2439957"/>
                  </a:lnTo>
                  <a:close/>
                </a:path>
                <a:path w="4215765" h="2847340">
                  <a:moveTo>
                    <a:pt x="3908966" y="2512842"/>
                  </a:moveTo>
                  <a:lnTo>
                    <a:pt x="3903125" y="2511406"/>
                  </a:lnTo>
                  <a:lnTo>
                    <a:pt x="3896983" y="2507838"/>
                  </a:lnTo>
                  <a:lnTo>
                    <a:pt x="3890502" y="2504279"/>
                  </a:lnTo>
                  <a:lnTo>
                    <a:pt x="3865004" y="2466624"/>
                  </a:lnTo>
                  <a:lnTo>
                    <a:pt x="3854979" y="2424408"/>
                  </a:lnTo>
                  <a:lnTo>
                    <a:pt x="3854317" y="2409281"/>
                  </a:lnTo>
                  <a:lnTo>
                    <a:pt x="3854933" y="2395978"/>
                  </a:lnTo>
                  <a:lnTo>
                    <a:pt x="3868866" y="2359615"/>
                  </a:lnTo>
                  <a:lnTo>
                    <a:pt x="3879063" y="2356057"/>
                  </a:lnTo>
                  <a:lnTo>
                    <a:pt x="3884855" y="2355106"/>
                  </a:lnTo>
                  <a:lnTo>
                    <a:pt x="3918653" y="2381891"/>
                  </a:lnTo>
                  <a:lnTo>
                    <a:pt x="3934830" y="2418384"/>
                  </a:lnTo>
                  <a:lnTo>
                    <a:pt x="3938714" y="2437048"/>
                  </a:lnTo>
                  <a:lnTo>
                    <a:pt x="3967821" y="2439957"/>
                  </a:lnTo>
                  <a:lnTo>
                    <a:pt x="4215235" y="2439957"/>
                  </a:lnTo>
                  <a:lnTo>
                    <a:pt x="4215235" y="2446251"/>
                  </a:lnTo>
                  <a:lnTo>
                    <a:pt x="4006136" y="2446251"/>
                  </a:lnTo>
                  <a:lnTo>
                    <a:pt x="4006136" y="2479202"/>
                  </a:lnTo>
                  <a:lnTo>
                    <a:pt x="3938714" y="2479202"/>
                  </a:lnTo>
                  <a:lnTo>
                    <a:pt x="3937018" y="2486732"/>
                  </a:lnTo>
                  <a:lnTo>
                    <a:pt x="3934830" y="2493287"/>
                  </a:lnTo>
                  <a:lnTo>
                    <a:pt x="3932159" y="2498861"/>
                  </a:lnTo>
                  <a:lnTo>
                    <a:pt x="3929011" y="2503445"/>
                  </a:lnTo>
                  <a:lnTo>
                    <a:pt x="3925150" y="2509283"/>
                  </a:lnTo>
                  <a:lnTo>
                    <a:pt x="3920298" y="2512202"/>
                  </a:lnTo>
                  <a:lnTo>
                    <a:pt x="3914457" y="2512202"/>
                  </a:lnTo>
                  <a:lnTo>
                    <a:pt x="3908966" y="2512842"/>
                  </a:lnTo>
                  <a:close/>
                </a:path>
                <a:path w="4215765" h="2847340">
                  <a:moveTo>
                    <a:pt x="4079400" y="2575234"/>
                  </a:moveTo>
                  <a:lnTo>
                    <a:pt x="4064846" y="2575234"/>
                  </a:lnTo>
                  <a:lnTo>
                    <a:pt x="4064846" y="2531101"/>
                  </a:lnTo>
                  <a:lnTo>
                    <a:pt x="4033313" y="2512686"/>
                  </a:lnTo>
                  <a:lnTo>
                    <a:pt x="4033313" y="2461776"/>
                  </a:lnTo>
                  <a:lnTo>
                    <a:pt x="4006136" y="2446251"/>
                  </a:lnTo>
                  <a:lnTo>
                    <a:pt x="4215235" y="2446251"/>
                  </a:lnTo>
                  <a:lnTo>
                    <a:pt x="4215235" y="2506858"/>
                  </a:lnTo>
                  <a:lnTo>
                    <a:pt x="4110933" y="2506858"/>
                  </a:lnTo>
                  <a:lnTo>
                    <a:pt x="4110933" y="2539810"/>
                  </a:lnTo>
                  <a:lnTo>
                    <a:pt x="4079400" y="2539810"/>
                  </a:lnTo>
                  <a:lnTo>
                    <a:pt x="4079400" y="2575234"/>
                  </a:lnTo>
                  <a:close/>
                </a:path>
                <a:path w="4215765" h="2847340">
                  <a:moveTo>
                    <a:pt x="4006136" y="2561173"/>
                  </a:moveTo>
                  <a:lnTo>
                    <a:pt x="3926091" y="2561173"/>
                  </a:lnTo>
                  <a:lnTo>
                    <a:pt x="3932719" y="2560110"/>
                  </a:lnTo>
                  <a:lnTo>
                    <a:pt x="3938961" y="2557889"/>
                  </a:lnTo>
                  <a:lnTo>
                    <a:pt x="3964740" y="2522999"/>
                  </a:lnTo>
                  <a:lnTo>
                    <a:pt x="3967821" y="2510718"/>
                  </a:lnTo>
                  <a:lnTo>
                    <a:pt x="3938714" y="2479202"/>
                  </a:lnTo>
                  <a:lnTo>
                    <a:pt x="3974603" y="2479202"/>
                  </a:lnTo>
                  <a:lnTo>
                    <a:pt x="3974603" y="2523334"/>
                  </a:lnTo>
                  <a:lnTo>
                    <a:pt x="4006136" y="2541293"/>
                  </a:lnTo>
                  <a:lnTo>
                    <a:pt x="4006136" y="2561173"/>
                  </a:lnTo>
                  <a:close/>
                </a:path>
                <a:path w="4215765" h="2847340">
                  <a:moveTo>
                    <a:pt x="4006136" y="2497161"/>
                  </a:moveTo>
                  <a:lnTo>
                    <a:pt x="3974603" y="2479202"/>
                  </a:lnTo>
                  <a:lnTo>
                    <a:pt x="4006136" y="2479202"/>
                  </a:lnTo>
                  <a:lnTo>
                    <a:pt x="4006136" y="2497161"/>
                  </a:lnTo>
                  <a:close/>
                </a:path>
                <a:path w="4215765" h="2847340">
                  <a:moveTo>
                    <a:pt x="4215235" y="2635841"/>
                  </a:moveTo>
                  <a:lnTo>
                    <a:pt x="4169643" y="2635841"/>
                  </a:lnTo>
                  <a:lnTo>
                    <a:pt x="4169643" y="2591709"/>
                  </a:lnTo>
                  <a:lnTo>
                    <a:pt x="4138109" y="2573294"/>
                  </a:lnTo>
                  <a:lnTo>
                    <a:pt x="4138109" y="2522384"/>
                  </a:lnTo>
                  <a:lnTo>
                    <a:pt x="4110933" y="2506858"/>
                  </a:lnTo>
                  <a:lnTo>
                    <a:pt x="4215235" y="2506858"/>
                  </a:lnTo>
                  <a:lnTo>
                    <a:pt x="4215235" y="2635841"/>
                  </a:lnTo>
                  <a:close/>
                </a:path>
                <a:path w="4215765" h="2847340">
                  <a:moveTo>
                    <a:pt x="4110933" y="2557769"/>
                  </a:moveTo>
                  <a:lnTo>
                    <a:pt x="4079400" y="2539810"/>
                  </a:lnTo>
                  <a:lnTo>
                    <a:pt x="4110933" y="2539810"/>
                  </a:lnTo>
                  <a:lnTo>
                    <a:pt x="4110933" y="2557769"/>
                  </a:lnTo>
                  <a:close/>
                </a:path>
                <a:path w="4215765" h="2847340">
                  <a:moveTo>
                    <a:pt x="4110933" y="2607690"/>
                  </a:moveTo>
                  <a:lnTo>
                    <a:pt x="4033313" y="2607690"/>
                  </a:lnTo>
                  <a:lnTo>
                    <a:pt x="4033313" y="2556780"/>
                  </a:lnTo>
                  <a:lnTo>
                    <a:pt x="4064846" y="2575234"/>
                  </a:lnTo>
                  <a:lnTo>
                    <a:pt x="4079400" y="2575234"/>
                  </a:lnTo>
                  <a:lnTo>
                    <a:pt x="4079400" y="2583942"/>
                  </a:lnTo>
                  <a:lnTo>
                    <a:pt x="4110933" y="2601901"/>
                  </a:lnTo>
                  <a:lnTo>
                    <a:pt x="4110933" y="2607690"/>
                  </a:lnTo>
                  <a:close/>
                </a:path>
                <a:path w="4215765" h="2847340">
                  <a:moveTo>
                    <a:pt x="4215235" y="2668298"/>
                  </a:moveTo>
                  <a:lnTo>
                    <a:pt x="4138109" y="2668298"/>
                  </a:lnTo>
                  <a:lnTo>
                    <a:pt x="4138109" y="2617387"/>
                  </a:lnTo>
                  <a:lnTo>
                    <a:pt x="4169643" y="2635841"/>
                  </a:lnTo>
                  <a:lnTo>
                    <a:pt x="4215235" y="2635841"/>
                  </a:lnTo>
                  <a:lnTo>
                    <a:pt x="4215235" y="2668298"/>
                  </a:lnTo>
                  <a:close/>
                </a:path>
                <a:path w="4215765" h="2847340">
                  <a:moveTo>
                    <a:pt x="4195534" y="2846955"/>
                  </a:moveTo>
                  <a:lnTo>
                    <a:pt x="4188323" y="2846138"/>
                  </a:lnTo>
                  <a:lnTo>
                    <a:pt x="4180027" y="2843318"/>
                  </a:lnTo>
                  <a:lnTo>
                    <a:pt x="4170632" y="2838494"/>
                  </a:lnTo>
                  <a:lnTo>
                    <a:pt x="4070687" y="2780805"/>
                  </a:lnTo>
                  <a:lnTo>
                    <a:pt x="4215235" y="2780805"/>
                  </a:lnTo>
                  <a:lnTo>
                    <a:pt x="4215235" y="2813301"/>
                  </a:lnTo>
                  <a:lnTo>
                    <a:pt x="4214717" y="2823360"/>
                  </a:lnTo>
                  <a:lnTo>
                    <a:pt x="4201670" y="2845767"/>
                  </a:lnTo>
                  <a:lnTo>
                    <a:pt x="4195534" y="2846955"/>
                  </a:lnTo>
                  <a:close/>
                </a:path>
              </a:pathLst>
            </a:custGeom>
            <a:solidFill>
              <a:srgbClr val="41b93b"/>
            </a:solidFill>
            <a:ln w="0">
              <a:noFill/>
            </a:ln>
          </p:spPr>
          <p:style>
            <a:lnRef idx="0"/>
            <a:fillRef idx="0"/>
            <a:effectRef idx="0"/>
            <a:fontRef idx="minor"/>
          </p:style>
        </p:sp>
        <p:sp>
          <p:nvSpPr>
            <p:cNvPr id="484" name="object 19"/>
            <p:cNvSpPr/>
            <p:nvPr/>
          </p:nvSpPr>
          <p:spPr>
            <a:xfrm>
              <a:off x="1828080" y="6475680"/>
              <a:ext cx="412560" cy="460800"/>
            </a:xfrm>
            <a:prstGeom prst="rect">
              <a:avLst/>
            </a:prstGeom>
            <a:blipFill rotWithShape="0">
              <a:blip r:embed="rId8"/>
              <a:srcRect/>
              <a:stretch/>
            </a:blipFill>
            <a:ln w="0">
              <a:noFill/>
            </a:ln>
          </p:spPr>
          <p:style>
            <a:lnRef idx="0"/>
            <a:fillRef idx="0"/>
            <a:effectRef idx="0"/>
            <a:fontRef idx="minor"/>
          </p:style>
        </p:sp>
        <p:sp>
          <p:nvSpPr>
            <p:cNvPr id="485" name="object 20"/>
            <p:cNvSpPr/>
            <p:nvPr/>
          </p:nvSpPr>
          <p:spPr>
            <a:xfrm>
              <a:off x="1819080" y="6511320"/>
              <a:ext cx="340560" cy="427680"/>
            </a:xfrm>
            <a:custGeom>
              <a:avLst/>
              <a:gdLst/>
              <a:ahLst/>
              <a:rect l="l" t="t" r="r" b="b"/>
              <a:pathLst>
                <a:path w="461644" h="759460">
                  <a:moveTo>
                    <a:pt x="307064" y="688767"/>
                  </a:moveTo>
                  <a:lnTo>
                    <a:pt x="151824" y="599559"/>
                  </a:lnTo>
                  <a:lnTo>
                    <a:pt x="151824" y="598575"/>
                  </a:lnTo>
                  <a:lnTo>
                    <a:pt x="47076" y="538460"/>
                  </a:lnTo>
                  <a:lnTo>
                    <a:pt x="26479" y="522954"/>
                  </a:lnTo>
                  <a:lnTo>
                    <a:pt x="11767" y="504050"/>
                  </a:lnTo>
                  <a:lnTo>
                    <a:pt x="2941" y="481744"/>
                  </a:lnTo>
                  <a:lnTo>
                    <a:pt x="0" y="456033"/>
                  </a:lnTo>
                  <a:lnTo>
                    <a:pt x="0" y="36627"/>
                  </a:lnTo>
                  <a:lnTo>
                    <a:pt x="18681" y="0"/>
                  </a:lnTo>
                  <a:lnTo>
                    <a:pt x="26687" y="632"/>
                  </a:lnTo>
                  <a:lnTo>
                    <a:pt x="36151" y="3636"/>
                  </a:lnTo>
                  <a:lnTo>
                    <a:pt x="47076" y="9013"/>
                  </a:lnTo>
                  <a:lnTo>
                    <a:pt x="191129" y="92386"/>
                  </a:lnTo>
                  <a:lnTo>
                    <a:pt x="191979" y="92386"/>
                  </a:lnTo>
                  <a:lnTo>
                    <a:pt x="224593" y="111288"/>
                  </a:lnTo>
                  <a:lnTo>
                    <a:pt x="224593" y="112273"/>
                  </a:lnTo>
                  <a:lnTo>
                    <a:pt x="310309" y="161251"/>
                  </a:lnTo>
                  <a:lnTo>
                    <a:pt x="24256" y="161251"/>
                  </a:lnTo>
                  <a:lnTo>
                    <a:pt x="24256" y="360538"/>
                  </a:lnTo>
                  <a:lnTo>
                    <a:pt x="45097" y="372659"/>
                  </a:lnTo>
                  <a:lnTo>
                    <a:pt x="90242" y="372659"/>
                  </a:lnTo>
                  <a:lnTo>
                    <a:pt x="90242" y="398341"/>
                  </a:lnTo>
                  <a:lnTo>
                    <a:pt x="111083" y="410463"/>
                  </a:lnTo>
                  <a:lnTo>
                    <a:pt x="158655" y="410463"/>
                  </a:lnTo>
                  <a:lnTo>
                    <a:pt x="158655" y="437623"/>
                  </a:lnTo>
                  <a:lnTo>
                    <a:pt x="179495" y="449744"/>
                  </a:lnTo>
                  <a:lnTo>
                    <a:pt x="227018" y="449744"/>
                  </a:lnTo>
                  <a:lnTo>
                    <a:pt x="227018" y="477359"/>
                  </a:lnTo>
                  <a:lnTo>
                    <a:pt x="246918" y="489026"/>
                  </a:lnTo>
                  <a:lnTo>
                    <a:pt x="315330" y="489026"/>
                  </a:lnTo>
                  <a:lnTo>
                    <a:pt x="315330" y="528270"/>
                  </a:lnTo>
                  <a:lnTo>
                    <a:pt x="334240" y="539444"/>
                  </a:lnTo>
                  <a:lnTo>
                    <a:pt x="359981" y="539444"/>
                  </a:lnTo>
                  <a:lnTo>
                    <a:pt x="359981" y="553990"/>
                  </a:lnTo>
                  <a:lnTo>
                    <a:pt x="430324" y="594710"/>
                  </a:lnTo>
                  <a:lnTo>
                    <a:pt x="461362" y="594710"/>
                  </a:lnTo>
                  <a:lnTo>
                    <a:pt x="461362" y="688274"/>
                  </a:lnTo>
                  <a:lnTo>
                    <a:pt x="307064" y="688274"/>
                  </a:lnTo>
                  <a:lnTo>
                    <a:pt x="307064" y="688767"/>
                  </a:lnTo>
                  <a:close/>
                </a:path>
                <a:path w="461644" h="759460">
                  <a:moveTo>
                    <a:pt x="191979" y="92386"/>
                  </a:moveTo>
                  <a:lnTo>
                    <a:pt x="191129" y="92386"/>
                  </a:lnTo>
                  <a:lnTo>
                    <a:pt x="191129" y="91894"/>
                  </a:lnTo>
                  <a:lnTo>
                    <a:pt x="191979" y="92386"/>
                  </a:lnTo>
                  <a:close/>
                </a:path>
                <a:path w="461644" h="759460">
                  <a:moveTo>
                    <a:pt x="90242" y="270345"/>
                  </a:moveTo>
                  <a:lnTo>
                    <a:pt x="45097" y="244625"/>
                  </a:lnTo>
                  <a:lnTo>
                    <a:pt x="45097" y="173373"/>
                  </a:lnTo>
                  <a:lnTo>
                    <a:pt x="24256" y="161251"/>
                  </a:lnTo>
                  <a:lnTo>
                    <a:pt x="310309" y="161251"/>
                  </a:lnTo>
                  <a:lnTo>
                    <a:pt x="376469" y="199056"/>
                  </a:lnTo>
                  <a:lnTo>
                    <a:pt x="90242" y="199056"/>
                  </a:lnTo>
                  <a:lnTo>
                    <a:pt x="90242" y="270345"/>
                  </a:lnTo>
                  <a:close/>
                </a:path>
                <a:path w="461644" h="759460">
                  <a:moveTo>
                    <a:pt x="158655" y="410463"/>
                  </a:moveTo>
                  <a:lnTo>
                    <a:pt x="111083" y="410463"/>
                  </a:lnTo>
                  <a:lnTo>
                    <a:pt x="111083" y="211178"/>
                  </a:lnTo>
                  <a:lnTo>
                    <a:pt x="90242" y="199056"/>
                  </a:lnTo>
                  <a:lnTo>
                    <a:pt x="376469" y="199056"/>
                  </a:lnTo>
                  <a:lnTo>
                    <a:pt x="412133" y="219435"/>
                  </a:lnTo>
                  <a:lnTo>
                    <a:pt x="125637" y="219435"/>
                  </a:lnTo>
                  <a:lnTo>
                    <a:pt x="125637" y="257731"/>
                  </a:lnTo>
                  <a:lnTo>
                    <a:pt x="158655" y="276634"/>
                  </a:lnTo>
                  <a:lnTo>
                    <a:pt x="158655" y="410463"/>
                  </a:lnTo>
                  <a:close/>
                </a:path>
                <a:path w="461644" h="759460">
                  <a:moveTo>
                    <a:pt x="227018" y="307658"/>
                  </a:moveTo>
                  <a:lnTo>
                    <a:pt x="212465" y="307658"/>
                  </a:lnTo>
                  <a:lnTo>
                    <a:pt x="212465" y="269361"/>
                  </a:lnTo>
                  <a:lnTo>
                    <a:pt x="125637" y="219435"/>
                  </a:lnTo>
                  <a:lnTo>
                    <a:pt x="412133" y="219435"/>
                  </a:lnTo>
                  <a:lnTo>
                    <a:pt x="413791" y="220382"/>
                  </a:lnTo>
                  <a:lnTo>
                    <a:pt x="434609" y="235909"/>
                  </a:lnTo>
                  <a:lnTo>
                    <a:pt x="449474" y="254820"/>
                  </a:lnTo>
                  <a:lnTo>
                    <a:pt x="458391" y="277119"/>
                  </a:lnTo>
                  <a:lnTo>
                    <a:pt x="458506" y="278111"/>
                  </a:lnTo>
                  <a:lnTo>
                    <a:pt x="227018" y="278111"/>
                  </a:lnTo>
                  <a:lnTo>
                    <a:pt x="227018" y="307658"/>
                  </a:lnTo>
                  <a:close/>
                </a:path>
                <a:path w="461644" h="759460">
                  <a:moveTo>
                    <a:pt x="281372" y="408039"/>
                  </a:moveTo>
                  <a:lnTo>
                    <a:pt x="237216" y="283907"/>
                  </a:lnTo>
                  <a:lnTo>
                    <a:pt x="227018" y="278111"/>
                  </a:lnTo>
                  <a:lnTo>
                    <a:pt x="458506" y="278111"/>
                  </a:lnTo>
                  <a:lnTo>
                    <a:pt x="461362" y="302809"/>
                  </a:lnTo>
                  <a:lnTo>
                    <a:pt x="461362" y="334818"/>
                  </a:lnTo>
                  <a:lnTo>
                    <a:pt x="325033" y="334818"/>
                  </a:lnTo>
                  <a:lnTo>
                    <a:pt x="281372" y="408039"/>
                  </a:lnTo>
                  <a:close/>
                </a:path>
                <a:path w="461644" h="759460">
                  <a:moveTo>
                    <a:pt x="90242" y="372659"/>
                  </a:moveTo>
                  <a:lnTo>
                    <a:pt x="45097" y="372659"/>
                  </a:lnTo>
                  <a:lnTo>
                    <a:pt x="45097" y="283414"/>
                  </a:lnTo>
                  <a:lnTo>
                    <a:pt x="90242" y="309134"/>
                  </a:lnTo>
                  <a:lnTo>
                    <a:pt x="90242" y="372659"/>
                  </a:lnTo>
                  <a:close/>
                </a:path>
                <a:path w="461644" h="759460">
                  <a:moveTo>
                    <a:pt x="227018" y="449744"/>
                  </a:moveTo>
                  <a:lnTo>
                    <a:pt x="179495" y="449744"/>
                  </a:lnTo>
                  <a:lnTo>
                    <a:pt x="179495" y="288756"/>
                  </a:lnTo>
                  <a:lnTo>
                    <a:pt x="212465" y="307658"/>
                  </a:lnTo>
                  <a:lnTo>
                    <a:pt x="227018" y="307658"/>
                  </a:lnTo>
                  <a:lnTo>
                    <a:pt x="227018" y="449744"/>
                  </a:lnTo>
                  <a:close/>
                </a:path>
                <a:path w="461644" h="759460">
                  <a:moveTo>
                    <a:pt x="359981" y="539444"/>
                  </a:moveTo>
                  <a:lnTo>
                    <a:pt x="334240" y="539444"/>
                  </a:lnTo>
                  <a:lnTo>
                    <a:pt x="334240" y="340158"/>
                  </a:lnTo>
                  <a:lnTo>
                    <a:pt x="325033" y="334818"/>
                  </a:lnTo>
                  <a:lnTo>
                    <a:pt x="461362" y="334818"/>
                  </a:lnTo>
                  <a:lnTo>
                    <a:pt x="461362" y="354704"/>
                  </a:lnTo>
                  <a:lnTo>
                    <a:pt x="359981" y="354704"/>
                  </a:lnTo>
                  <a:lnTo>
                    <a:pt x="359981" y="539444"/>
                  </a:lnTo>
                  <a:close/>
                </a:path>
                <a:path w="461644" h="759460">
                  <a:moveTo>
                    <a:pt x="461362" y="594710"/>
                  </a:moveTo>
                  <a:lnTo>
                    <a:pt x="430324" y="594710"/>
                  </a:lnTo>
                  <a:lnTo>
                    <a:pt x="430324" y="556414"/>
                  </a:lnTo>
                  <a:lnTo>
                    <a:pt x="380822" y="527815"/>
                  </a:lnTo>
                  <a:lnTo>
                    <a:pt x="380822" y="366825"/>
                  </a:lnTo>
                  <a:lnTo>
                    <a:pt x="359981" y="354704"/>
                  </a:lnTo>
                  <a:lnTo>
                    <a:pt x="461362" y="354704"/>
                  </a:lnTo>
                  <a:lnTo>
                    <a:pt x="461362" y="594710"/>
                  </a:lnTo>
                  <a:close/>
                </a:path>
                <a:path w="461644" h="759460">
                  <a:moveTo>
                    <a:pt x="315330" y="489026"/>
                  </a:moveTo>
                  <a:lnTo>
                    <a:pt x="246918" y="489026"/>
                  </a:lnTo>
                  <a:lnTo>
                    <a:pt x="246918" y="363417"/>
                  </a:lnTo>
                  <a:lnTo>
                    <a:pt x="281372" y="457510"/>
                  </a:lnTo>
                  <a:lnTo>
                    <a:pt x="315330" y="457510"/>
                  </a:lnTo>
                  <a:lnTo>
                    <a:pt x="315330" y="489026"/>
                  </a:lnTo>
                  <a:close/>
                </a:path>
                <a:path w="461644" h="759460">
                  <a:moveTo>
                    <a:pt x="315330" y="457510"/>
                  </a:moveTo>
                  <a:lnTo>
                    <a:pt x="281372" y="457510"/>
                  </a:lnTo>
                  <a:lnTo>
                    <a:pt x="315330" y="402698"/>
                  </a:lnTo>
                  <a:lnTo>
                    <a:pt x="315330" y="457510"/>
                  </a:lnTo>
                  <a:close/>
                </a:path>
                <a:path w="461644" h="759460">
                  <a:moveTo>
                    <a:pt x="440375" y="759231"/>
                  </a:moveTo>
                  <a:lnTo>
                    <a:pt x="432730" y="758229"/>
                  </a:lnTo>
                  <a:lnTo>
                    <a:pt x="423870" y="755109"/>
                  </a:lnTo>
                  <a:lnTo>
                    <a:pt x="413791" y="749866"/>
                  </a:lnTo>
                  <a:lnTo>
                    <a:pt x="307064" y="688274"/>
                  </a:lnTo>
                  <a:lnTo>
                    <a:pt x="461362" y="688274"/>
                  </a:lnTo>
                  <a:lnTo>
                    <a:pt x="461362" y="723199"/>
                  </a:lnTo>
                  <a:lnTo>
                    <a:pt x="460815" y="733932"/>
                  </a:lnTo>
                  <a:lnTo>
                    <a:pt x="440375" y="759231"/>
                  </a:lnTo>
                  <a:close/>
                </a:path>
              </a:pathLst>
            </a:custGeom>
            <a:solidFill>
              <a:srgbClr val="5eccf5"/>
            </a:solidFill>
            <a:ln w="0">
              <a:noFill/>
            </a:ln>
          </p:spPr>
          <p:style>
            <a:lnRef idx="0"/>
            <a:fillRef idx="0"/>
            <a:effectRef idx="0"/>
            <a:fontRef idx="minor"/>
          </p:style>
        </p:sp>
        <p:sp>
          <p:nvSpPr>
            <p:cNvPr id="486" name="object 21"/>
            <p:cNvSpPr/>
            <p:nvPr/>
          </p:nvSpPr>
          <p:spPr>
            <a:xfrm>
              <a:off x="3237480" y="6491160"/>
              <a:ext cx="385920" cy="431280"/>
            </a:xfrm>
            <a:prstGeom prst="rect">
              <a:avLst/>
            </a:prstGeom>
            <a:blipFill rotWithShape="0">
              <a:blip r:embed="rId9"/>
              <a:srcRect/>
              <a:stretch/>
            </a:blipFill>
            <a:ln w="0">
              <a:noFill/>
            </a:ln>
          </p:spPr>
          <p:style>
            <a:lnRef idx="0"/>
            <a:fillRef idx="0"/>
            <a:effectRef idx="0"/>
            <a:fontRef idx="minor"/>
          </p:style>
        </p:sp>
        <p:sp>
          <p:nvSpPr>
            <p:cNvPr id="487" name="object 22"/>
            <p:cNvSpPr/>
            <p:nvPr/>
          </p:nvSpPr>
          <p:spPr>
            <a:xfrm>
              <a:off x="3229200" y="6524280"/>
              <a:ext cx="318600" cy="400320"/>
            </a:xfrm>
            <a:custGeom>
              <a:avLst/>
              <a:gdLst/>
              <a:ahLst/>
              <a:rect l="l" t="t" r="r" b="b"/>
              <a:pathLst>
                <a:path w="431800" h="710564">
                  <a:moveTo>
                    <a:pt x="287212" y="645004"/>
                  </a:moveTo>
                  <a:lnTo>
                    <a:pt x="142122" y="561101"/>
                  </a:lnTo>
                  <a:lnTo>
                    <a:pt x="142122" y="560153"/>
                  </a:lnTo>
                  <a:lnTo>
                    <a:pt x="44156" y="503901"/>
                  </a:lnTo>
                  <a:lnTo>
                    <a:pt x="11035" y="471780"/>
                  </a:lnTo>
                  <a:lnTo>
                    <a:pt x="91" y="427611"/>
                  </a:lnTo>
                  <a:lnTo>
                    <a:pt x="0" y="34078"/>
                  </a:lnTo>
                  <a:lnTo>
                    <a:pt x="696" y="22224"/>
                  </a:lnTo>
                  <a:lnTo>
                    <a:pt x="2785" y="12855"/>
                  </a:lnTo>
                  <a:lnTo>
                    <a:pt x="6266" y="5973"/>
                  </a:lnTo>
                  <a:lnTo>
                    <a:pt x="11138" y="1577"/>
                  </a:lnTo>
                  <a:lnTo>
                    <a:pt x="17386" y="0"/>
                  </a:lnTo>
                  <a:lnTo>
                    <a:pt x="24976" y="606"/>
                  </a:lnTo>
                  <a:lnTo>
                    <a:pt x="33902" y="3393"/>
                  </a:lnTo>
                  <a:lnTo>
                    <a:pt x="44156" y="8357"/>
                  </a:lnTo>
                  <a:lnTo>
                    <a:pt x="179001" y="86427"/>
                  </a:lnTo>
                  <a:lnTo>
                    <a:pt x="179828" y="86427"/>
                  </a:lnTo>
                  <a:lnTo>
                    <a:pt x="210039" y="104383"/>
                  </a:lnTo>
                  <a:lnTo>
                    <a:pt x="210039" y="104838"/>
                  </a:lnTo>
                  <a:lnTo>
                    <a:pt x="282032" y="146051"/>
                  </a:lnTo>
                  <a:lnTo>
                    <a:pt x="33463" y="146051"/>
                  </a:lnTo>
                  <a:lnTo>
                    <a:pt x="33463" y="393331"/>
                  </a:lnTo>
                  <a:lnTo>
                    <a:pt x="59204" y="408369"/>
                  </a:lnTo>
                  <a:lnTo>
                    <a:pt x="149398" y="408369"/>
                  </a:lnTo>
                  <a:lnTo>
                    <a:pt x="149398" y="460264"/>
                  </a:lnTo>
                  <a:lnTo>
                    <a:pt x="175139" y="474810"/>
                  </a:lnTo>
                  <a:lnTo>
                    <a:pt x="230434" y="474810"/>
                  </a:lnTo>
                  <a:lnTo>
                    <a:pt x="230434" y="506818"/>
                  </a:lnTo>
                  <a:lnTo>
                    <a:pt x="256126" y="521819"/>
                  </a:lnTo>
                  <a:lnTo>
                    <a:pt x="287659" y="521819"/>
                  </a:lnTo>
                  <a:lnTo>
                    <a:pt x="287659" y="539773"/>
                  </a:lnTo>
                  <a:lnTo>
                    <a:pt x="313399" y="554812"/>
                  </a:lnTo>
                  <a:lnTo>
                    <a:pt x="431265" y="554812"/>
                  </a:lnTo>
                  <a:lnTo>
                    <a:pt x="431265" y="644019"/>
                  </a:lnTo>
                  <a:lnTo>
                    <a:pt x="287212" y="644019"/>
                  </a:lnTo>
                  <a:lnTo>
                    <a:pt x="287212" y="645004"/>
                  </a:lnTo>
                  <a:close/>
                </a:path>
                <a:path w="431800" h="710564">
                  <a:moveTo>
                    <a:pt x="179828" y="86427"/>
                  </a:moveTo>
                  <a:lnTo>
                    <a:pt x="179001" y="86427"/>
                  </a:lnTo>
                  <a:lnTo>
                    <a:pt x="179001" y="85936"/>
                  </a:lnTo>
                  <a:lnTo>
                    <a:pt x="179828" y="86427"/>
                  </a:lnTo>
                  <a:close/>
                </a:path>
                <a:path w="431800" h="710564">
                  <a:moveTo>
                    <a:pt x="149398" y="333404"/>
                  </a:moveTo>
                  <a:lnTo>
                    <a:pt x="108852" y="333404"/>
                  </a:lnTo>
                  <a:lnTo>
                    <a:pt x="114993" y="330791"/>
                  </a:lnTo>
                  <a:lnTo>
                    <a:pt x="120446" y="328858"/>
                  </a:lnTo>
                  <a:lnTo>
                    <a:pt x="124841" y="324162"/>
                  </a:lnTo>
                  <a:lnTo>
                    <a:pt x="133903" y="277456"/>
                  </a:lnTo>
                  <a:lnTo>
                    <a:pt x="132699" y="255396"/>
                  </a:lnTo>
                  <a:lnTo>
                    <a:pt x="123253" y="217913"/>
                  </a:lnTo>
                  <a:lnTo>
                    <a:pt x="101158" y="185661"/>
                  </a:lnTo>
                  <a:lnTo>
                    <a:pt x="33463" y="146051"/>
                  </a:lnTo>
                  <a:lnTo>
                    <a:pt x="282032" y="146051"/>
                  </a:lnTo>
                  <a:lnTo>
                    <a:pt x="387109" y="206204"/>
                  </a:lnTo>
                  <a:lnTo>
                    <a:pt x="395419" y="212491"/>
                  </a:lnTo>
                  <a:lnTo>
                    <a:pt x="149398" y="212491"/>
                  </a:lnTo>
                  <a:lnTo>
                    <a:pt x="149398" y="333404"/>
                  </a:lnTo>
                  <a:close/>
                </a:path>
                <a:path w="431800" h="710564">
                  <a:moveTo>
                    <a:pt x="98315" y="282796"/>
                  </a:moveTo>
                  <a:lnTo>
                    <a:pt x="95734" y="282494"/>
                  </a:lnTo>
                  <a:lnTo>
                    <a:pt x="93163" y="280865"/>
                  </a:lnTo>
                  <a:lnTo>
                    <a:pt x="59204" y="261470"/>
                  </a:lnTo>
                  <a:lnTo>
                    <a:pt x="59204" y="208628"/>
                  </a:lnTo>
                  <a:lnTo>
                    <a:pt x="93163" y="228023"/>
                  </a:lnTo>
                  <a:lnTo>
                    <a:pt x="108658" y="269387"/>
                  </a:lnTo>
                  <a:lnTo>
                    <a:pt x="107862" y="274236"/>
                  </a:lnTo>
                  <a:lnTo>
                    <a:pt x="106232" y="277456"/>
                  </a:lnTo>
                  <a:lnTo>
                    <a:pt x="104942" y="279728"/>
                  </a:lnTo>
                  <a:lnTo>
                    <a:pt x="103166" y="281168"/>
                  </a:lnTo>
                  <a:lnTo>
                    <a:pt x="100886" y="281812"/>
                  </a:lnTo>
                  <a:lnTo>
                    <a:pt x="98315" y="282796"/>
                  </a:lnTo>
                  <a:close/>
                </a:path>
                <a:path w="431800" h="710564">
                  <a:moveTo>
                    <a:pt x="230434" y="347269"/>
                  </a:moveTo>
                  <a:lnTo>
                    <a:pt x="175139" y="315298"/>
                  </a:lnTo>
                  <a:lnTo>
                    <a:pt x="175139" y="227037"/>
                  </a:lnTo>
                  <a:lnTo>
                    <a:pt x="149398" y="212491"/>
                  </a:lnTo>
                  <a:lnTo>
                    <a:pt x="395419" y="212491"/>
                  </a:lnTo>
                  <a:lnTo>
                    <a:pt x="406436" y="220827"/>
                  </a:lnTo>
                  <a:lnTo>
                    <a:pt x="420234" y="238553"/>
                  </a:lnTo>
                  <a:lnTo>
                    <a:pt x="428377" y="259046"/>
                  </a:lnTo>
                  <a:lnTo>
                    <a:pt x="230434" y="259046"/>
                  </a:lnTo>
                  <a:lnTo>
                    <a:pt x="230434" y="347269"/>
                  </a:lnTo>
                  <a:close/>
                </a:path>
                <a:path w="431800" h="710564">
                  <a:moveTo>
                    <a:pt x="287659" y="521819"/>
                  </a:moveTo>
                  <a:lnTo>
                    <a:pt x="256126" y="521819"/>
                  </a:lnTo>
                  <a:lnTo>
                    <a:pt x="256126" y="274084"/>
                  </a:lnTo>
                  <a:lnTo>
                    <a:pt x="230434" y="259046"/>
                  </a:lnTo>
                  <a:lnTo>
                    <a:pt x="428377" y="259046"/>
                  </a:lnTo>
                  <a:lnTo>
                    <a:pt x="428508" y="259376"/>
                  </a:lnTo>
                  <a:lnTo>
                    <a:pt x="431208" y="282796"/>
                  </a:lnTo>
                  <a:lnTo>
                    <a:pt x="431265" y="292494"/>
                  </a:lnTo>
                  <a:lnTo>
                    <a:pt x="287659" y="292494"/>
                  </a:lnTo>
                  <a:lnTo>
                    <a:pt x="287659" y="521819"/>
                  </a:lnTo>
                  <a:close/>
                </a:path>
                <a:path w="431800" h="710564">
                  <a:moveTo>
                    <a:pt x="431265" y="479810"/>
                  </a:moveTo>
                  <a:lnTo>
                    <a:pt x="363008" y="479810"/>
                  </a:lnTo>
                  <a:lnTo>
                    <a:pt x="369189" y="477234"/>
                  </a:lnTo>
                  <a:lnTo>
                    <a:pt x="374680" y="475302"/>
                  </a:lnTo>
                  <a:lnTo>
                    <a:pt x="379037" y="470757"/>
                  </a:lnTo>
                  <a:lnTo>
                    <a:pt x="387951" y="429240"/>
                  </a:lnTo>
                  <a:lnTo>
                    <a:pt x="388073" y="423899"/>
                  </a:lnTo>
                  <a:lnTo>
                    <a:pt x="386919" y="402382"/>
                  </a:lnTo>
                  <a:lnTo>
                    <a:pt x="377469" y="364555"/>
                  </a:lnTo>
                  <a:lnTo>
                    <a:pt x="354892" y="332104"/>
                  </a:lnTo>
                  <a:lnTo>
                    <a:pt x="287659" y="292494"/>
                  </a:lnTo>
                  <a:lnTo>
                    <a:pt x="431265" y="292494"/>
                  </a:lnTo>
                  <a:lnTo>
                    <a:pt x="431265" y="479810"/>
                  </a:lnTo>
                  <a:close/>
                </a:path>
                <a:path w="431800" h="710564">
                  <a:moveTo>
                    <a:pt x="149398" y="408369"/>
                  </a:moveTo>
                  <a:lnTo>
                    <a:pt x="59204" y="408369"/>
                  </a:lnTo>
                  <a:lnTo>
                    <a:pt x="59204" y="308025"/>
                  </a:lnTo>
                  <a:lnTo>
                    <a:pt x="102710" y="332912"/>
                  </a:lnTo>
                  <a:lnTo>
                    <a:pt x="108852" y="333404"/>
                  </a:lnTo>
                  <a:lnTo>
                    <a:pt x="149398" y="333404"/>
                  </a:lnTo>
                  <a:lnTo>
                    <a:pt x="149398" y="408369"/>
                  </a:lnTo>
                  <a:close/>
                </a:path>
                <a:path w="431800" h="710564">
                  <a:moveTo>
                    <a:pt x="352549" y="429240"/>
                  </a:moveTo>
                  <a:lnTo>
                    <a:pt x="349929" y="428899"/>
                  </a:lnTo>
                  <a:lnTo>
                    <a:pt x="347358" y="427271"/>
                  </a:lnTo>
                  <a:lnTo>
                    <a:pt x="313399" y="407876"/>
                  </a:lnTo>
                  <a:lnTo>
                    <a:pt x="313399" y="355034"/>
                  </a:lnTo>
                  <a:lnTo>
                    <a:pt x="347358" y="374429"/>
                  </a:lnTo>
                  <a:lnTo>
                    <a:pt x="362853" y="416286"/>
                  </a:lnTo>
                  <a:lnTo>
                    <a:pt x="362057" y="420982"/>
                  </a:lnTo>
                  <a:lnTo>
                    <a:pt x="360427" y="423899"/>
                  </a:lnTo>
                  <a:lnTo>
                    <a:pt x="358797" y="426172"/>
                  </a:lnTo>
                  <a:lnTo>
                    <a:pt x="357061" y="427611"/>
                  </a:lnTo>
                  <a:lnTo>
                    <a:pt x="355130" y="428255"/>
                  </a:lnTo>
                  <a:lnTo>
                    <a:pt x="352549" y="429240"/>
                  </a:lnTo>
                  <a:close/>
                </a:path>
                <a:path w="431800" h="710564">
                  <a:moveTo>
                    <a:pt x="230434" y="474810"/>
                  </a:moveTo>
                  <a:lnTo>
                    <a:pt x="175139" y="474810"/>
                  </a:lnTo>
                  <a:lnTo>
                    <a:pt x="175139" y="363784"/>
                  </a:lnTo>
                  <a:lnTo>
                    <a:pt x="230434" y="395755"/>
                  </a:lnTo>
                  <a:lnTo>
                    <a:pt x="230434" y="474810"/>
                  </a:lnTo>
                  <a:close/>
                </a:path>
                <a:path w="431800" h="710564">
                  <a:moveTo>
                    <a:pt x="431265" y="554812"/>
                  </a:moveTo>
                  <a:lnTo>
                    <a:pt x="313399" y="554812"/>
                  </a:lnTo>
                  <a:lnTo>
                    <a:pt x="313399" y="454431"/>
                  </a:lnTo>
                  <a:lnTo>
                    <a:pt x="350279" y="475757"/>
                  </a:lnTo>
                  <a:lnTo>
                    <a:pt x="356721" y="479318"/>
                  </a:lnTo>
                  <a:lnTo>
                    <a:pt x="363008" y="479810"/>
                  </a:lnTo>
                  <a:lnTo>
                    <a:pt x="431265" y="479810"/>
                  </a:lnTo>
                  <a:lnTo>
                    <a:pt x="431265" y="554812"/>
                  </a:lnTo>
                  <a:close/>
                </a:path>
                <a:path w="431800" h="710564">
                  <a:moveTo>
                    <a:pt x="411779" y="710441"/>
                  </a:moveTo>
                  <a:lnTo>
                    <a:pt x="404708" y="709471"/>
                  </a:lnTo>
                  <a:lnTo>
                    <a:pt x="396481" y="706559"/>
                  </a:lnTo>
                  <a:lnTo>
                    <a:pt x="387109" y="701711"/>
                  </a:lnTo>
                  <a:lnTo>
                    <a:pt x="287212" y="644019"/>
                  </a:lnTo>
                  <a:lnTo>
                    <a:pt x="431265" y="644019"/>
                  </a:lnTo>
                  <a:lnTo>
                    <a:pt x="431265" y="676975"/>
                  </a:lnTo>
                  <a:lnTo>
                    <a:pt x="430782" y="686833"/>
                  </a:lnTo>
                  <a:lnTo>
                    <a:pt x="417701" y="709475"/>
                  </a:lnTo>
                  <a:lnTo>
                    <a:pt x="411779" y="710441"/>
                  </a:lnTo>
                  <a:close/>
                </a:path>
              </a:pathLst>
            </a:custGeom>
            <a:solidFill>
              <a:srgbClr val="ef2a9e"/>
            </a:solidFill>
            <a:ln w="0">
              <a:noFill/>
            </a:ln>
          </p:spPr>
          <p:style>
            <a:lnRef idx="0"/>
            <a:fillRef idx="0"/>
            <a:effectRef idx="0"/>
            <a:fontRef idx="minor"/>
          </p:style>
        </p:sp>
        <p:sp>
          <p:nvSpPr>
            <p:cNvPr id="488" name="object 23"/>
            <p:cNvSpPr/>
            <p:nvPr/>
          </p:nvSpPr>
          <p:spPr>
            <a:xfrm>
              <a:off x="4032720" y="7791120"/>
              <a:ext cx="385920" cy="431280"/>
            </a:xfrm>
            <a:prstGeom prst="rect">
              <a:avLst/>
            </a:prstGeom>
            <a:blipFill rotWithShape="0">
              <a:blip r:embed="rId10"/>
              <a:srcRect/>
              <a:stretch/>
            </a:blipFill>
            <a:ln w="0">
              <a:noFill/>
            </a:ln>
          </p:spPr>
          <p:style>
            <a:lnRef idx="0"/>
            <a:fillRef idx="0"/>
            <a:effectRef idx="0"/>
            <a:fontRef idx="minor"/>
          </p:style>
        </p:sp>
        <p:sp>
          <p:nvSpPr>
            <p:cNvPr id="489" name="object 24"/>
            <p:cNvSpPr/>
            <p:nvPr/>
          </p:nvSpPr>
          <p:spPr>
            <a:xfrm>
              <a:off x="1030680" y="6741360"/>
              <a:ext cx="3317040" cy="1023840"/>
            </a:xfrm>
            <a:custGeom>
              <a:avLst/>
              <a:gdLst/>
              <a:ahLst/>
              <a:rect l="l" t="t" r="r" b="b"/>
              <a:pathLst>
                <a:path w="4490720" h="1816734">
                  <a:moveTo>
                    <a:pt x="204737" y="1768417"/>
                  </a:moveTo>
                  <a:lnTo>
                    <a:pt x="101383" y="1708798"/>
                  </a:lnTo>
                  <a:lnTo>
                    <a:pt x="101383" y="1708303"/>
                  </a:lnTo>
                  <a:lnTo>
                    <a:pt x="31533" y="1668079"/>
                  </a:lnTo>
                  <a:lnTo>
                    <a:pt x="17732" y="1657744"/>
                  </a:lnTo>
                  <a:lnTo>
                    <a:pt x="7878" y="1645157"/>
                  </a:lnTo>
                  <a:lnTo>
                    <a:pt x="1969" y="1630327"/>
                  </a:lnTo>
                  <a:lnTo>
                    <a:pt x="0" y="1613261"/>
                  </a:lnTo>
                  <a:lnTo>
                    <a:pt x="0" y="1320908"/>
                  </a:lnTo>
                  <a:lnTo>
                    <a:pt x="2728" y="1313141"/>
                  </a:lnTo>
                  <a:lnTo>
                    <a:pt x="8262" y="1310222"/>
                  </a:lnTo>
                  <a:lnTo>
                    <a:pt x="13416" y="1307652"/>
                  </a:lnTo>
                  <a:lnTo>
                    <a:pt x="21186" y="1309281"/>
                  </a:lnTo>
                  <a:lnTo>
                    <a:pt x="31533" y="1315071"/>
                  </a:lnTo>
                  <a:lnTo>
                    <a:pt x="127572" y="1370830"/>
                  </a:lnTo>
                  <a:lnTo>
                    <a:pt x="128334" y="1370830"/>
                  </a:lnTo>
                  <a:lnTo>
                    <a:pt x="149895" y="1383446"/>
                  </a:lnTo>
                  <a:lnTo>
                    <a:pt x="149895" y="1383940"/>
                  </a:lnTo>
                  <a:lnTo>
                    <a:pt x="276027" y="1456175"/>
                  </a:lnTo>
                  <a:lnTo>
                    <a:pt x="289829" y="1466525"/>
                  </a:lnTo>
                  <a:lnTo>
                    <a:pt x="299682" y="1479107"/>
                  </a:lnTo>
                  <a:lnTo>
                    <a:pt x="305592" y="1493924"/>
                  </a:lnTo>
                  <a:lnTo>
                    <a:pt x="307561" y="1510984"/>
                  </a:lnTo>
                  <a:lnTo>
                    <a:pt x="307561" y="1767961"/>
                  </a:lnTo>
                  <a:lnTo>
                    <a:pt x="204737" y="1767961"/>
                  </a:lnTo>
                  <a:lnTo>
                    <a:pt x="204737" y="1768417"/>
                  </a:lnTo>
                  <a:close/>
                </a:path>
                <a:path w="4490720" h="1816734">
                  <a:moveTo>
                    <a:pt x="128334" y="1370830"/>
                  </a:moveTo>
                  <a:lnTo>
                    <a:pt x="127572" y="1370830"/>
                  </a:lnTo>
                  <a:lnTo>
                    <a:pt x="127572" y="1370384"/>
                  </a:lnTo>
                  <a:lnTo>
                    <a:pt x="128334" y="1370830"/>
                  </a:lnTo>
                  <a:close/>
                </a:path>
                <a:path w="4490720" h="1816734">
                  <a:moveTo>
                    <a:pt x="292704" y="1816447"/>
                  </a:moveTo>
                  <a:lnTo>
                    <a:pt x="285427" y="1814673"/>
                  </a:lnTo>
                  <a:lnTo>
                    <a:pt x="204737" y="1767961"/>
                  </a:lnTo>
                  <a:lnTo>
                    <a:pt x="307561" y="1767961"/>
                  </a:lnTo>
                  <a:lnTo>
                    <a:pt x="307561" y="1801562"/>
                  </a:lnTo>
                  <a:lnTo>
                    <a:pt x="305628" y="1808689"/>
                  </a:lnTo>
                  <a:lnTo>
                    <a:pt x="300777" y="1813538"/>
                  </a:lnTo>
                  <a:lnTo>
                    <a:pt x="299488" y="1814178"/>
                  </a:lnTo>
                  <a:lnTo>
                    <a:pt x="297858" y="1814479"/>
                  </a:lnTo>
                  <a:lnTo>
                    <a:pt x="292704" y="1816447"/>
                  </a:lnTo>
                  <a:close/>
                </a:path>
                <a:path w="4490720" h="1816734">
                  <a:moveTo>
                    <a:pt x="1016490" y="1321704"/>
                  </a:moveTo>
                  <a:lnTo>
                    <a:pt x="1011784" y="1320608"/>
                  </a:lnTo>
                  <a:lnTo>
                    <a:pt x="896040" y="1254007"/>
                  </a:lnTo>
                  <a:lnTo>
                    <a:pt x="896040" y="1253522"/>
                  </a:lnTo>
                  <a:lnTo>
                    <a:pt x="851885" y="1228290"/>
                  </a:lnTo>
                  <a:lnTo>
                    <a:pt x="843180" y="1221775"/>
                  </a:lnTo>
                  <a:lnTo>
                    <a:pt x="836962" y="1213873"/>
                  </a:lnTo>
                  <a:lnTo>
                    <a:pt x="833231" y="1204570"/>
                  </a:lnTo>
                  <a:lnTo>
                    <a:pt x="831988" y="1193855"/>
                  </a:lnTo>
                  <a:lnTo>
                    <a:pt x="831988" y="1009607"/>
                  </a:lnTo>
                  <a:lnTo>
                    <a:pt x="833769" y="1004759"/>
                  </a:lnTo>
                  <a:lnTo>
                    <a:pt x="837332" y="1002829"/>
                  </a:lnTo>
                  <a:lnTo>
                    <a:pt x="840553" y="1001239"/>
                  </a:lnTo>
                  <a:lnTo>
                    <a:pt x="845404" y="1002189"/>
                  </a:lnTo>
                  <a:lnTo>
                    <a:pt x="851885" y="1005748"/>
                  </a:lnTo>
                  <a:lnTo>
                    <a:pt x="912526" y="1041124"/>
                  </a:lnTo>
                  <a:lnTo>
                    <a:pt x="913305" y="1041124"/>
                  </a:lnTo>
                  <a:lnTo>
                    <a:pt x="926587" y="1048891"/>
                  </a:lnTo>
                  <a:lnTo>
                    <a:pt x="926587" y="1049386"/>
                  </a:lnTo>
                  <a:lnTo>
                    <a:pt x="1005643" y="1094458"/>
                  </a:lnTo>
                  <a:lnTo>
                    <a:pt x="1014352" y="1101008"/>
                  </a:lnTo>
                  <a:lnTo>
                    <a:pt x="1020570" y="1109010"/>
                  </a:lnTo>
                  <a:lnTo>
                    <a:pt x="1024300" y="1118469"/>
                  </a:lnTo>
                  <a:lnTo>
                    <a:pt x="1025542" y="1129388"/>
                  </a:lnTo>
                  <a:lnTo>
                    <a:pt x="1025542" y="1312346"/>
                  </a:lnTo>
                  <a:lnTo>
                    <a:pt x="1024407" y="1316855"/>
                  </a:lnTo>
                  <a:lnTo>
                    <a:pt x="1022176" y="1319473"/>
                  </a:lnTo>
                  <a:lnTo>
                    <a:pt x="1020691" y="1320113"/>
                  </a:lnTo>
                  <a:lnTo>
                    <a:pt x="1019750" y="1320414"/>
                  </a:lnTo>
                  <a:lnTo>
                    <a:pt x="1016490" y="1321704"/>
                  </a:lnTo>
                  <a:close/>
                </a:path>
                <a:path w="4490720" h="1816734">
                  <a:moveTo>
                    <a:pt x="913305" y="1041124"/>
                  </a:moveTo>
                  <a:lnTo>
                    <a:pt x="912526" y="1041124"/>
                  </a:lnTo>
                  <a:lnTo>
                    <a:pt x="912526" y="1040668"/>
                  </a:lnTo>
                  <a:lnTo>
                    <a:pt x="913305" y="1041124"/>
                  </a:lnTo>
                  <a:close/>
                </a:path>
                <a:path w="4490720" h="1816734">
                  <a:moveTo>
                    <a:pt x="4387454" y="1682625"/>
                  </a:moveTo>
                  <a:lnTo>
                    <a:pt x="4284142" y="1622958"/>
                  </a:lnTo>
                  <a:lnTo>
                    <a:pt x="4284142" y="1622502"/>
                  </a:lnTo>
                  <a:lnTo>
                    <a:pt x="4214293" y="1582239"/>
                  </a:lnTo>
                  <a:lnTo>
                    <a:pt x="4200492" y="1571916"/>
                  </a:lnTo>
                  <a:lnTo>
                    <a:pt x="4190639" y="1559345"/>
                  </a:lnTo>
                  <a:lnTo>
                    <a:pt x="4184729" y="1544530"/>
                  </a:lnTo>
                  <a:lnTo>
                    <a:pt x="4182760" y="1527469"/>
                  </a:lnTo>
                  <a:lnTo>
                    <a:pt x="4182760" y="1235068"/>
                  </a:lnTo>
                  <a:lnTo>
                    <a:pt x="4185487" y="1227349"/>
                  </a:lnTo>
                  <a:lnTo>
                    <a:pt x="4190978" y="1224430"/>
                  </a:lnTo>
                  <a:lnTo>
                    <a:pt x="4196130" y="1221851"/>
                  </a:lnTo>
                  <a:lnTo>
                    <a:pt x="4203902" y="1223441"/>
                  </a:lnTo>
                  <a:lnTo>
                    <a:pt x="4214293" y="1229279"/>
                  </a:lnTo>
                  <a:lnTo>
                    <a:pt x="4310329" y="1285038"/>
                  </a:lnTo>
                  <a:lnTo>
                    <a:pt x="4311171" y="1285038"/>
                  </a:lnTo>
                  <a:lnTo>
                    <a:pt x="4332654" y="1297654"/>
                  </a:lnTo>
                  <a:lnTo>
                    <a:pt x="4332654" y="1298100"/>
                  </a:lnTo>
                  <a:lnTo>
                    <a:pt x="4458786" y="1370384"/>
                  </a:lnTo>
                  <a:lnTo>
                    <a:pt x="4472587" y="1380707"/>
                  </a:lnTo>
                  <a:lnTo>
                    <a:pt x="4482441" y="1393278"/>
                  </a:lnTo>
                  <a:lnTo>
                    <a:pt x="4488350" y="1408093"/>
                  </a:lnTo>
                  <a:lnTo>
                    <a:pt x="4490319" y="1425154"/>
                  </a:lnTo>
                  <a:lnTo>
                    <a:pt x="4490319" y="1682131"/>
                  </a:lnTo>
                  <a:lnTo>
                    <a:pt x="4387454" y="1682131"/>
                  </a:lnTo>
                  <a:lnTo>
                    <a:pt x="4387454" y="1682625"/>
                  </a:lnTo>
                  <a:close/>
                </a:path>
                <a:path w="4490720" h="1816734">
                  <a:moveTo>
                    <a:pt x="4311171" y="1285038"/>
                  </a:moveTo>
                  <a:lnTo>
                    <a:pt x="4310329" y="1285038"/>
                  </a:lnTo>
                  <a:lnTo>
                    <a:pt x="4310329" y="1284544"/>
                  </a:lnTo>
                  <a:lnTo>
                    <a:pt x="4311171" y="1285038"/>
                  </a:lnTo>
                  <a:close/>
                </a:path>
                <a:path w="4490720" h="1816734">
                  <a:moveTo>
                    <a:pt x="4475426" y="1730617"/>
                  </a:moveTo>
                  <a:lnTo>
                    <a:pt x="4468149" y="1728833"/>
                  </a:lnTo>
                  <a:lnTo>
                    <a:pt x="4387454" y="1682131"/>
                  </a:lnTo>
                  <a:lnTo>
                    <a:pt x="4490319" y="1682131"/>
                  </a:lnTo>
                  <a:lnTo>
                    <a:pt x="4490319" y="1715770"/>
                  </a:lnTo>
                  <a:lnTo>
                    <a:pt x="4488389" y="1722849"/>
                  </a:lnTo>
                  <a:lnTo>
                    <a:pt x="4483537" y="1727698"/>
                  </a:lnTo>
                  <a:lnTo>
                    <a:pt x="4482247" y="1728348"/>
                  </a:lnTo>
                  <a:lnTo>
                    <a:pt x="4480617" y="1728687"/>
                  </a:lnTo>
                  <a:lnTo>
                    <a:pt x="4475426" y="1730617"/>
                  </a:lnTo>
                  <a:close/>
                </a:path>
                <a:path w="4490720" h="1816734">
                  <a:moveTo>
                    <a:pt x="3779758" y="320463"/>
                  </a:moveTo>
                  <a:lnTo>
                    <a:pt x="3775101" y="319365"/>
                  </a:lnTo>
                  <a:lnTo>
                    <a:pt x="3659272" y="252772"/>
                  </a:lnTo>
                  <a:lnTo>
                    <a:pt x="3659272" y="252279"/>
                  </a:lnTo>
                  <a:lnTo>
                    <a:pt x="3615165" y="227052"/>
                  </a:lnTo>
                  <a:lnTo>
                    <a:pt x="3606440" y="220537"/>
                  </a:lnTo>
                  <a:lnTo>
                    <a:pt x="3600223" y="212633"/>
                  </a:lnTo>
                  <a:lnTo>
                    <a:pt x="3596502" y="203331"/>
                  </a:lnTo>
                  <a:lnTo>
                    <a:pt x="3595265" y="192619"/>
                  </a:lnTo>
                  <a:lnTo>
                    <a:pt x="3595265" y="8371"/>
                  </a:lnTo>
                  <a:lnTo>
                    <a:pt x="3597002" y="3523"/>
                  </a:lnTo>
                  <a:lnTo>
                    <a:pt x="3600611" y="1591"/>
                  </a:lnTo>
                  <a:lnTo>
                    <a:pt x="3603832" y="0"/>
                  </a:lnTo>
                  <a:lnTo>
                    <a:pt x="3608684" y="947"/>
                  </a:lnTo>
                  <a:lnTo>
                    <a:pt x="3615165" y="4507"/>
                  </a:lnTo>
                  <a:lnTo>
                    <a:pt x="3675805" y="39887"/>
                  </a:lnTo>
                  <a:lnTo>
                    <a:pt x="3676583" y="39887"/>
                  </a:lnTo>
                  <a:lnTo>
                    <a:pt x="3689864" y="47653"/>
                  </a:lnTo>
                  <a:lnTo>
                    <a:pt x="3689864" y="48144"/>
                  </a:lnTo>
                  <a:lnTo>
                    <a:pt x="3768920" y="93222"/>
                  </a:lnTo>
                  <a:lnTo>
                    <a:pt x="3777625" y="99771"/>
                  </a:lnTo>
                  <a:lnTo>
                    <a:pt x="3783844" y="107773"/>
                  </a:lnTo>
                  <a:lnTo>
                    <a:pt x="3787576" y="117230"/>
                  </a:lnTo>
                  <a:lnTo>
                    <a:pt x="3788820" y="128147"/>
                  </a:lnTo>
                  <a:lnTo>
                    <a:pt x="3788820" y="311106"/>
                  </a:lnTo>
                  <a:lnTo>
                    <a:pt x="3782979" y="319175"/>
                  </a:lnTo>
                  <a:lnTo>
                    <a:pt x="3779758" y="320463"/>
                  </a:lnTo>
                  <a:close/>
                </a:path>
                <a:path w="4490720" h="1816734">
                  <a:moveTo>
                    <a:pt x="3676583" y="39887"/>
                  </a:moveTo>
                  <a:lnTo>
                    <a:pt x="3675805" y="39887"/>
                  </a:lnTo>
                  <a:lnTo>
                    <a:pt x="3675805" y="39432"/>
                  </a:lnTo>
                  <a:lnTo>
                    <a:pt x="3676583" y="39887"/>
                  </a:lnTo>
                  <a:close/>
                </a:path>
              </a:pathLst>
            </a:custGeom>
            <a:solidFill>
              <a:srgbClr val="456ebe"/>
            </a:solidFill>
            <a:ln w="0">
              <a:noFill/>
            </a:ln>
          </p:spPr>
          <p:style>
            <a:lnRef idx="0"/>
            <a:fillRef idx="0"/>
            <a:effectRef idx="0"/>
            <a:fontRef idx="minor"/>
          </p:style>
        </p:sp>
        <p:sp>
          <p:nvSpPr>
            <p:cNvPr id="490" name="object 25"/>
            <p:cNvSpPr/>
            <p:nvPr/>
          </p:nvSpPr>
          <p:spPr>
            <a:xfrm>
              <a:off x="1694520" y="6508800"/>
              <a:ext cx="2026440" cy="902880"/>
            </a:xfrm>
            <a:custGeom>
              <a:avLst/>
              <a:gdLst/>
              <a:ahLst/>
              <a:rect l="l" t="t" r="r" b="b"/>
              <a:pathLst>
                <a:path w="2743835" h="1602104">
                  <a:moveTo>
                    <a:pt x="461553" y="1157837"/>
                  </a:moveTo>
                  <a:lnTo>
                    <a:pt x="457157" y="1156887"/>
                  </a:lnTo>
                  <a:lnTo>
                    <a:pt x="451656" y="1153629"/>
                  </a:lnTo>
                  <a:lnTo>
                    <a:pt x="304683" y="1068778"/>
                  </a:lnTo>
                  <a:lnTo>
                    <a:pt x="296403" y="1062545"/>
                  </a:lnTo>
                  <a:lnTo>
                    <a:pt x="290494" y="1054975"/>
                  </a:lnTo>
                  <a:lnTo>
                    <a:pt x="286952" y="1046069"/>
                  </a:lnTo>
                  <a:lnTo>
                    <a:pt x="285773" y="1035827"/>
                  </a:lnTo>
                  <a:lnTo>
                    <a:pt x="285773" y="860630"/>
                  </a:lnTo>
                  <a:lnTo>
                    <a:pt x="287364" y="855932"/>
                  </a:lnTo>
                  <a:lnTo>
                    <a:pt x="290624" y="854001"/>
                  </a:lnTo>
                  <a:lnTo>
                    <a:pt x="293845" y="852371"/>
                  </a:lnTo>
                  <a:lnTo>
                    <a:pt x="298541" y="853357"/>
                  </a:lnTo>
                  <a:lnTo>
                    <a:pt x="451656" y="941773"/>
                  </a:lnTo>
                  <a:lnTo>
                    <a:pt x="470566" y="974724"/>
                  </a:lnTo>
                  <a:lnTo>
                    <a:pt x="470566" y="1148974"/>
                  </a:lnTo>
                  <a:lnTo>
                    <a:pt x="469285" y="1153328"/>
                  </a:lnTo>
                  <a:lnTo>
                    <a:pt x="466705" y="1155559"/>
                  </a:lnTo>
                  <a:lnTo>
                    <a:pt x="466404" y="1156247"/>
                  </a:lnTo>
                  <a:lnTo>
                    <a:pt x="465715" y="1156548"/>
                  </a:lnTo>
                  <a:lnTo>
                    <a:pt x="464774" y="1156548"/>
                  </a:lnTo>
                  <a:lnTo>
                    <a:pt x="461553" y="1157837"/>
                  </a:lnTo>
                  <a:close/>
                </a:path>
                <a:path w="2743835" h="1602104">
                  <a:moveTo>
                    <a:pt x="407995" y="1555570"/>
                  </a:moveTo>
                  <a:lnTo>
                    <a:pt x="308544" y="1498376"/>
                  </a:lnTo>
                  <a:lnTo>
                    <a:pt x="308544" y="1497881"/>
                  </a:lnTo>
                  <a:lnTo>
                    <a:pt x="241617" y="1459587"/>
                  </a:lnTo>
                  <a:lnTo>
                    <a:pt x="228453" y="1449552"/>
                  </a:lnTo>
                  <a:lnTo>
                    <a:pt x="219047" y="1437399"/>
                  </a:lnTo>
                  <a:lnTo>
                    <a:pt x="213402" y="1423130"/>
                  </a:lnTo>
                  <a:lnTo>
                    <a:pt x="211520" y="1406746"/>
                  </a:lnTo>
                  <a:lnTo>
                    <a:pt x="211520" y="1126166"/>
                  </a:lnTo>
                  <a:lnTo>
                    <a:pt x="214139" y="1118748"/>
                  </a:lnTo>
                  <a:lnTo>
                    <a:pt x="219291" y="1115829"/>
                  </a:lnTo>
                  <a:lnTo>
                    <a:pt x="224142" y="1113250"/>
                  </a:lnTo>
                  <a:lnTo>
                    <a:pt x="231575" y="1114840"/>
                  </a:lnTo>
                  <a:lnTo>
                    <a:pt x="333790" y="1174012"/>
                  </a:lnTo>
                  <a:lnTo>
                    <a:pt x="334627" y="1174012"/>
                  </a:lnTo>
                  <a:lnTo>
                    <a:pt x="355126" y="1186134"/>
                  </a:lnTo>
                  <a:lnTo>
                    <a:pt x="355126" y="1186629"/>
                  </a:lnTo>
                  <a:lnTo>
                    <a:pt x="476407" y="1255944"/>
                  </a:lnTo>
                  <a:lnTo>
                    <a:pt x="489566" y="1265979"/>
                  </a:lnTo>
                  <a:lnTo>
                    <a:pt x="498973" y="1278132"/>
                  </a:lnTo>
                  <a:lnTo>
                    <a:pt x="504620" y="1292401"/>
                  </a:lnTo>
                  <a:lnTo>
                    <a:pt x="506504" y="1308785"/>
                  </a:lnTo>
                  <a:lnTo>
                    <a:pt x="506504" y="1555114"/>
                  </a:lnTo>
                  <a:lnTo>
                    <a:pt x="407995" y="1555114"/>
                  </a:lnTo>
                  <a:lnTo>
                    <a:pt x="407995" y="1555570"/>
                  </a:lnTo>
                  <a:close/>
                </a:path>
                <a:path w="2743835" h="1602104">
                  <a:moveTo>
                    <a:pt x="334627" y="1174012"/>
                  </a:moveTo>
                  <a:lnTo>
                    <a:pt x="333790" y="1174012"/>
                  </a:lnTo>
                  <a:lnTo>
                    <a:pt x="333790" y="1173518"/>
                  </a:lnTo>
                  <a:lnTo>
                    <a:pt x="334627" y="1174012"/>
                  </a:lnTo>
                  <a:close/>
                </a:path>
                <a:path w="2743835" h="1602104">
                  <a:moveTo>
                    <a:pt x="492397" y="1601826"/>
                  </a:moveTo>
                  <a:lnTo>
                    <a:pt x="485469" y="1600041"/>
                  </a:lnTo>
                  <a:lnTo>
                    <a:pt x="407995" y="1555114"/>
                  </a:lnTo>
                  <a:lnTo>
                    <a:pt x="506504" y="1555114"/>
                  </a:lnTo>
                  <a:lnTo>
                    <a:pt x="506504" y="1587435"/>
                  </a:lnTo>
                  <a:lnTo>
                    <a:pt x="504719" y="1594359"/>
                  </a:lnTo>
                  <a:lnTo>
                    <a:pt x="501158" y="1598267"/>
                  </a:lnTo>
                  <a:lnTo>
                    <a:pt x="500168" y="1599207"/>
                  </a:lnTo>
                  <a:lnTo>
                    <a:pt x="498878" y="1599896"/>
                  </a:lnTo>
                  <a:lnTo>
                    <a:pt x="497248" y="1600197"/>
                  </a:lnTo>
                  <a:lnTo>
                    <a:pt x="492397" y="1601826"/>
                  </a:lnTo>
                  <a:close/>
                </a:path>
                <a:path w="2743835" h="1602104">
                  <a:moveTo>
                    <a:pt x="175785" y="853849"/>
                  </a:moveTo>
                  <a:lnTo>
                    <a:pt x="18950" y="764794"/>
                  </a:lnTo>
                  <a:lnTo>
                    <a:pt x="0" y="731801"/>
                  </a:lnTo>
                  <a:lnTo>
                    <a:pt x="0" y="556607"/>
                  </a:lnTo>
                  <a:lnTo>
                    <a:pt x="1630" y="551909"/>
                  </a:lnTo>
                  <a:lnTo>
                    <a:pt x="4851" y="549978"/>
                  </a:lnTo>
                  <a:lnTo>
                    <a:pt x="8111" y="548386"/>
                  </a:lnTo>
                  <a:lnTo>
                    <a:pt x="12810" y="549334"/>
                  </a:lnTo>
                  <a:lnTo>
                    <a:pt x="165928" y="637744"/>
                  </a:lnTo>
                  <a:lnTo>
                    <a:pt x="184838" y="670700"/>
                  </a:lnTo>
                  <a:lnTo>
                    <a:pt x="184838" y="844947"/>
                  </a:lnTo>
                  <a:lnTo>
                    <a:pt x="183547" y="849303"/>
                  </a:lnTo>
                  <a:lnTo>
                    <a:pt x="180976" y="851576"/>
                  </a:lnTo>
                  <a:lnTo>
                    <a:pt x="180636" y="852220"/>
                  </a:lnTo>
                  <a:lnTo>
                    <a:pt x="179986" y="852524"/>
                  </a:lnTo>
                  <a:lnTo>
                    <a:pt x="179045" y="852524"/>
                  </a:lnTo>
                  <a:lnTo>
                    <a:pt x="175785" y="853849"/>
                  </a:lnTo>
                  <a:close/>
                </a:path>
                <a:path w="2743835" h="1602104">
                  <a:moveTo>
                    <a:pt x="2068255" y="1198100"/>
                  </a:moveTo>
                  <a:lnTo>
                    <a:pt x="1911385" y="1109051"/>
                  </a:lnTo>
                  <a:lnTo>
                    <a:pt x="1892475" y="1076051"/>
                  </a:lnTo>
                  <a:lnTo>
                    <a:pt x="1892475" y="900858"/>
                  </a:lnTo>
                  <a:lnTo>
                    <a:pt x="1894105" y="896161"/>
                  </a:lnTo>
                  <a:lnTo>
                    <a:pt x="1897326" y="894230"/>
                  </a:lnTo>
                  <a:lnTo>
                    <a:pt x="1900548" y="892638"/>
                  </a:lnTo>
                  <a:lnTo>
                    <a:pt x="1905253" y="893586"/>
                  </a:lnTo>
                  <a:lnTo>
                    <a:pt x="2058407" y="981997"/>
                  </a:lnTo>
                  <a:lnTo>
                    <a:pt x="2077317" y="1014949"/>
                  </a:lnTo>
                  <a:lnTo>
                    <a:pt x="2077317" y="1189198"/>
                  </a:lnTo>
                  <a:lnTo>
                    <a:pt x="2076027" y="1193552"/>
                  </a:lnTo>
                  <a:lnTo>
                    <a:pt x="2073456" y="1195831"/>
                  </a:lnTo>
                  <a:lnTo>
                    <a:pt x="2073106" y="1196471"/>
                  </a:lnTo>
                  <a:lnTo>
                    <a:pt x="2072466" y="1196772"/>
                  </a:lnTo>
                  <a:lnTo>
                    <a:pt x="2071476" y="1196772"/>
                  </a:lnTo>
                  <a:lnTo>
                    <a:pt x="2068255" y="1198100"/>
                  </a:lnTo>
                  <a:close/>
                </a:path>
                <a:path w="2743835" h="1602104">
                  <a:moveTo>
                    <a:pt x="921431" y="1157837"/>
                  </a:moveTo>
                  <a:lnTo>
                    <a:pt x="917075" y="1156887"/>
                  </a:lnTo>
                  <a:lnTo>
                    <a:pt x="911583" y="1153629"/>
                  </a:lnTo>
                  <a:lnTo>
                    <a:pt x="764561" y="1068778"/>
                  </a:lnTo>
                  <a:lnTo>
                    <a:pt x="756281" y="1062545"/>
                  </a:lnTo>
                  <a:lnTo>
                    <a:pt x="750372" y="1054975"/>
                  </a:lnTo>
                  <a:lnTo>
                    <a:pt x="746831" y="1046069"/>
                  </a:lnTo>
                  <a:lnTo>
                    <a:pt x="745651" y="1035827"/>
                  </a:lnTo>
                  <a:lnTo>
                    <a:pt x="745651" y="860630"/>
                  </a:lnTo>
                  <a:lnTo>
                    <a:pt x="747281" y="855932"/>
                  </a:lnTo>
                  <a:lnTo>
                    <a:pt x="750502" y="854001"/>
                  </a:lnTo>
                  <a:lnTo>
                    <a:pt x="753723" y="852371"/>
                  </a:lnTo>
                  <a:lnTo>
                    <a:pt x="758419" y="853357"/>
                  </a:lnTo>
                  <a:lnTo>
                    <a:pt x="911583" y="941773"/>
                  </a:lnTo>
                  <a:lnTo>
                    <a:pt x="930493" y="974724"/>
                  </a:lnTo>
                  <a:lnTo>
                    <a:pt x="930493" y="1148974"/>
                  </a:lnTo>
                  <a:lnTo>
                    <a:pt x="929203" y="1153328"/>
                  </a:lnTo>
                  <a:lnTo>
                    <a:pt x="926583" y="1155559"/>
                  </a:lnTo>
                  <a:lnTo>
                    <a:pt x="926282" y="1156247"/>
                  </a:lnTo>
                  <a:lnTo>
                    <a:pt x="925642" y="1156548"/>
                  </a:lnTo>
                  <a:lnTo>
                    <a:pt x="924652" y="1156548"/>
                  </a:lnTo>
                  <a:lnTo>
                    <a:pt x="921431" y="1157837"/>
                  </a:lnTo>
                  <a:close/>
                </a:path>
                <a:path w="2743835" h="1602104">
                  <a:moveTo>
                    <a:pt x="1883423" y="305463"/>
                  </a:moveTo>
                  <a:lnTo>
                    <a:pt x="1726592" y="216407"/>
                  </a:lnTo>
                  <a:lnTo>
                    <a:pt x="1707633" y="183414"/>
                  </a:lnTo>
                  <a:lnTo>
                    <a:pt x="1707633" y="8219"/>
                  </a:lnTo>
                  <a:lnTo>
                    <a:pt x="1709263" y="3560"/>
                  </a:lnTo>
                  <a:lnTo>
                    <a:pt x="1712484" y="1590"/>
                  </a:lnTo>
                  <a:lnTo>
                    <a:pt x="1715705" y="0"/>
                  </a:lnTo>
                  <a:lnTo>
                    <a:pt x="1720450" y="947"/>
                  </a:lnTo>
                  <a:lnTo>
                    <a:pt x="1873565" y="89359"/>
                  </a:lnTo>
                  <a:lnTo>
                    <a:pt x="1892475" y="122351"/>
                  </a:lnTo>
                  <a:lnTo>
                    <a:pt x="1892475" y="296560"/>
                  </a:lnTo>
                  <a:lnTo>
                    <a:pt x="1891185" y="300917"/>
                  </a:lnTo>
                  <a:lnTo>
                    <a:pt x="1888613" y="303189"/>
                  </a:lnTo>
                  <a:lnTo>
                    <a:pt x="1888274" y="303833"/>
                  </a:lnTo>
                  <a:lnTo>
                    <a:pt x="1887624" y="304175"/>
                  </a:lnTo>
                  <a:lnTo>
                    <a:pt x="1886683" y="304175"/>
                  </a:lnTo>
                  <a:lnTo>
                    <a:pt x="1883423" y="305463"/>
                  </a:lnTo>
                  <a:close/>
                </a:path>
                <a:path w="2743835" h="1602104">
                  <a:moveTo>
                    <a:pt x="2734360" y="1157837"/>
                  </a:moveTo>
                  <a:lnTo>
                    <a:pt x="2729964" y="1156887"/>
                  </a:lnTo>
                  <a:lnTo>
                    <a:pt x="2724463" y="1153629"/>
                  </a:lnTo>
                  <a:lnTo>
                    <a:pt x="2577490" y="1068778"/>
                  </a:lnTo>
                  <a:lnTo>
                    <a:pt x="2569210" y="1062545"/>
                  </a:lnTo>
                  <a:lnTo>
                    <a:pt x="2563301" y="1054975"/>
                  </a:lnTo>
                  <a:lnTo>
                    <a:pt x="2559759" y="1046069"/>
                  </a:lnTo>
                  <a:lnTo>
                    <a:pt x="2558580" y="1035827"/>
                  </a:lnTo>
                  <a:lnTo>
                    <a:pt x="2558580" y="860630"/>
                  </a:lnTo>
                  <a:lnTo>
                    <a:pt x="2560171" y="855932"/>
                  </a:lnTo>
                  <a:lnTo>
                    <a:pt x="2563431" y="854001"/>
                  </a:lnTo>
                  <a:lnTo>
                    <a:pt x="2566652" y="852371"/>
                  </a:lnTo>
                  <a:lnTo>
                    <a:pt x="2571309" y="853357"/>
                  </a:lnTo>
                  <a:lnTo>
                    <a:pt x="2724463" y="941773"/>
                  </a:lnTo>
                  <a:lnTo>
                    <a:pt x="2743373" y="974724"/>
                  </a:lnTo>
                  <a:lnTo>
                    <a:pt x="2743373" y="1148974"/>
                  </a:lnTo>
                  <a:lnTo>
                    <a:pt x="2742093" y="1153328"/>
                  </a:lnTo>
                  <a:lnTo>
                    <a:pt x="2739512" y="1155559"/>
                  </a:lnTo>
                  <a:lnTo>
                    <a:pt x="2739211" y="1156247"/>
                  </a:lnTo>
                  <a:lnTo>
                    <a:pt x="2738522" y="1156548"/>
                  </a:lnTo>
                  <a:lnTo>
                    <a:pt x="2737581" y="1156548"/>
                  </a:lnTo>
                  <a:lnTo>
                    <a:pt x="2734360" y="1157837"/>
                  </a:lnTo>
                  <a:close/>
                </a:path>
              </a:pathLst>
            </a:custGeom>
            <a:solidFill>
              <a:srgbClr val="4d87cf"/>
            </a:solidFill>
            <a:ln w="0">
              <a:noFill/>
            </a:ln>
          </p:spPr>
          <p:style>
            <a:lnRef idx="0"/>
            <a:fillRef idx="0"/>
            <a:effectRef idx="0"/>
            <a:fontRef idx="minor"/>
          </p:style>
        </p:sp>
        <p:sp>
          <p:nvSpPr>
            <p:cNvPr id="491" name="object 26"/>
            <p:cNvSpPr/>
            <p:nvPr/>
          </p:nvSpPr>
          <p:spPr>
            <a:xfrm>
              <a:off x="1319400" y="7585560"/>
              <a:ext cx="136440" cy="172080"/>
            </a:xfrm>
            <a:custGeom>
              <a:avLst/>
              <a:gdLst/>
              <a:ahLst/>
              <a:rect l="l" t="t" r="r" b="b"/>
              <a:pathLst>
                <a:path w="185419" h="306070">
                  <a:moveTo>
                    <a:pt x="175781" y="305463"/>
                  </a:moveTo>
                  <a:lnTo>
                    <a:pt x="18912" y="216403"/>
                  </a:lnTo>
                  <a:lnTo>
                    <a:pt x="0" y="183442"/>
                  </a:lnTo>
                  <a:lnTo>
                    <a:pt x="0" y="8252"/>
                  </a:lnTo>
                  <a:lnTo>
                    <a:pt x="1630" y="3558"/>
                  </a:lnTo>
                  <a:lnTo>
                    <a:pt x="4851" y="1619"/>
                  </a:lnTo>
                  <a:lnTo>
                    <a:pt x="8072" y="0"/>
                  </a:lnTo>
                  <a:lnTo>
                    <a:pt x="12772" y="979"/>
                  </a:lnTo>
                  <a:lnTo>
                    <a:pt x="165889" y="89350"/>
                  </a:lnTo>
                  <a:lnTo>
                    <a:pt x="184840" y="122350"/>
                  </a:lnTo>
                  <a:lnTo>
                    <a:pt x="184840" y="296561"/>
                  </a:lnTo>
                  <a:lnTo>
                    <a:pt x="183551" y="300953"/>
                  </a:lnTo>
                  <a:lnTo>
                    <a:pt x="180935" y="303184"/>
                  </a:lnTo>
                  <a:lnTo>
                    <a:pt x="180633" y="303833"/>
                  </a:lnTo>
                  <a:lnTo>
                    <a:pt x="179988" y="304173"/>
                  </a:lnTo>
                  <a:lnTo>
                    <a:pt x="179003" y="304173"/>
                  </a:lnTo>
                  <a:close/>
                </a:path>
              </a:pathLst>
            </a:custGeom>
            <a:solidFill>
              <a:srgbClr val="5895d5"/>
            </a:solidFill>
            <a:ln w="0">
              <a:noFill/>
            </a:ln>
          </p:spPr>
          <p:style>
            <a:lnRef idx="0"/>
            <a:fillRef idx="0"/>
            <a:effectRef idx="0"/>
            <a:fontRef idx="minor"/>
          </p:style>
        </p:sp>
      </p:grpSp>
      <p:sp>
        <p:nvSpPr>
          <p:cNvPr id="492" name="object 27"/>
          <p:cNvSpPr/>
          <p:nvPr/>
        </p:nvSpPr>
        <p:spPr>
          <a:xfrm>
            <a:off x="5323680" y="2727360"/>
            <a:ext cx="11136240" cy="5576040"/>
          </a:xfrm>
          <a:prstGeom prst="rect">
            <a:avLst/>
          </a:prstGeom>
          <a:noFill/>
          <a:ln w="0">
            <a:noFill/>
          </a:ln>
        </p:spPr>
        <p:style>
          <a:lnRef idx="0"/>
          <a:fillRef idx="0"/>
          <a:effectRef idx="0"/>
          <a:fontRef idx="minor"/>
        </p:style>
        <p:txBody>
          <a:bodyPr lIns="0" rIns="0" tIns="30600" bIns="0" anchor="t">
            <a:spAutoFit/>
          </a:bodyPr>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if(ie.getStateChange()==ItemEvent.SELECTED)</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++count2;</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class  handlepac implements ItemListener</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public void itemStateChanged(ItemEvent ie)</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if(ie.getStateChange()==ItemEvent.SELECTED)</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++count3;</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p:txBody>
      </p:sp>
      <p:sp>
        <p:nvSpPr>
          <p:cNvPr id="493" name="PlaceHolder 1"/>
          <p:cNvSpPr>
            <a:spLocks noGrp="1"/>
          </p:cNvSpPr>
          <p:nvPr>
            <p:ph type="title"/>
          </p:nvPr>
        </p:nvSpPr>
        <p:spPr>
          <a:xfrm>
            <a:off x="1015920" y="1069200"/>
            <a:ext cx="5407920" cy="2039400"/>
          </a:xfrm>
          <a:prstGeom prst="rect">
            <a:avLst/>
          </a:prstGeom>
          <a:noFill/>
          <a:ln w="0">
            <a:noFill/>
          </a:ln>
        </p:spPr>
        <p:txBody>
          <a:bodyPr lIns="0" rIns="0" tIns="12240" bIns="0" anchor="t">
            <a:noAutofit/>
          </a:bodyPr>
          <a:p>
            <a:pPr marL="12600">
              <a:lnSpc>
                <a:spcPct val="100000"/>
              </a:lnSpc>
              <a:spcBef>
                <a:spcPts val="96"/>
              </a:spcBef>
              <a:buNone/>
            </a:pPr>
            <a:r>
              <a:rPr b="1" lang="en-US" sz="6650" spc="-151" strike="noStrike">
                <a:solidFill>
                  <a:srgbClr val="243761"/>
                </a:solidFill>
                <a:latin typeface="Arial"/>
              </a:rPr>
              <a:t>Program</a:t>
            </a:r>
            <a:r>
              <a:rPr b="1" lang="en-US" sz="6650" spc="-270" strike="noStrike">
                <a:solidFill>
                  <a:srgbClr val="243761"/>
                </a:solidFill>
                <a:latin typeface="Arial"/>
              </a:rPr>
              <a:t> </a:t>
            </a:r>
            <a:r>
              <a:rPr b="1" lang="en-US" sz="6650" spc="-287" strike="noStrike">
                <a:solidFill>
                  <a:srgbClr val="243761"/>
                </a:solidFill>
                <a:latin typeface="Arial"/>
              </a:rPr>
              <a:t>code</a:t>
            </a:r>
            <a:endParaRPr b="0" lang="en-US" sz="66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494" name="object 2"/>
          <p:cNvSpPr/>
          <p:nvPr/>
        </p:nvSpPr>
        <p:spPr>
          <a:xfrm>
            <a:off x="1052640" y="2257560"/>
            <a:ext cx="6781320" cy="56160"/>
          </a:xfrm>
          <a:custGeom>
            <a:avLst/>
            <a:gdLst/>
            <a:ahLst/>
            <a:rect l="l" t="t" r="r" b="b"/>
            <a:pathLst>
              <a:path w="6781800" h="56514">
                <a:moveTo>
                  <a:pt x="0" y="56308"/>
                </a:moveTo>
                <a:lnTo>
                  <a:pt x="6781588" y="0"/>
                </a:lnTo>
              </a:path>
            </a:pathLst>
          </a:custGeom>
          <a:noFill/>
          <a:ln w="47625">
            <a:solidFill>
              <a:srgbClr val="2095f2"/>
            </a:solidFill>
            <a:round/>
          </a:ln>
        </p:spPr>
        <p:style>
          <a:lnRef idx="0"/>
          <a:fillRef idx="0"/>
          <a:effectRef idx="0"/>
          <a:fontRef idx="minor"/>
        </p:style>
      </p:sp>
      <p:grpSp>
        <p:nvGrpSpPr>
          <p:cNvPr id="495" name="object 3"/>
          <p:cNvGrpSpPr/>
          <p:nvPr/>
        </p:nvGrpSpPr>
        <p:grpSpPr>
          <a:xfrm>
            <a:off x="5163840" y="2597400"/>
            <a:ext cx="12406680" cy="6810120"/>
            <a:chOff x="5163840" y="2597400"/>
            <a:chExt cx="12406680" cy="6810120"/>
          </a:xfrm>
        </p:grpSpPr>
        <p:sp>
          <p:nvSpPr>
            <p:cNvPr id="496" name="object 4"/>
            <p:cNvSpPr/>
            <p:nvPr/>
          </p:nvSpPr>
          <p:spPr>
            <a:xfrm>
              <a:off x="5730480" y="3001320"/>
              <a:ext cx="11840040" cy="6406200"/>
            </a:xfrm>
            <a:custGeom>
              <a:avLst/>
              <a:gdLst/>
              <a:ahLst/>
              <a:rect l="l" t="t" r="r" b="b"/>
              <a:pathLst>
                <a:path w="8426450" h="6406515">
                  <a:moveTo>
                    <a:pt x="8426272" y="0"/>
                  </a:moveTo>
                  <a:lnTo>
                    <a:pt x="8022971" y="0"/>
                  </a:lnTo>
                  <a:lnTo>
                    <a:pt x="8022971" y="6002388"/>
                  </a:lnTo>
                  <a:lnTo>
                    <a:pt x="0" y="6002388"/>
                  </a:lnTo>
                  <a:lnTo>
                    <a:pt x="0" y="6406362"/>
                  </a:lnTo>
                  <a:lnTo>
                    <a:pt x="8426272" y="6406362"/>
                  </a:lnTo>
                  <a:lnTo>
                    <a:pt x="8426272" y="6002388"/>
                  </a:lnTo>
                  <a:lnTo>
                    <a:pt x="8426272" y="0"/>
                  </a:lnTo>
                  <a:close/>
                </a:path>
              </a:pathLst>
            </a:custGeom>
            <a:solidFill>
              <a:srgbClr val="243761"/>
            </a:solidFill>
            <a:ln w="0">
              <a:noFill/>
            </a:ln>
          </p:spPr>
          <p:style>
            <a:lnRef idx="0"/>
            <a:fillRef idx="0"/>
            <a:effectRef idx="0"/>
            <a:fontRef idx="minor"/>
          </p:style>
        </p:sp>
        <p:sp>
          <p:nvSpPr>
            <p:cNvPr id="497" name="object 5"/>
            <p:cNvSpPr/>
            <p:nvPr/>
          </p:nvSpPr>
          <p:spPr>
            <a:xfrm>
              <a:off x="5163840" y="2597400"/>
              <a:ext cx="11840040" cy="6406920"/>
            </a:xfrm>
            <a:custGeom>
              <a:avLst/>
              <a:gdLst/>
              <a:ahLst/>
              <a:rect l="l" t="t" r="r" b="b"/>
              <a:pathLst>
                <a:path w="8426450" h="6407150">
                  <a:moveTo>
                    <a:pt x="8426270" y="6406848"/>
                  </a:moveTo>
                  <a:lnTo>
                    <a:pt x="0" y="6406848"/>
                  </a:lnTo>
                  <a:lnTo>
                    <a:pt x="0" y="0"/>
                  </a:lnTo>
                  <a:lnTo>
                    <a:pt x="8426270" y="0"/>
                  </a:lnTo>
                  <a:lnTo>
                    <a:pt x="8426270" y="6406848"/>
                  </a:lnTo>
                  <a:close/>
                </a:path>
              </a:pathLst>
            </a:custGeom>
            <a:solidFill>
              <a:srgbClr val="2095f2"/>
            </a:solidFill>
            <a:ln w="0">
              <a:noFill/>
            </a:ln>
          </p:spPr>
          <p:style>
            <a:lnRef idx="0"/>
            <a:fillRef idx="0"/>
            <a:effectRef idx="0"/>
            <a:fontRef idx="minor"/>
          </p:style>
        </p:sp>
      </p:grpSp>
      <p:grpSp>
        <p:nvGrpSpPr>
          <p:cNvPr id="498" name="object 6"/>
          <p:cNvGrpSpPr/>
          <p:nvPr/>
        </p:nvGrpSpPr>
        <p:grpSpPr>
          <a:xfrm>
            <a:off x="1030680" y="6475680"/>
            <a:ext cx="3387960" cy="2781360"/>
            <a:chOff x="1030680" y="6475680"/>
            <a:chExt cx="3387960" cy="2781360"/>
          </a:xfrm>
        </p:grpSpPr>
        <p:sp>
          <p:nvSpPr>
            <p:cNvPr id="499" name="object 7"/>
            <p:cNvSpPr/>
            <p:nvPr/>
          </p:nvSpPr>
          <p:spPr>
            <a:xfrm>
              <a:off x="1068480" y="6602040"/>
              <a:ext cx="3240720" cy="2655000"/>
            </a:xfrm>
            <a:prstGeom prst="rect">
              <a:avLst/>
            </a:prstGeom>
            <a:blipFill rotWithShape="0">
              <a:blip r:embed="rId1"/>
              <a:srcRect/>
              <a:stretch/>
            </a:blipFill>
            <a:ln w="0">
              <a:noFill/>
            </a:ln>
          </p:spPr>
          <p:style>
            <a:lnRef idx="0"/>
            <a:fillRef idx="0"/>
            <a:effectRef idx="0"/>
            <a:fontRef idx="minor"/>
          </p:style>
        </p:sp>
        <p:sp>
          <p:nvSpPr>
            <p:cNvPr id="500" name="object 8"/>
            <p:cNvSpPr/>
            <p:nvPr/>
          </p:nvSpPr>
          <p:spPr>
            <a:xfrm>
              <a:off x="2621520" y="6586560"/>
              <a:ext cx="385920" cy="431280"/>
            </a:xfrm>
            <a:prstGeom prst="rect">
              <a:avLst/>
            </a:prstGeom>
            <a:blipFill rotWithShape="0">
              <a:blip r:embed="rId2"/>
              <a:srcRect/>
              <a:stretch/>
            </a:blipFill>
            <a:ln w="0">
              <a:noFill/>
            </a:ln>
          </p:spPr>
          <p:style>
            <a:lnRef idx="0"/>
            <a:fillRef idx="0"/>
            <a:effectRef idx="0"/>
            <a:fontRef idx="minor"/>
          </p:style>
        </p:sp>
        <p:sp>
          <p:nvSpPr>
            <p:cNvPr id="501" name="object 9"/>
            <p:cNvSpPr/>
            <p:nvPr/>
          </p:nvSpPr>
          <p:spPr>
            <a:xfrm>
              <a:off x="2613240" y="6619680"/>
              <a:ext cx="318600" cy="399960"/>
            </a:xfrm>
            <a:custGeom>
              <a:avLst/>
              <a:gdLst/>
              <a:ahLst/>
              <a:rect l="l" t="t" r="r" b="b"/>
              <a:pathLst>
                <a:path w="431800" h="709929">
                  <a:moveTo>
                    <a:pt x="412032" y="709929"/>
                  </a:moveTo>
                  <a:lnTo>
                    <a:pt x="44156" y="502919"/>
                  </a:lnTo>
                  <a:lnTo>
                    <a:pt x="11031" y="471169"/>
                  </a:lnTo>
                  <a:lnTo>
                    <a:pt x="0" y="426719"/>
                  </a:lnTo>
                  <a:lnTo>
                    <a:pt x="0" y="34289"/>
                  </a:lnTo>
                  <a:lnTo>
                    <a:pt x="17672" y="0"/>
                  </a:lnTo>
                  <a:lnTo>
                    <a:pt x="25107" y="0"/>
                  </a:lnTo>
                  <a:lnTo>
                    <a:pt x="33935" y="2539"/>
                  </a:lnTo>
                  <a:lnTo>
                    <a:pt x="44156" y="7619"/>
                  </a:lnTo>
                  <a:lnTo>
                    <a:pt x="179001" y="86359"/>
                  </a:lnTo>
                  <a:lnTo>
                    <a:pt x="181103" y="86359"/>
                  </a:lnTo>
                  <a:lnTo>
                    <a:pt x="210534" y="104139"/>
                  </a:lnTo>
                  <a:lnTo>
                    <a:pt x="217155" y="107949"/>
                  </a:lnTo>
                  <a:lnTo>
                    <a:pt x="82471" y="107949"/>
                  </a:lnTo>
                  <a:lnTo>
                    <a:pt x="75854" y="111759"/>
                  </a:lnTo>
                  <a:lnTo>
                    <a:pt x="69600" y="116839"/>
                  </a:lnTo>
                  <a:lnTo>
                    <a:pt x="63718" y="120649"/>
                  </a:lnTo>
                  <a:lnTo>
                    <a:pt x="58214" y="124459"/>
                  </a:lnTo>
                  <a:lnTo>
                    <a:pt x="70343" y="147319"/>
                  </a:lnTo>
                  <a:lnTo>
                    <a:pt x="66209" y="157479"/>
                  </a:lnTo>
                  <a:lnTo>
                    <a:pt x="42176" y="157479"/>
                  </a:lnTo>
                  <a:lnTo>
                    <a:pt x="42298" y="177799"/>
                  </a:lnTo>
                  <a:lnTo>
                    <a:pt x="42671" y="203199"/>
                  </a:lnTo>
                  <a:lnTo>
                    <a:pt x="64996" y="218439"/>
                  </a:lnTo>
                  <a:lnTo>
                    <a:pt x="69353" y="238759"/>
                  </a:lnTo>
                  <a:lnTo>
                    <a:pt x="68412" y="241299"/>
                  </a:lnTo>
                  <a:lnTo>
                    <a:pt x="66782" y="245109"/>
                  </a:lnTo>
                  <a:lnTo>
                    <a:pt x="64502" y="248919"/>
                  </a:lnTo>
                  <a:lnTo>
                    <a:pt x="62872" y="252729"/>
                  </a:lnTo>
                  <a:lnTo>
                    <a:pt x="62076" y="256539"/>
                  </a:lnTo>
                  <a:lnTo>
                    <a:pt x="62076" y="260349"/>
                  </a:lnTo>
                  <a:lnTo>
                    <a:pt x="64852" y="265429"/>
                  </a:lnTo>
                  <a:lnTo>
                    <a:pt x="69253" y="274319"/>
                  </a:lnTo>
                  <a:lnTo>
                    <a:pt x="75289" y="285749"/>
                  </a:lnTo>
                  <a:lnTo>
                    <a:pt x="82965" y="298449"/>
                  </a:lnTo>
                  <a:lnTo>
                    <a:pt x="105408" y="298449"/>
                  </a:lnTo>
                  <a:lnTo>
                    <a:pt x="118360" y="312419"/>
                  </a:lnTo>
                  <a:lnTo>
                    <a:pt x="124647" y="342899"/>
                  </a:lnTo>
                  <a:lnTo>
                    <a:pt x="158160" y="361949"/>
                  </a:lnTo>
                  <a:lnTo>
                    <a:pt x="197574" y="361949"/>
                  </a:lnTo>
                  <a:lnTo>
                    <a:pt x="200336" y="365759"/>
                  </a:lnTo>
                  <a:lnTo>
                    <a:pt x="234421" y="365759"/>
                  </a:lnTo>
                  <a:lnTo>
                    <a:pt x="233723" y="367029"/>
                  </a:lnTo>
                  <a:lnTo>
                    <a:pt x="123211" y="367029"/>
                  </a:lnTo>
                  <a:lnTo>
                    <a:pt x="124332" y="374649"/>
                  </a:lnTo>
                  <a:lnTo>
                    <a:pt x="124717" y="380999"/>
                  </a:lnTo>
                  <a:lnTo>
                    <a:pt x="124629" y="387349"/>
                  </a:lnTo>
                  <a:lnTo>
                    <a:pt x="124588" y="388619"/>
                  </a:lnTo>
                  <a:lnTo>
                    <a:pt x="123706" y="393699"/>
                  </a:lnTo>
                  <a:lnTo>
                    <a:pt x="121775" y="401319"/>
                  </a:lnTo>
                  <a:lnTo>
                    <a:pt x="119175" y="402589"/>
                  </a:lnTo>
                  <a:lnTo>
                    <a:pt x="108163" y="402589"/>
                  </a:lnTo>
                  <a:lnTo>
                    <a:pt x="108502" y="407669"/>
                  </a:lnTo>
                  <a:lnTo>
                    <a:pt x="110288" y="414019"/>
                  </a:lnTo>
                  <a:lnTo>
                    <a:pt x="113509" y="422909"/>
                  </a:lnTo>
                  <a:lnTo>
                    <a:pt x="115139" y="426719"/>
                  </a:lnTo>
                  <a:lnTo>
                    <a:pt x="117865" y="434339"/>
                  </a:lnTo>
                  <a:lnTo>
                    <a:pt x="121775" y="443229"/>
                  </a:lnTo>
                  <a:lnTo>
                    <a:pt x="124788" y="461009"/>
                  </a:lnTo>
                  <a:lnTo>
                    <a:pt x="129052" y="485139"/>
                  </a:lnTo>
                  <a:lnTo>
                    <a:pt x="157665" y="494029"/>
                  </a:lnTo>
                  <a:lnTo>
                    <a:pt x="162021" y="518159"/>
                  </a:lnTo>
                  <a:lnTo>
                    <a:pt x="179990" y="529589"/>
                  </a:lnTo>
                  <a:lnTo>
                    <a:pt x="210104" y="529589"/>
                  </a:lnTo>
                  <a:lnTo>
                    <a:pt x="216821" y="534669"/>
                  </a:lnTo>
                  <a:lnTo>
                    <a:pt x="431760" y="534669"/>
                  </a:lnTo>
                  <a:lnTo>
                    <a:pt x="431760" y="676909"/>
                  </a:lnTo>
                  <a:lnTo>
                    <a:pt x="431242" y="685799"/>
                  </a:lnTo>
                  <a:lnTo>
                    <a:pt x="420428" y="708659"/>
                  </a:lnTo>
                  <a:lnTo>
                    <a:pt x="418148" y="708659"/>
                  </a:lnTo>
                  <a:lnTo>
                    <a:pt x="412032" y="709929"/>
                  </a:lnTo>
                  <a:close/>
                </a:path>
                <a:path w="431800" h="709929">
                  <a:moveTo>
                    <a:pt x="181103" y="86359"/>
                  </a:moveTo>
                  <a:lnTo>
                    <a:pt x="179001" y="86359"/>
                  </a:lnTo>
                  <a:lnTo>
                    <a:pt x="179001" y="85089"/>
                  </a:lnTo>
                  <a:lnTo>
                    <a:pt x="181103" y="86359"/>
                  </a:lnTo>
                  <a:close/>
                </a:path>
                <a:path w="431800" h="709929">
                  <a:moveTo>
                    <a:pt x="121281" y="130809"/>
                  </a:moveTo>
                  <a:lnTo>
                    <a:pt x="101381" y="130809"/>
                  </a:lnTo>
                  <a:lnTo>
                    <a:pt x="82471" y="107949"/>
                  </a:lnTo>
                  <a:lnTo>
                    <a:pt x="217155" y="107949"/>
                  </a:lnTo>
                  <a:lnTo>
                    <a:pt x="223777" y="111759"/>
                  </a:lnTo>
                  <a:lnTo>
                    <a:pt x="124647" y="111759"/>
                  </a:lnTo>
                  <a:lnTo>
                    <a:pt x="121281" y="130809"/>
                  </a:lnTo>
                  <a:close/>
                </a:path>
                <a:path w="431800" h="709929">
                  <a:moveTo>
                    <a:pt x="184842" y="177799"/>
                  </a:moveTo>
                  <a:lnTo>
                    <a:pt x="165883" y="161289"/>
                  </a:lnTo>
                  <a:lnTo>
                    <a:pt x="158606" y="130809"/>
                  </a:lnTo>
                  <a:lnTo>
                    <a:pt x="124647" y="111759"/>
                  </a:lnTo>
                  <a:lnTo>
                    <a:pt x="223777" y="111759"/>
                  </a:lnTo>
                  <a:lnTo>
                    <a:pt x="331929" y="173989"/>
                  </a:lnTo>
                  <a:lnTo>
                    <a:pt x="200336" y="173989"/>
                  </a:lnTo>
                  <a:lnTo>
                    <a:pt x="184842" y="177799"/>
                  </a:lnTo>
                  <a:close/>
                </a:path>
                <a:path w="431800" h="709929">
                  <a:moveTo>
                    <a:pt x="62076" y="167639"/>
                  </a:moveTo>
                  <a:lnTo>
                    <a:pt x="42176" y="157479"/>
                  </a:lnTo>
                  <a:lnTo>
                    <a:pt x="66209" y="157479"/>
                  </a:lnTo>
                  <a:lnTo>
                    <a:pt x="62076" y="167639"/>
                  </a:lnTo>
                  <a:close/>
                </a:path>
                <a:path w="431800" h="709929">
                  <a:moveTo>
                    <a:pt x="431760" y="312419"/>
                  </a:moveTo>
                  <a:lnTo>
                    <a:pt x="243998" y="312419"/>
                  </a:lnTo>
                  <a:lnTo>
                    <a:pt x="243357" y="303529"/>
                  </a:lnTo>
                  <a:lnTo>
                    <a:pt x="242901" y="298449"/>
                  </a:lnTo>
                  <a:lnTo>
                    <a:pt x="234860" y="269239"/>
                  </a:lnTo>
                  <a:lnTo>
                    <a:pt x="230190" y="264159"/>
                  </a:lnTo>
                  <a:lnTo>
                    <a:pt x="225641" y="259079"/>
                  </a:lnTo>
                  <a:lnTo>
                    <a:pt x="221226" y="253999"/>
                  </a:lnTo>
                  <a:lnTo>
                    <a:pt x="215880" y="233679"/>
                  </a:lnTo>
                  <a:lnTo>
                    <a:pt x="218111" y="229869"/>
                  </a:lnTo>
                  <a:lnTo>
                    <a:pt x="220236" y="222249"/>
                  </a:lnTo>
                  <a:lnTo>
                    <a:pt x="222167" y="213359"/>
                  </a:lnTo>
                  <a:lnTo>
                    <a:pt x="219596" y="208279"/>
                  </a:lnTo>
                  <a:lnTo>
                    <a:pt x="216025" y="201929"/>
                  </a:lnTo>
                  <a:lnTo>
                    <a:pt x="211523" y="194309"/>
                  </a:lnTo>
                  <a:lnTo>
                    <a:pt x="206672" y="185419"/>
                  </a:lnTo>
                  <a:lnTo>
                    <a:pt x="202956" y="179069"/>
                  </a:lnTo>
                  <a:lnTo>
                    <a:pt x="200336" y="173989"/>
                  </a:lnTo>
                  <a:lnTo>
                    <a:pt x="331929" y="173989"/>
                  </a:lnTo>
                  <a:lnTo>
                    <a:pt x="387109" y="205739"/>
                  </a:lnTo>
                  <a:lnTo>
                    <a:pt x="420594" y="238759"/>
                  </a:lnTo>
                  <a:lnTo>
                    <a:pt x="431760" y="283209"/>
                  </a:lnTo>
                  <a:lnTo>
                    <a:pt x="431760" y="312419"/>
                  </a:lnTo>
                  <a:close/>
                </a:path>
                <a:path w="431800" h="709929">
                  <a:moveTo>
                    <a:pt x="161032" y="283209"/>
                  </a:moveTo>
                  <a:lnTo>
                    <a:pt x="153308" y="283209"/>
                  </a:lnTo>
                  <a:lnTo>
                    <a:pt x="144547" y="278129"/>
                  </a:lnTo>
                  <a:lnTo>
                    <a:pt x="136769" y="274319"/>
                  </a:lnTo>
                  <a:lnTo>
                    <a:pt x="110988" y="237489"/>
                  </a:lnTo>
                  <a:lnTo>
                    <a:pt x="106385" y="218439"/>
                  </a:lnTo>
                  <a:lnTo>
                    <a:pt x="106727" y="209549"/>
                  </a:lnTo>
                  <a:lnTo>
                    <a:pt x="122571" y="189229"/>
                  </a:lnTo>
                  <a:lnTo>
                    <a:pt x="128063" y="190499"/>
                  </a:lnTo>
                  <a:lnTo>
                    <a:pt x="136399" y="190499"/>
                  </a:lnTo>
                  <a:lnTo>
                    <a:pt x="170201" y="226059"/>
                  </a:lnTo>
                  <a:lnTo>
                    <a:pt x="178011" y="269239"/>
                  </a:lnTo>
                  <a:lnTo>
                    <a:pt x="174644" y="275589"/>
                  </a:lnTo>
                  <a:lnTo>
                    <a:pt x="167862" y="280669"/>
                  </a:lnTo>
                  <a:lnTo>
                    <a:pt x="161032" y="283209"/>
                  </a:lnTo>
                  <a:close/>
                </a:path>
                <a:path w="431800" h="709929">
                  <a:moveTo>
                    <a:pt x="105408" y="298449"/>
                  </a:moveTo>
                  <a:lnTo>
                    <a:pt x="82965" y="298449"/>
                  </a:lnTo>
                  <a:lnTo>
                    <a:pt x="91678" y="297179"/>
                  </a:lnTo>
                  <a:lnTo>
                    <a:pt x="97965" y="295909"/>
                  </a:lnTo>
                  <a:lnTo>
                    <a:pt x="101876" y="294639"/>
                  </a:lnTo>
                  <a:lnTo>
                    <a:pt x="105408" y="298449"/>
                  </a:lnTo>
                  <a:close/>
                </a:path>
                <a:path w="431800" h="709929">
                  <a:moveTo>
                    <a:pt x="234421" y="365759"/>
                  </a:moveTo>
                  <a:lnTo>
                    <a:pt x="200336" y="365759"/>
                  </a:lnTo>
                  <a:lnTo>
                    <a:pt x="208441" y="361949"/>
                  </a:lnTo>
                  <a:lnTo>
                    <a:pt x="214781" y="356869"/>
                  </a:lnTo>
                  <a:lnTo>
                    <a:pt x="219356" y="354329"/>
                  </a:lnTo>
                  <a:lnTo>
                    <a:pt x="222167" y="351789"/>
                  </a:lnTo>
                  <a:lnTo>
                    <a:pt x="221352" y="347979"/>
                  </a:lnTo>
                  <a:lnTo>
                    <a:pt x="219868" y="340359"/>
                  </a:lnTo>
                  <a:lnTo>
                    <a:pt x="217714" y="332739"/>
                  </a:lnTo>
                  <a:lnTo>
                    <a:pt x="214890" y="321309"/>
                  </a:lnTo>
                  <a:lnTo>
                    <a:pt x="221226" y="308609"/>
                  </a:lnTo>
                  <a:lnTo>
                    <a:pt x="243998" y="312419"/>
                  </a:lnTo>
                  <a:lnTo>
                    <a:pt x="431760" y="312419"/>
                  </a:lnTo>
                  <a:lnTo>
                    <a:pt x="431760" y="323849"/>
                  </a:lnTo>
                  <a:lnTo>
                    <a:pt x="286863" y="323849"/>
                  </a:lnTo>
                  <a:lnTo>
                    <a:pt x="281372" y="325119"/>
                  </a:lnTo>
                  <a:lnTo>
                    <a:pt x="276181" y="326389"/>
                  </a:lnTo>
                  <a:lnTo>
                    <a:pt x="236915" y="326389"/>
                  </a:lnTo>
                  <a:lnTo>
                    <a:pt x="229939" y="327659"/>
                  </a:lnTo>
                  <a:lnTo>
                    <a:pt x="225087" y="332739"/>
                  </a:lnTo>
                  <a:lnTo>
                    <a:pt x="237216" y="360679"/>
                  </a:lnTo>
                  <a:lnTo>
                    <a:pt x="234421" y="365759"/>
                  </a:lnTo>
                  <a:close/>
                </a:path>
                <a:path w="431800" h="709929">
                  <a:moveTo>
                    <a:pt x="431760" y="480059"/>
                  </a:moveTo>
                  <a:lnTo>
                    <a:pt x="380327" y="480059"/>
                  </a:lnTo>
                  <a:lnTo>
                    <a:pt x="378891" y="447039"/>
                  </a:lnTo>
                  <a:lnTo>
                    <a:pt x="361417" y="434339"/>
                  </a:lnTo>
                  <a:lnTo>
                    <a:pt x="353645" y="415289"/>
                  </a:lnTo>
                  <a:lnTo>
                    <a:pt x="361417" y="396239"/>
                  </a:lnTo>
                  <a:lnTo>
                    <a:pt x="352403" y="384809"/>
                  </a:lnTo>
                  <a:lnTo>
                    <a:pt x="343334" y="375919"/>
                  </a:lnTo>
                  <a:lnTo>
                    <a:pt x="334211" y="369569"/>
                  </a:lnTo>
                  <a:lnTo>
                    <a:pt x="325033" y="365759"/>
                  </a:lnTo>
                  <a:lnTo>
                    <a:pt x="319493" y="364489"/>
                  </a:lnTo>
                  <a:lnTo>
                    <a:pt x="314641" y="359409"/>
                  </a:lnTo>
                  <a:lnTo>
                    <a:pt x="310479" y="350519"/>
                  </a:lnTo>
                  <a:lnTo>
                    <a:pt x="306569" y="341629"/>
                  </a:lnTo>
                  <a:lnTo>
                    <a:pt x="303348" y="334009"/>
                  </a:lnTo>
                  <a:lnTo>
                    <a:pt x="300777" y="330199"/>
                  </a:lnTo>
                  <a:lnTo>
                    <a:pt x="293306" y="325119"/>
                  </a:lnTo>
                  <a:lnTo>
                    <a:pt x="286863" y="323849"/>
                  </a:lnTo>
                  <a:lnTo>
                    <a:pt x="431760" y="323849"/>
                  </a:lnTo>
                  <a:lnTo>
                    <a:pt x="431760" y="480059"/>
                  </a:lnTo>
                  <a:close/>
                </a:path>
                <a:path w="431800" h="709929">
                  <a:moveTo>
                    <a:pt x="271174" y="339089"/>
                  </a:moveTo>
                  <a:lnTo>
                    <a:pt x="262861" y="335279"/>
                  </a:lnTo>
                  <a:lnTo>
                    <a:pt x="255881" y="332739"/>
                  </a:lnTo>
                  <a:lnTo>
                    <a:pt x="250236" y="330199"/>
                  </a:lnTo>
                  <a:lnTo>
                    <a:pt x="245928" y="328929"/>
                  </a:lnTo>
                  <a:lnTo>
                    <a:pt x="236915" y="326389"/>
                  </a:lnTo>
                  <a:lnTo>
                    <a:pt x="276181" y="326389"/>
                  </a:lnTo>
                  <a:lnTo>
                    <a:pt x="272765" y="331469"/>
                  </a:lnTo>
                  <a:lnTo>
                    <a:pt x="271174" y="339089"/>
                  </a:lnTo>
                  <a:close/>
                </a:path>
                <a:path w="431800" h="709929">
                  <a:moveTo>
                    <a:pt x="197574" y="361949"/>
                  </a:moveTo>
                  <a:lnTo>
                    <a:pt x="158160" y="361949"/>
                  </a:lnTo>
                  <a:lnTo>
                    <a:pt x="164447" y="340359"/>
                  </a:lnTo>
                  <a:lnTo>
                    <a:pt x="181921" y="340359"/>
                  </a:lnTo>
                  <a:lnTo>
                    <a:pt x="197574" y="361949"/>
                  </a:lnTo>
                  <a:close/>
                </a:path>
                <a:path w="431800" h="709929">
                  <a:moveTo>
                    <a:pt x="158160" y="380999"/>
                  </a:moveTo>
                  <a:lnTo>
                    <a:pt x="147595" y="375919"/>
                  </a:lnTo>
                  <a:lnTo>
                    <a:pt x="138251" y="372109"/>
                  </a:lnTo>
                  <a:lnTo>
                    <a:pt x="130125" y="368299"/>
                  </a:lnTo>
                  <a:lnTo>
                    <a:pt x="123211" y="367029"/>
                  </a:lnTo>
                  <a:lnTo>
                    <a:pt x="167367" y="367029"/>
                  </a:lnTo>
                  <a:lnTo>
                    <a:pt x="158160" y="380999"/>
                  </a:lnTo>
                  <a:close/>
                </a:path>
                <a:path w="431800" h="709929">
                  <a:moveTo>
                    <a:pt x="431760" y="534669"/>
                  </a:moveTo>
                  <a:lnTo>
                    <a:pt x="216821" y="534669"/>
                  </a:lnTo>
                  <a:lnTo>
                    <a:pt x="221071" y="533399"/>
                  </a:lnTo>
                  <a:lnTo>
                    <a:pt x="223797" y="529589"/>
                  </a:lnTo>
                  <a:lnTo>
                    <a:pt x="225728" y="518159"/>
                  </a:lnTo>
                  <a:lnTo>
                    <a:pt x="225844" y="514349"/>
                  </a:lnTo>
                  <a:lnTo>
                    <a:pt x="225873" y="510539"/>
                  </a:lnTo>
                  <a:lnTo>
                    <a:pt x="225582" y="502919"/>
                  </a:lnTo>
                  <a:lnTo>
                    <a:pt x="233354" y="497839"/>
                  </a:lnTo>
                  <a:lnTo>
                    <a:pt x="239641" y="495299"/>
                  </a:lnTo>
                  <a:lnTo>
                    <a:pt x="244492" y="491489"/>
                  </a:lnTo>
                  <a:lnTo>
                    <a:pt x="241479" y="483869"/>
                  </a:lnTo>
                  <a:lnTo>
                    <a:pt x="237326" y="476249"/>
                  </a:lnTo>
                  <a:lnTo>
                    <a:pt x="232029" y="467359"/>
                  </a:lnTo>
                  <a:lnTo>
                    <a:pt x="225582" y="457199"/>
                  </a:lnTo>
                  <a:lnTo>
                    <a:pt x="227513" y="431799"/>
                  </a:lnTo>
                  <a:lnTo>
                    <a:pt x="217811" y="415289"/>
                  </a:lnTo>
                  <a:lnTo>
                    <a:pt x="191624" y="402589"/>
                  </a:lnTo>
                  <a:lnTo>
                    <a:pt x="187267" y="380999"/>
                  </a:lnTo>
                  <a:lnTo>
                    <a:pt x="167367" y="367029"/>
                  </a:lnTo>
                  <a:lnTo>
                    <a:pt x="233723" y="367029"/>
                  </a:lnTo>
                  <a:lnTo>
                    <a:pt x="232326" y="369569"/>
                  </a:lnTo>
                  <a:lnTo>
                    <a:pt x="214395" y="369569"/>
                  </a:lnTo>
                  <a:lnTo>
                    <a:pt x="218800" y="403859"/>
                  </a:lnTo>
                  <a:lnTo>
                    <a:pt x="239146" y="417829"/>
                  </a:lnTo>
                  <a:lnTo>
                    <a:pt x="239026" y="426719"/>
                  </a:lnTo>
                  <a:lnTo>
                    <a:pt x="238665" y="436879"/>
                  </a:lnTo>
                  <a:lnTo>
                    <a:pt x="238062" y="445769"/>
                  </a:lnTo>
                  <a:lnTo>
                    <a:pt x="237216" y="454659"/>
                  </a:lnTo>
                  <a:lnTo>
                    <a:pt x="253700" y="480059"/>
                  </a:lnTo>
                  <a:lnTo>
                    <a:pt x="272085" y="480059"/>
                  </a:lnTo>
                  <a:lnTo>
                    <a:pt x="284738" y="491489"/>
                  </a:lnTo>
                  <a:lnTo>
                    <a:pt x="289143" y="514349"/>
                  </a:lnTo>
                  <a:lnTo>
                    <a:pt x="316271" y="529589"/>
                  </a:lnTo>
                  <a:lnTo>
                    <a:pt x="431760" y="529589"/>
                  </a:lnTo>
                  <a:lnTo>
                    <a:pt x="431760" y="534669"/>
                  </a:lnTo>
                  <a:close/>
                </a:path>
                <a:path w="431800" h="709929">
                  <a:moveTo>
                    <a:pt x="230928" y="372109"/>
                  </a:moveTo>
                  <a:lnTo>
                    <a:pt x="214395" y="369569"/>
                  </a:lnTo>
                  <a:lnTo>
                    <a:pt x="232326" y="369569"/>
                  </a:lnTo>
                  <a:lnTo>
                    <a:pt x="230928" y="372109"/>
                  </a:lnTo>
                  <a:close/>
                </a:path>
                <a:path w="431800" h="709929">
                  <a:moveTo>
                    <a:pt x="308523" y="461009"/>
                  </a:moveTo>
                  <a:lnTo>
                    <a:pt x="277042" y="435609"/>
                  </a:lnTo>
                  <a:lnTo>
                    <a:pt x="269243" y="406399"/>
                  </a:lnTo>
                  <a:lnTo>
                    <a:pt x="270663" y="396239"/>
                  </a:lnTo>
                  <a:lnTo>
                    <a:pt x="273964" y="391159"/>
                  </a:lnTo>
                  <a:lnTo>
                    <a:pt x="279149" y="387349"/>
                  </a:lnTo>
                  <a:lnTo>
                    <a:pt x="286223" y="387349"/>
                  </a:lnTo>
                  <a:lnTo>
                    <a:pt x="319058" y="412749"/>
                  </a:lnTo>
                  <a:lnTo>
                    <a:pt x="327778" y="439419"/>
                  </a:lnTo>
                  <a:lnTo>
                    <a:pt x="327321" y="448309"/>
                  </a:lnTo>
                  <a:lnTo>
                    <a:pt x="323653" y="454659"/>
                  </a:lnTo>
                  <a:lnTo>
                    <a:pt x="316766" y="459739"/>
                  </a:lnTo>
                  <a:lnTo>
                    <a:pt x="308523" y="461009"/>
                  </a:lnTo>
                  <a:close/>
                </a:path>
                <a:path w="431800" h="709929">
                  <a:moveTo>
                    <a:pt x="116575" y="403859"/>
                  </a:moveTo>
                  <a:lnTo>
                    <a:pt x="108163" y="402589"/>
                  </a:lnTo>
                  <a:lnTo>
                    <a:pt x="119175" y="402589"/>
                  </a:lnTo>
                  <a:lnTo>
                    <a:pt x="116575" y="403859"/>
                  </a:lnTo>
                  <a:close/>
                </a:path>
                <a:path w="431800" h="709929">
                  <a:moveTo>
                    <a:pt x="186772" y="480059"/>
                  </a:moveTo>
                  <a:lnTo>
                    <a:pt x="155239" y="450849"/>
                  </a:lnTo>
                  <a:lnTo>
                    <a:pt x="151350" y="427989"/>
                  </a:lnTo>
                  <a:lnTo>
                    <a:pt x="155235" y="421639"/>
                  </a:lnTo>
                  <a:lnTo>
                    <a:pt x="163011" y="419099"/>
                  </a:lnTo>
                  <a:lnTo>
                    <a:pt x="172277" y="419099"/>
                  </a:lnTo>
                  <a:lnTo>
                    <a:pt x="180693" y="422909"/>
                  </a:lnTo>
                  <a:lnTo>
                    <a:pt x="188262" y="433069"/>
                  </a:lnTo>
                  <a:lnTo>
                    <a:pt x="194990" y="447039"/>
                  </a:lnTo>
                  <a:lnTo>
                    <a:pt x="198845" y="461009"/>
                  </a:lnTo>
                  <a:lnTo>
                    <a:pt x="198755" y="471169"/>
                  </a:lnTo>
                  <a:lnTo>
                    <a:pt x="194728" y="477519"/>
                  </a:lnTo>
                  <a:lnTo>
                    <a:pt x="186772" y="480059"/>
                  </a:lnTo>
                  <a:close/>
                </a:path>
                <a:path w="431800" h="709929">
                  <a:moveTo>
                    <a:pt x="431760" y="529589"/>
                  </a:moveTo>
                  <a:lnTo>
                    <a:pt x="352209" y="529589"/>
                  </a:lnTo>
                  <a:lnTo>
                    <a:pt x="360526" y="521969"/>
                  </a:lnTo>
                  <a:lnTo>
                    <a:pt x="364672" y="513079"/>
                  </a:lnTo>
                  <a:lnTo>
                    <a:pt x="364642" y="501649"/>
                  </a:lnTo>
                  <a:lnTo>
                    <a:pt x="360427" y="487679"/>
                  </a:lnTo>
                  <a:lnTo>
                    <a:pt x="365279" y="476249"/>
                  </a:lnTo>
                  <a:lnTo>
                    <a:pt x="380327" y="480059"/>
                  </a:lnTo>
                  <a:lnTo>
                    <a:pt x="431760" y="480059"/>
                  </a:lnTo>
                  <a:lnTo>
                    <a:pt x="431760" y="529589"/>
                  </a:lnTo>
                  <a:close/>
                </a:path>
                <a:path w="431800" h="709929">
                  <a:moveTo>
                    <a:pt x="272085" y="480059"/>
                  </a:moveTo>
                  <a:lnTo>
                    <a:pt x="253700" y="480059"/>
                  </a:lnTo>
                  <a:lnTo>
                    <a:pt x="270679" y="478789"/>
                  </a:lnTo>
                  <a:lnTo>
                    <a:pt x="272085" y="480059"/>
                  </a:lnTo>
                  <a:close/>
                </a:path>
                <a:path w="431800" h="709929">
                  <a:moveTo>
                    <a:pt x="352209" y="529589"/>
                  </a:moveTo>
                  <a:lnTo>
                    <a:pt x="316271" y="529589"/>
                  </a:lnTo>
                  <a:lnTo>
                    <a:pt x="323102" y="507999"/>
                  </a:lnTo>
                  <a:lnTo>
                    <a:pt x="336171" y="510539"/>
                  </a:lnTo>
                  <a:lnTo>
                    <a:pt x="352209" y="529589"/>
                  </a:lnTo>
                  <a:close/>
                </a:path>
                <a:path w="431800" h="709929">
                  <a:moveTo>
                    <a:pt x="210104" y="529589"/>
                  </a:moveTo>
                  <a:lnTo>
                    <a:pt x="179990" y="529589"/>
                  </a:lnTo>
                  <a:lnTo>
                    <a:pt x="194990" y="518159"/>
                  </a:lnTo>
                  <a:lnTo>
                    <a:pt x="210104" y="529589"/>
                  </a:lnTo>
                  <a:close/>
                </a:path>
              </a:pathLst>
            </a:custGeom>
            <a:solidFill>
              <a:srgbClr val="d9a6d8"/>
            </a:solidFill>
            <a:ln w="0">
              <a:noFill/>
            </a:ln>
          </p:spPr>
          <p:style>
            <a:lnRef idx="0"/>
            <a:fillRef idx="0"/>
            <a:effectRef idx="0"/>
            <a:fontRef idx="minor"/>
          </p:style>
        </p:sp>
        <p:sp>
          <p:nvSpPr>
            <p:cNvPr id="502" name="object 10"/>
            <p:cNvSpPr/>
            <p:nvPr/>
          </p:nvSpPr>
          <p:spPr>
            <a:xfrm>
              <a:off x="1054080" y="7893360"/>
              <a:ext cx="401400" cy="448560"/>
            </a:xfrm>
            <a:prstGeom prst="rect">
              <a:avLst/>
            </a:prstGeom>
            <a:blipFill rotWithShape="0">
              <a:blip r:embed="rId3"/>
              <a:srcRect/>
              <a:stretch/>
            </a:blipFill>
            <a:ln w="0">
              <a:noFill/>
            </a:ln>
          </p:spPr>
          <p:style>
            <a:lnRef idx="0"/>
            <a:fillRef idx="0"/>
            <a:effectRef idx="0"/>
            <a:fontRef idx="minor"/>
          </p:style>
        </p:sp>
        <p:sp>
          <p:nvSpPr>
            <p:cNvPr id="503" name="object 11"/>
            <p:cNvSpPr/>
            <p:nvPr/>
          </p:nvSpPr>
          <p:spPr>
            <a:xfrm>
              <a:off x="1045080" y="7388640"/>
              <a:ext cx="2889000" cy="955800"/>
            </a:xfrm>
            <a:custGeom>
              <a:avLst/>
              <a:gdLst/>
              <a:ahLst/>
              <a:rect l="l" t="t" r="r" b="b"/>
              <a:pathLst>
                <a:path w="3911600" h="1696084">
                  <a:moveTo>
                    <a:pt x="298844" y="1627495"/>
                  </a:moveTo>
                  <a:lnTo>
                    <a:pt x="147963" y="1540219"/>
                  </a:lnTo>
                  <a:lnTo>
                    <a:pt x="147963" y="1539725"/>
                  </a:lnTo>
                  <a:lnTo>
                    <a:pt x="46086" y="1480601"/>
                  </a:lnTo>
                  <a:lnTo>
                    <a:pt x="25918" y="1465608"/>
                  </a:lnTo>
                  <a:lnTo>
                    <a:pt x="11516" y="1447276"/>
                  </a:lnTo>
                  <a:lnTo>
                    <a:pt x="2878" y="1425607"/>
                  </a:lnTo>
                  <a:lnTo>
                    <a:pt x="0" y="1400599"/>
                  </a:lnTo>
                  <a:lnTo>
                    <a:pt x="0" y="992325"/>
                  </a:lnTo>
                  <a:lnTo>
                    <a:pt x="18430" y="956639"/>
                  </a:lnTo>
                  <a:lnTo>
                    <a:pt x="26193" y="957189"/>
                  </a:lnTo>
                  <a:lnTo>
                    <a:pt x="35413" y="960031"/>
                  </a:lnTo>
                  <a:lnTo>
                    <a:pt x="46086" y="965163"/>
                  </a:lnTo>
                  <a:lnTo>
                    <a:pt x="186280" y="1046649"/>
                  </a:lnTo>
                  <a:lnTo>
                    <a:pt x="187131" y="1046649"/>
                  </a:lnTo>
                  <a:lnTo>
                    <a:pt x="218798" y="1065055"/>
                  </a:lnTo>
                  <a:lnTo>
                    <a:pt x="218798" y="1066044"/>
                  </a:lnTo>
                  <a:lnTo>
                    <a:pt x="234884" y="1075246"/>
                  </a:lnTo>
                  <a:lnTo>
                    <a:pt x="114975" y="1075246"/>
                  </a:lnTo>
                  <a:lnTo>
                    <a:pt x="98243" y="1076096"/>
                  </a:lnTo>
                  <a:lnTo>
                    <a:pt x="61133" y="1106162"/>
                  </a:lnTo>
                  <a:lnTo>
                    <a:pt x="53856" y="1145551"/>
                  </a:lnTo>
                  <a:lnTo>
                    <a:pt x="55846" y="1169488"/>
                  </a:lnTo>
                  <a:lnTo>
                    <a:pt x="70400" y="1218464"/>
                  </a:lnTo>
                  <a:lnTo>
                    <a:pt x="98243" y="1266837"/>
                  </a:lnTo>
                  <a:lnTo>
                    <a:pt x="133164" y="1303673"/>
                  </a:lnTo>
                  <a:lnTo>
                    <a:pt x="167204" y="1324371"/>
                  </a:lnTo>
                  <a:lnTo>
                    <a:pt x="193639" y="1330922"/>
                  </a:lnTo>
                  <a:lnTo>
                    <a:pt x="206018" y="1330922"/>
                  </a:lnTo>
                  <a:lnTo>
                    <a:pt x="223157" y="1363245"/>
                  </a:lnTo>
                  <a:lnTo>
                    <a:pt x="232581" y="1363245"/>
                  </a:lnTo>
                  <a:lnTo>
                    <a:pt x="249839" y="1394266"/>
                  </a:lnTo>
                  <a:lnTo>
                    <a:pt x="242069" y="1399115"/>
                  </a:lnTo>
                  <a:lnTo>
                    <a:pt x="329391" y="1564957"/>
                  </a:lnTo>
                  <a:lnTo>
                    <a:pt x="359242" y="1593422"/>
                  </a:lnTo>
                  <a:lnTo>
                    <a:pt x="365790" y="1594905"/>
                  </a:lnTo>
                  <a:lnTo>
                    <a:pt x="448740" y="1594905"/>
                  </a:lnTo>
                  <a:lnTo>
                    <a:pt x="448740" y="1626544"/>
                  </a:lnTo>
                  <a:lnTo>
                    <a:pt x="298844" y="1626544"/>
                  </a:lnTo>
                  <a:lnTo>
                    <a:pt x="298844" y="1627495"/>
                  </a:lnTo>
                  <a:close/>
                </a:path>
                <a:path w="3911600" h="1696084">
                  <a:moveTo>
                    <a:pt x="187131" y="1046649"/>
                  </a:moveTo>
                  <a:lnTo>
                    <a:pt x="186280" y="1046649"/>
                  </a:lnTo>
                  <a:lnTo>
                    <a:pt x="186280" y="1046155"/>
                  </a:lnTo>
                  <a:lnTo>
                    <a:pt x="187131" y="1046649"/>
                  </a:lnTo>
                  <a:close/>
                </a:path>
                <a:path w="3911600" h="1696084">
                  <a:moveTo>
                    <a:pt x="270191" y="1382639"/>
                  </a:moveTo>
                  <a:lnTo>
                    <a:pt x="248853" y="1348204"/>
                  </a:lnTo>
                  <a:lnTo>
                    <a:pt x="256130" y="1344345"/>
                  </a:lnTo>
                  <a:lnTo>
                    <a:pt x="236725" y="1312829"/>
                  </a:lnTo>
                  <a:lnTo>
                    <a:pt x="243313" y="1302794"/>
                  </a:lnTo>
                  <a:lnTo>
                    <a:pt x="248015" y="1290642"/>
                  </a:lnTo>
                  <a:lnTo>
                    <a:pt x="250833" y="1276372"/>
                  </a:lnTo>
                  <a:lnTo>
                    <a:pt x="251771" y="1259989"/>
                  </a:lnTo>
                  <a:lnTo>
                    <a:pt x="249981" y="1236255"/>
                  </a:lnTo>
                  <a:lnTo>
                    <a:pt x="235670" y="1187531"/>
                  </a:lnTo>
                  <a:lnTo>
                    <a:pt x="207843" y="1139187"/>
                  </a:lnTo>
                  <a:lnTo>
                    <a:pt x="172668" y="1102336"/>
                  </a:lnTo>
                  <a:lnTo>
                    <a:pt x="133164" y="1079480"/>
                  </a:lnTo>
                  <a:lnTo>
                    <a:pt x="114975" y="1075246"/>
                  </a:lnTo>
                  <a:lnTo>
                    <a:pt x="234884" y="1075246"/>
                  </a:lnTo>
                  <a:lnTo>
                    <a:pt x="402653" y="1171230"/>
                  </a:lnTo>
                  <a:lnTo>
                    <a:pt x="437223" y="1204816"/>
                  </a:lnTo>
                  <a:lnTo>
                    <a:pt x="448740" y="1251232"/>
                  </a:lnTo>
                  <a:lnTo>
                    <a:pt x="448740" y="1378285"/>
                  </a:lnTo>
                  <a:lnTo>
                    <a:pt x="277960" y="1378285"/>
                  </a:lnTo>
                  <a:lnTo>
                    <a:pt x="270191" y="1382639"/>
                  </a:lnTo>
                  <a:close/>
                </a:path>
                <a:path w="3911600" h="1696084">
                  <a:moveTo>
                    <a:pt x="179244" y="1291145"/>
                  </a:moveTo>
                  <a:lnTo>
                    <a:pt x="139261" y="1272410"/>
                  </a:lnTo>
                  <a:lnTo>
                    <a:pt x="104794" y="1230402"/>
                  </a:lnTo>
                  <a:lnTo>
                    <a:pt x="86140" y="1180302"/>
                  </a:lnTo>
                  <a:lnTo>
                    <a:pt x="84896" y="1163957"/>
                  </a:lnTo>
                  <a:lnTo>
                    <a:pt x="86140" y="1148816"/>
                  </a:lnTo>
                  <a:lnTo>
                    <a:pt x="115284" y="1115314"/>
                  </a:lnTo>
                  <a:lnTo>
                    <a:pt x="126861" y="1114770"/>
                  </a:lnTo>
                  <a:lnTo>
                    <a:pt x="139533" y="1117742"/>
                  </a:lnTo>
                  <a:lnTo>
                    <a:pt x="179363" y="1145195"/>
                  </a:lnTo>
                  <a:lnTo>
                    <a:pt x="210032" y="1192232"/>
                  </a:lnTo>
                  <a:lnTo>
                    <a:pt x="221224" y="1242029"/>
                  </a:lnTo>
                  <a:lnTo>
                    <a:pt x="219981" y="1257167"/>
                  </a:lnTo>
                  <a:lnTo>
                    <a:pt x="190831" y="1290446"/>
                  </a:lnTo>
                  <a:lnTo>
                    <a:pt x="179244" y="1291145"/>
                  </a:lnTo>
                  <a:close/>
                </a:path>
                <a:path w="3911600" h="1696084">
                  <a:moveTo>
                    <a:pt x="206018" y="1330922"/>
                  </a:moveTo>
                  <a:lnTo>
                    <a:pt x="193639" y="1330922"/>
                  </a:lnTo>
                  <a:lnTo>
                    <a:pt x="205685" y="1330294"/>
                  </a:lnTo>
                  <a:lnTo>
                    <a:pt x="206018" y="1330922"/>
                  </a:lnTo>
                  <a:close/>
                </a:path>
                <a:path w="3911600" h="1696084">
                  <a:moveTo>
                    <a:pt x="232581" y="1363245"/>
                  </a:moveTo>
                  <a:lnTo>
                    <a:pt x="223157" y="1363245"/>
                  </a:lnTo>
                  <a:lnTo>
                    <a:pt x="230434" y="1359385"/>
                  </a:lnTo>
                  <a:lnTo>
                    <a:pt x="232581" y="1363245"/>
                  </a:lnTo>
                  <a:close/>
                </a:path>
                <a:path w="3911600" h="1696084">
                  <a:moveTo>
                    <a:pt x="448740" y="1594905"/>
                  </a:moveTo>
                  <a:lnTo>
                    <a:pt x="365790" y="1594905"/>
                  </a:lnTo>
                  <a:lnTo>
                    <a:pt x="371848" y="1594631"/>
                  </a:lnTo>
                  <a:lnTo>
                    <a:pt x="377411" y="1592604"/>
                  </a:lnTo>
                  <a:lnTo>
                    <a:pt x="377411" y="1592119"/>
                  </a:lnTo>
                  <a:lnTo>
                    <a:pt x="384536" y="1588211"/>
                  </a:lnTo>
                  <a:lnTo>
                    <a:pt x="388099" y="1580638"/>
                  </a:lnTo>
                  <a:lnTo>
                    <a:pt x="388099" y="1569311"/>
                  </a:lnTo>
                  <a:lnTo>
                    <a:pt x="387239" y="1561291"/>
                  </a:lnTo>
                  <a:lnTo>
                    <a:pt x="385171" y="1553205"/>
                  </a:lnTo>
                  <a:lnTo>
                    <a:pt x="381895" y="1545055"/>
                  </a:lnTo>
                  <a:lnTo>
                    <a:pt x="377411" y="1536845"/>
                  </a:lnTo>
                  <a:lnTo>
                    <a:pt x="277960" y="1378285"/>
                  </a:lnTo>
                  <a:lnTo>
                    <a:pt x="448740" y="1378285"/>
                  </a:lnTo>
                  <a:lnTo>
                    <a:pt x="448740" y="1594905"/>
                  </a:lnTo>
                  <a:close/>
                </a:path>
                <a:path w="3911600" h="1696084">
                  <a:moveTo>
                    <a:pt x="428481" y="1695562"/>
                  </a:moveTo>
                  <a:lnTo>
                    <a:pt x="421082" y="1694652"/>
                  </a:lnTo>
                  <a:lnTo>
                    <a:pt x="412475" y="1691688"/>
                  </a:lnTo>
                  <a:lnTo>
                    <a:pt x="402653" y="1686667"/>
                  </a:lnTo>
                  <a:lnTo>
                    <a:pt x="298844" y="1626544"/>
                  </a:lnTo>
                  <a:lnTo>
                    <a:pt x="448740" y="1626544"/>
                  </a:lnTo>
                  <a:lnTo>
                    <a:pt x="448740" y="1660485"/>
                  </a:lnTo>
                  <a:lnTo>
                    <a:pt x="448221" y="1670971"/>
                  </a:lnTo>
                  <a:lnTo>
                    <a:pt x="434679" y="1694425"/>
                  </a:lnTo>
                  <a:lnTo>
                    <a:pt x="428481" y="1695562"/>
                  </a:lnTo>
                  <a:close/>
                </a:path>
                <a:path w="3911600" h="1696084">
                  <a:moveTo>
                    <a:pt x="3761645" y="670881"/>
                  </a:moveTo>
                  <a:lnTo>
                    <a:pt x="3610762" y="583606"/>
                  </a:lnTo>
                  <a:lnTo>
                    <a:pt x="3610762" y="583111"/>
                  </a:lnTo>
                  <a:lnTo>
                    <a:pt x="3508886" y="523939"/>
                  </a:lnTo>
                  <a:lnTo>
                    <a:pt x="3488718" y="508946"/>
                  </a:lnTo>
                  <a:lnTo>
                    <a:pt x="3474316" y="490614"/>
                  </a:lnTo>
                  <a:lnTo>
                    <a:pt x="3465678" y="468944"/>
                  </a:lnTo>
                  <a:lnTo>
                    <a:pt x="3462799" y="443937"/>
                  </a:lnTo>
                  <a:lnTo>
                    <a:pt x="3462799" y="35712"/>
                  </a:lnTo>
                  <a:lnTo>
                    <a:pt x="3481248" y="0"/>
                  </a:lnTo>
                  <a:lnTo>
                    <a:pt x="3489010" y="542"/>
                  </a:lnTo>
                  <a:lnTo>
                    <a:pt x="3498221" y="3394"/>
                  </a:lnTo>
                  <a:lnTo>
                    <a:pt x="3508886" y="8550"/>
                  </a:lnTo>
                  <a:lnTo>
                    <a:pt x="3649077" y="89987"/>
                  </a:lnTo>
                  <a:lnTo>
                    <a:pt x="3649845" y="89987"/>
                  </a:lnTo>
                  <a:lnTo>
                    <a:pt x="3681600" y="108441"/>
                  </a:lnTo>
                  <a:lnTo>
                    <a:pt x="3681600" y="109382"/>
                  </a:lnTo>
                  <a:lnTo>
                    <a:pt x="3772001" y="161126"/>
                  </a:lnTo>
                  <a:lnTo>
                    <a:pt x="3578734" y="161126"/>
                  </a:lnTo>
                  <a:lnTo>
                    <a:pt x="3573582" y="161621"/>
                  </a:lnTo>
                  <a:lnTo>
                    <a:pt x="3558422" y="263597"/>
                  </a:lnTo>
                  <a:lnTo>
                    <a:pt x="3558388" y="273934"/>
                  </a:lnTo>
                  <a:lnTo>
                    <a:pt x="3556758" y="279083"/>
                  </a:lnTo>
                  <a:lnTo>
                    <a:pt x="3555953" y="279578"/>
                  </a:lnTo>
                  <a:lnTo>
                    <a:pt x="3527350" y="279578"/>
                  </a:lnTo>
                  <a:lnTo>
                    <a:pt x="3525720" y="281857"/>
                  </a:lnTo>
                  <a:lnTo>
                    <a:pt x="3524924" y="283932"/>
                  </a:lnTo>
                  <a:lnTo>
                    <a:pt x="3524924" y="288141"/>
                  </a:lnTo>
                  <a:lnTo>
                    <a:pt x="3525720" y="291205"/>
                  </a:lnTo>
                  <a:lnTo>
                    <a:pt x="3527350" y="295113"/>
                  </a:lnTo>
                  <a:lnTo>
                    <a:pt x="3546755" y="312578"/>
                  </a:lnTo>
                  <a:lnTo>
                    <a:pt x="3553537" y="323216"/>
                  </a:lnTo>
                  <a:lnTo>
                    <a:pt x="3557059" y="330343"/>
                  </a:lnTo>
                  <a:lnTo>
                    <a:pt x="3558728" y="337267"/>
                  </a:lnTo>
                  <a:lnTo>
                    <a:pt x="3558388" y="344084"/>
                  </a:lnTo>
                  <a:lnTo>
                    <a:pt x="3559824" y="427461"/>
                  </a:lnTo>
                  <a:lnTo>
                    <a:pt x="3576152" y="467723"/>
                  </a:lnTo>
                  <a:lnTo>
                    <a:pt x="3610267" y="495342"/>
                  </a:lnTo>
                  <a:lnTo>
                    <a:pt x="3625811" y="504089"/>
                  </a:lnTo>
                  <a:lnTo>
                    <a:pt x="3636503" y="510227"/>
                  </a:lnTo>
                  <a:lnTo>
                    <a:pt x="3642790" y="512806"/>
                  </a:lnTo>
                  <a:lnTo>
                    <a:pt x="3776672" y="512806"/>
                  </a:lnTo>
                  <a:lnTo>
                    <a:pt x="3776199" y="538979"/>
                  </a:lnTo>
                  <a:lnTo>
                    <a:pt x="3775704" y="544322"/>
                  </a:lnTo>
                  <a:lnTo>
                    <a:pt x="3775365" y="550461"/>
                  </a:lnTo>
                  <a:lnTo>
                    <a:pt x="3775266" y="550606"/>
                  </a:lnTo>
                  <a:lnTo>
                    <a:pt x="3744171" y="550606"/>
                  </a:lnTo>
                  <a:lnTo>
                    <a:pt x="3742881" y="552885"/>
                  </a:lnTo>
                  <a:lnTo>
                    <a:pt x="3742241" y="554999"/>
                  </a:lnTo>
                  <a:lnTo>
                    <a:pt x="3742241" y="556938"/>
                  </a:lnTo>
                  <a:lnTo>
                    <a:pt x="3806296" y="604436"/>
                  </a:lnTo>
                  <a:lnTo>
                    <a:pt x="3812389" y="606365"/>
                  </a:lnTo>
                  <a:lnTo>
                    <a:pt x="3911539" y="606365"/>
                  </a:lnTo>
                  <a:lnTo>
                    <a:pt x="3911539" y="669892"/>
                  </a:lnTo>
                  <a:lnTo>
                    <a:pt x="3761645" y="669892"/>
                  </a:lnTo>
                  <a:lnTo>
                    <a:pt x="3761645" y="670881"/>
                  </a:lnTo>
                  <a:close/>
                </a:path>
                <a:path w="3911600" h="1696084">
                  <a:moveTo>
                    <a:pt x="3649845" y="89987"/>
                  </a:moveTo>
                  <a:lnTo>
                    <a:pt x="3649077" y="89987"/>
                  </a:lnTo>
                  <a:lnTo>
                    <a:pt x="3649077" y="89541"/>
                  </a:lnTo>
                  <a:lnTo>
                    <a:pt x="3649845" y="89987"/>
                  </a:lnTo>
                  <a:close/>
                </a:path>
                <a:path w="3911600" h="1696084">
                  <a:moveTo>
                    <a:pt x="3869123" y="217380"/>
                  </a:moveTo>
                  <a:lnTo>
                    <a:pt x="3643430" y="217380"/>
                  </a:lnTo>
                  <a:lnTo>
                    <a:pt x="3646652" y="217040"/>
                  </a:lnTo>
                  <a:lnTo>
                    <a:pt x="3649077" y="210262"/>
                  </a:lnTo>
                  <a:lnTo>
                    <a:pt x="3584575" y="162716"/>
                  </a:lnTo>
                  <a:lnTo>
                    <a:pt x="3578734" y="161126"/>
                  </a:lnTo>
                  <a:lnTo>
                    <a:pt x="3772001" y="161126"/>
                  </a:lnTo>
                  <a:lnTo>
                    <a:pt x="3865452" y="214616"/>
                  </a:lnTo>
                  <a:lnTo>
                    <a:pt x="3869123" y="217380"/>
                  </a:lnTo>
                  <a:close/>
                </a:path>
                <a:path w="3911600" h="1696084">
                  <a:moveTo>
                    <a:pt x="3776380" y="321286"/>
                  </a:moveTo>
                  <a:lnTo>
                    <a:pt x="3597693" y="321286"/>
                  </a:lnTo>
                  <a:lnTo>
                    <a:pt x="3608831" y="318861"/>
                  </a:lnTo>
                  <a:lnTo>
                    <a:pt x="3613188" y="309659"/>
                  </a:lnTo>
                  <a:lnTo>
                    <a:pt x="3614672" y="221889"/>
                  </a:lnTo>
                  <a:lnTo>
                    <a:pt x="3624821" y="212832"/>
                  </a:lnTo>
                  <a:lnTo>
                    <a:pt x="3626645" y="212987"/>
                  </a:lnTo>
                  <a:lnTo>
                    <a:pt x="3628236" y="213627"/>
                  </a:lnTo>
                  <a:lnTo>
                    <a:pt x="3637444" y="215605"/>
                  </a:lnTo>
                  <a:lnTo>
                    <a:pt x="3640364" y="216885"/>
                  </a:lnTo>
                  <a:lnTo>
                    <a:pt x="3643430" y="217380"/>
                  </a:lnTo>
                  <a:lnTo>
                    <a:pt x="3869123" y="217380"/>
                  </a:lnTo>
                  <a:lnTo>
                    <a:pt x="3885621" y="229800"/>
                  </a:lnTo>
                  <a:lnTo>
                    <a:pt x="3900022" y="248195"/>
                  </a:lnTo>
                  <a:lnTo>
                    <a:pt x="3902877" y="255335"/>
                  </a:lnTo>
                  <a:lnTo>
                    <a:pt x="3748382" y="255335"/>
                  </a:lnTo>
                  <a:lnTo>
                    <a:pt x="3745161" y="256324"/>
                  </a:lnTo>
                  <a:lnTo>
                    <a:pt x="3742241" y="263597"/>
                  </a:lnTo>
                  <a:lnTo>
                    <a:pt x="3744171" y="273294"/>
                  </a:lnTo>
                  <a:lnTo>
                    <a:pt x="3766002" y="293629"/>
                  </a:lnTo>
                  <a:lnTo>
                    <a:pt x="3773774" y="305751"/>
                  </a:lnTo>
                  <a:lnTo>
                    <a:pt x="3775704" y="311288"/>
                  </a:lnTo>
                  <a:lnTo>
                    <a:pt x="3776500" y="318066"/>
                  </a:lnTo>
                  <a:lnTo>
                    <a:pt x="3776380" y="321286"/>
                  </a:lnTo>
                  <a:close/>
                </a:path>
                <a:path w="3911600" h="1696084">
                  <a:moveTo>
                    <a:pt x="3911539" y="489058"/>
                  </a:moveTo>
                  <a:lnTo>
                    <a:pt x="3863522" y="489058"/>
                  </a:lnTo>
                  <a:lnTo>
                    <a:pt x="3865947" y="481785"/>
                  </a:lnTo>
                  <a:lnTo>
                    <a:pt x="3865947" y="479845"/>
                  </a:lnTo>
                  <a:lnTo>
                    <a:pt x="3865113" y="476936"/>
                  </a:lnTo>
                  <a:lnTo>
                    <a:pt x="3863522" y="473028"/>
                  </a:lnTo>
                  <a:lnTo>
                    <a:pt x="3844117" y="456058"/>
                  </a:lnTo>
                  <a:lnTo>
                    <a:pt x="3836338" y="443465"/>
                  </a:lnTo>
                  <a:lnTo>
                    <a:pt x="3834113" y="438632"/>
                  </a:lnTo>
                  <a:lnTo>
                    <a:pt x="3832823" y="431815"/>
                  </a:lnTo>
                  <a:lnTo>
                    <a:pt x="3832483" y="423107"/>
                  </a:lnTo>
                  <a:lnTo>
                    <a:pt x="3830999" y="340186"/>
                  </a:lnTo>
                  <a:lnTo>
                    <a:pt x="3829450" y="331678"/>
                  </a:lnTo>
                  <a:lnTo>
                    <a:pt x="3805553" y="290495"/>
                  </a:lnTo>
                  <a:lnTo>
                    <a:pt x="3764566" y="263102"/>
                  </a:lnTo>
                  <a:lnTo>
                    <a:pt x="3748382" y="255335"/>
                  </a:lnTo>
                  <a:lnTo>
                    <a:pt x="3902877" y="255335"/>
                  </a:lnTo>
                  <a:lnTo>
                    <a:pt x="3908661" y="269801"/>
                  </a:lnTo>
                  <a:lnTo>
                    <a:pt x="3911424" y="293629"/>
                  </a:lnTo>
                  <a:lnTo>
                    <a:pt x="3911539" y="489058"/>
                  </a:lnTo>
                  <a:close/>
                </a:path>
                <a:path w="3911600" h="1696084">
                  <a:moveTo>
                    <a:pt x="3546755" y="283932"/>
                  </a:moveTo>
                  <a:lnTo>
                    <a:pt x="3527350" y="279578"/>
                  </a:lnTo>
                  <a:lnTo>
                    <a:pt x="3555953" y="279578"/>
                  </a:lnTo>
                  <a:lnTo>
                    <a:pt x="3553537" y="281062"/>
                  </a:lnTo>
                  <a:lnTo>
                    <a:pt x="3546755" y="283932"/>
                  </a:lnTo>
                  <a:close/>
                </a:path>
                <a:path w="3911600" h="1696084">
                  <a:moveTo>
                    <a:pt x="3776672" y="512806"/>
                  </a:moveTo>
                  <a:lnTo>
                    <a:pt x="3642790" y="512806"/>
                  </a:lnTo>
                  <a:lnTo>
                    <a:pt x="3644721" y="511817"/>
                  </a:lnTo>
                  <a:lnTo>
                    <a:pt x="3647641" y="511177"/>
                  </a:lnTo>
                  <a:lnTo>
                    <a:pt x="3649077" y="508452"/>
                  </a:lnTo>
                  <a:lnTo>
                    <a:pt x="3649077" y="501664"/>
                  </a:lnTo>
                  <a:lnTo>
                    <a:pt x="3648282" y="498600"/>
                  </a:lnTo>
                  <a:lnTo>
                    <a:pt x="3646652" y="494391"/>
                  </a:lnTo>
                  <a:lnTo>
                    <a:pt x="3623880" y="473028"/>
                  </a:lnTo>
                  <a:lnTo>
                    <a:pt x="3617544" y="461896"/>
                  </a:lnTo>
                  <a:lnTo>
                    <a:pt x="3615613" y="456407"/>
                  </a:lnTo>
                  <a:lnTo>
                    <a:pt x="3614323" y="449474"/>
                  </a:lnTo>
                  <a:lnTo>
                    <a:pt x="3613683" y="441056"/>
                  </a:lnTo>
                  <a:lnTo>
                    <a:pt x="3613188" y="363478"/>
                  </a:lnTo>
                  <a:lnTo>
                    <a:pt x="3608831" y="349388"/>
                  </a:lnTo>
                  <a:lnTo>
                    <a:pt x="3597693" y="334387"/>
                  </a:lnTo>
                  <a:lnTo>
                    <a:pt x="3577298" y="315448"/>
                  </a:lnTo>
                  <a:lnTo>
                    <a:pt x="3597693" y="321286"/>
                  </a:lnTo>
                  <a:lnTo>
                    <a:pt x="3776380" y="321286"/>
                  </a:lnTo>
                  <a:lnTo>
                    <a:pt x="3776294" y="323591"/>
                  </a:lnTo>
                  <a:lnTo>
                    <a:pt x="3776404" y="337267"/>
                  </a:lnTo>
                  <a:lnTo>
                    <a:pt x="3777635" y="404207"/>
                  </a:lnTo>
                  <a:lnTo>
                    <a:pt x="3782040" y="418753"/>
                  </a:lnTo>
                  <a:lnTo>
                    <a:pt x="3792189" y="433783"/>
                  </a:lnTo>
                  <a:lnTo>
                    <a:pt x="3807685" y="446855"/>
                  </a:lnTo>
                  <a:lnTo>
                    <a:pt x="3792189" y="446855"/>
                  </a:lnTo>
                  <a:lnTo>
                    <a:pt x="3782040" y="450269"/>
                  </a:lnTo>
                  <a:lnTo>
                    <a:pt x="3777635" y="459471"/>
                  </a:lnTo>
                  <a:lnTo>
                    <a:pt x="3776672" y="512806"/>
                  </a:lnTo>
                  <a:close/>
                </a:path>
                <a:path w="3911600" h="1696084">
                  <a:moveTo>
                    <a:pt x="3814019" y="452199"/>
                  </a:moveTo>
                  <a:lnTo>
                    <a:pt x="3792189" y="446855"/>
                  </a:lnTo>
                  <a:lnTo>
                    <a:pt x="3807685" y="446855"/>
                  </a:lnTo>
                  <a:lnTo>
                    <a:pt x="3814019" y="452199"/>
                  </a:lnTo>
                  <a:close/>
                </a:path>
                <a:path w="3911600" h="1696084">
                  <a:moveTo>
                    <a:pt x="3911539" y="606365"/>
                  </a:moveTo>
                  <a:lnTo>
                    <a:pt x="3812389" y="606365"/>
                  </a:lnTo>
                  <a:lnTo>
                    <a:pt x="3817241" y="606065"/>
                  </a:lnTo>
                  <a:lnTo>
                    <a:pt x="3820850" y="603485"/>
                  </a:lnTo>
                  <a:lnTo>
                    <a:pt x="3832456" y="504089"/>
                  </a:lnTo>
                  <a:lnTo>
                    <a:pt x="3832520" y="494391"/>
                  </a:lnTo>
                  <a:lnTo>
                    <a:pt x="3833774" y="489058"/>
                  </a:lnTo>
                  <a:lnTo>
                    <a:pt x="3836345" y="486139"/>
                  </a:lnTo>
                  <a:lnTo>
                    <a:pt x="3844117" y="483715"/>
                  </a:lnTo>
                  <a:lnTo>
                    <a:pt x="3855255" y="487574"/>
                  </a:lnTo>
                  <a:lnTo>
                    <a:pt x="3857836" y="488563"/>
                  </a:lnTo>
                  <a:lnTo>
                    <a:pt x="3860601" y="489058"/>
                  </a:lnTo>
                  <a:lnTo>
                    <a:pt x="3911539" y="489058"/>
                  </a:lnTo>
                  <a:lnTo>
                    <a:pt x="3911539" y="606365"/>
                  </a:lnTo>
                  <a:close/>
                </a:path>
                <a:path w="3911600" h="1696084">
                  <a:moveTo>
                    <a:pt x="3768428" y="554999"/>
                  </a:moveTo>
                  <a:lnTo>
                    <a:pt x="3762635" y="554999"/>
                  </a:lnTo>
                  <a:lnTo>
                    <a:pt x="3752438" y="550606"/>
                  </a:lnTo>
                  <a:lnTo>
                    <a:pt x="3775266" y="550606"/>
                  </a:lnTo>
                  <a:lnTo>
                    <a:pt x="3772939" y="554020"/>
                  </a:lnTo>
                  <a:lnTo>
                    <a:pt x="3768428" y="554999"/>
                  </a:lnTo>
                  <a:close/>
                </a:path>
                <a:path w="3911600" h="1696084">
                  <a:moveTo>
                    <a:pt x="3891281" y="738930"/>
                  </a:moveTo>
                  <a:lnTo>
                    <a:pt x="3883882" y="738024"/>
                  </a:lnTo>
                  <a:lnTo>
                    <a:pt x="3875276" y="735049"/>
                  </a:lnTo>
                  <a:lnTo>
                    <a:pt x="3865452" y="730005"/>
                  </a:lnTo>
                  <a:lnTo>
                    <a:pt x="3761645" y="669892"/>
                  </a:lnTo>
                  <a:lnTo>
                    <a:pt x="3911539" y="669892"/>
                  </a:lnTo>
                  <a:lnTo>
                    <a:pt x="3911539" y="703832"/>
                  </a:lnTo>
                  <a:lnTo>
                    <a:pt x="3911022" y="714318"/>
                  </a:lnTo>
                  <a:lnTo>
                    <a:pt x="3897480" y="737773"/>
                  </a:lnTo>
                  <a:lnTo>
                    <a:pt x="3891281" y="738930"/>
                  </a:lnTo>
                  <a:close/>
                </a:path>
              </a:pathLst>
            </a:custGeom>
            <a:solidFill>
              <a:srgbClr val="fad01b"/>
            </a:solidFill>
            <a:ln w="0">
              <a:noFill/>
            </a:ln>
          </p:spPr>
          <p:style>
            <a:lnRef idx="0"/>
            <a:fillRef idx="0"/>
            <a:effectRef idx="0"/>
            <a:fontRef idx="minor"/>
          </p:style>
        </p:sp>
        <p:sp>
          <p:nvSpPr>
            <p:cNvPr id="504" name="object 12"/>
            <p:cNvSpPr/>
            <p:nvPr/>
          </p:nvSpPr>
          <p:spPr>
            <a:xfrm>
              <a:off x="3612240" y="7354080"/>
              <a:ext cx="401400" cy="448560"/>
            </a:xfrm>
            <a:prstGeom prst="rect">
              <a:avLst/>
            </a:prstGeom>
            <a:blipFill rotWithShape="0">
              <a:blip r:embed="rId4"/>
              <a:srcRect/>
              <a:stretch/>
            </a:blipFill>
            <a:ln w="0">
              <a:noFill/>
            </a:ln>
          </p:spPr>
          <p:style>
            <a:lnRef idx="0"/>
            <a:fillRef idx="0"/>
            <a:effectRef idx="0"/>
            <a:fontRef idx="minor"/>
          </p:style>
        </p:sp>
        <p:sp>
          <p:nvSpPr>
            <p:cNvPr id="505" name="object 13"/>
            <p:cNvSpPr/>
            <p:nvPr/>
          </p:nvSpPr>
          <p:spPr>
            <a:xfrm>
              <a:off x="3983400" y="6872760"/>
              <a:ext cx="385920" cy="431280"/>
            </a:xfrm>
            <a:prstGeom prst="rect">
              <a:avLst/>
            </a:prstGeom>
            <a:blipFill rotWithShape="0">
              <a:blip r:embed="rId5"/>
              <a:srcRect/>
              <a:stretch/>
            </a:blipFill>
            <a:ln w="0">
              <a:noFill/>
            </a:ln>
          </p:spPr>
          <p:style>
            <a:lnRef idx="0"/>
            <a:fillRef idx="0"/>
            <a:effectRef idx="0"/>
            <a:fontRef idx="minor"/>
          </p:style>
        </p:sp>
        <p:sp>
          <p:nvSpPr>
            <p:cNvPr id="506" name="object 14"/>
            <p:cNvSpPr/>
            <p:nvPr/>
          </p:nvSpPr>
          <p:spPr>
            <a:xfrm>
              <a:off x="3975120" y="6905880"/>
              <a:ext cx="318600" cy="400320"/>
            </a:xfrm>
            <a:custGeom>
              <a:avLst/>
              <a:gdLst/>
              <a:ahLst/>
              <a:rect l="l" t="t" r="r" b="b"/>
              <a:pathLst>
                <a:path w="431800" h="710564">
                  <a:moveTo>
                    <a:pt x="287164" y="645009"/>
                  </a:moveTo>
                  <a:lnTo>
                    <a:pt x="142122" y="561099"/>
                  </a:lnTo>
                  <a:lnTo>
                    <a:pt x="142122" y="560149"/>
                  </a:lnTo>
                  <a:lnTo>
                    <a:pt x="44107" y="503905"/>
                  </a:lnTo>
                  <a:lnTo>
                    <a:pt x="24809" y="489451"/>
                  </a:lnTo>
                  <a:lnTo>
                    <a:pt x="11025" y="471780"/>
                  </a:lnTo>
                  <a:lnTo>
                    <a:pt x="2756" y="450899"/>
                  </a:lnTo>
                  <a:lnTo>
                    <a:pt x="0" y="426812"/>
                  </a:lnTo>
                  <a:lnTo>
                    <a:pt x="0" y="34078"/>
                  </a:lnTo>
                  <a:lnTo>
                    <a:pt x="17378" y="0"/>
                  </a:lnTo>
                  <a:lnTo>
                    <a:pt x="24952" y="606"/>
                  </a:lnTo>
                  <a:lnTo>
                    <a:pt x="33861" y="3394"/>
                  </a:lnTo>
                  <a:lnTo>
                    <a:pt x="44107" y="8358"/>
                  </a:lnTo>
                  <a:lnTo>
                    <a:pt x="179001" y="86428"/>
                  </a:lnTo>
                  <a:lnTo>
                    <a:pt x="179828" y="86428"/>
                  </a:lnTo>
                  <a:lnTo>
                    <a:pt x="210039" y="104383"/>
                  </a:lnTo>
                  <a:lnTo>
                    <a:pt x="210039" y="104838"/>
                  </a:lnTo>
                  <a:lnTo>
                    <a:pt x="387109" y="206204"/>
                  </a:lnTo>
                  <a:lnTo>
                    <a:pt x="399267" y="215412"/>
                  </a:lnTo>
                  <a:lnTo>
                    <a:pt x="251274" y="215412"/>
                  </a:lnTo>
                  <a:lnTo>
                    <a:pt x="249711" y="221696"/>
                  </a:lnTo>
                  <a:lnTo>
                    <a:pt x="172665" y="221696"/>
                  </a:lnTo>
                  <a:lnTo>
                    <a:pt x="66432" y="244998"/>
                  </a:lnTo>
                  <a:lnTo>
                    <a:pt x="66432" y="289082"/>
                  </a:lnTo>
                  <a:lnTo>
                    <a:pt x="172665" y="434540"/>
                  </a:lnTo>
                  <a:lnTo>
                    <a:pt x="196747" y="434540"/>
                  </a:lnTo>
                  <a:lnTo>
                    <a:pt x="184793" y="482580"/>
                  </a:lnTo>
                  <a:lnTo>
                    <a:pt x="202762" y="492724"/>
                  </a:lnTo>
                  <a:lnTo>
                    <a:pt x="282313" y="492724"/>
                  </a:lnTo>
                  <a:lnTo>
                    <a:pt x="282313" y="497572"/>
                  </a:lnTo>
                  <a:lnTo>
                    <a:pt x="431265" y="497572"/>
                  </a:lnTo>
                  <a:lnTo>
                    <a:pt x="431265" y="644020"/>
                  </a:lnTo>
                  <a:lnTo>
                    <a:pt x="287164" y="644020"/>
                  </a:lnTo>
                  <a:lnTo>
                    <a:pt x="287164" y="645009"/>
                  </a:lnTo>
                  <a:close/>
                </a:path>
                <a:path w="431800" h="710564">
                  <a:moveTo>
                    <a:pt x="179828" y="86428"/>
                  </a:moveTo>
                  <a:lnTo>
                    <a:pt x="179001" y="86428"/>
                  </a:lnTo>
                  <a:lnTo>
                    <a:pt x="179001" y="85936"/>
                  </a:lnTo>
                  <a:lnTo>
                    <a:pt x="179828" y="86428"/>
                  </a:lnTo>
                  <a:close/>
                </a:path>
                <a:path w="431800" h="710564">
                  <a:moveTo>
                    <a:pt x="282313" y="492724"/>
                  </a:moveTo>
                  <a:lnTo>
                    <a:pt x="202762" y="492724"/>
                  </a:lnTo>
                  <a:lnTo>
                    <a:pt x="269690" y="225604"/>
                  </a:lnTo>
                  <a:lnTo>
                    <a:pt x="251274" y="215412"/>
                  </a:lnTo>
                  <a:lnTo>
                    <a:pt x="399267" y="215412"/>
                  </a:lnTo>
                  <a:lnTo>
                    <a:pt x="406415" y="220826"/>
                  </a:lnTo>
                  <a:lnTo>
                    <a:pt x="420215" y="238554"/>
                  </a:lnTo>
                  <a:lnTo>
                    <a:pt x="428501" y="259379"/>
                  </a:lnTo>
                  <a:lnTo>
                    <a:pt x="431265" y="283292"/>
                  </a:lnTo>
                  <a:lnTo>
                    <a:pt x="431265" y="284233"/>
                  </a:lnTo>
                  <a:lnTo>
                    <a:pt x="282313" y="284233"/>
                  </a:lnTo>
                  <a:lnTo>
                    <a:pt x="282313" y="329849"/>
                  </a:lnTo>
                  <a:lnTo>
                    <a:pt x="364289" y="436509"/>
                  </a:lnTo>
                  <a:lnTo>
                    <a:pt x="364289" y="437954"/>
                  </a:lnTo>
                  <a:lnTo>
                    <a:pt x="282313" y="451064"/>
                  </a:lnTo>
                  <a:lnTo>
                    <a:pt x="282313" y="492724"/>
                  </a:lnTo>
                  <a:close/>
                </a:path>
                <a:path w="431800" h="710564">
                  <a:moveTo>
                    <a:pt x="196747" y="434540"/>
                  </a:moveTo>
                  <a:lnTo>
                    <a:pt x="172665" y="434540"/>
                  </a:lnTo>
                  <a:lnTo>
                    <a:pt x="172665" y="388023"/>
                  </a:lnTo>
                  <a:lnTo>
                    <a:pt x="90194" y="281363"/>
                  </a:lnTo>
                  <a:lnTo>
                    <a:pt x="90194" y="280868"/>
                  </a:lnTo>
                  <a:lnTo>
                    <a:pt x="172665" y="267263"/>
                  </a:lnTo>
                  <a:lnTo>
                    <a:pt x="172665" y="221696"/>
                  </a:lnTo>
                  <a:lnTo>
                    <a:pt x="249711" y="221696"/>
                  </a:lnTo>
                  <a:lnTo>
                    <a:pt x="196747" y="434540"/>
                  </a:lnTo>
                  <a:close/>
                </a:path>
                <a:path w="431800" h="710564">
                  <a:moveTo>
                    <a:pt x="431265" y="497572"/>
                  </a:moveTo>
                  <a:lnTo>
                    <a:pt x="282313" y="497572"/>
                  </a:lnTo>
                  <a:lnTo>
                    <a:pt x="388545" y="473824"/>
                  </a:lnTo>
                  <a:lnTo>
                    <a:pt x="388545" y="429692"/>
                  </a:lnTo>
                  <a:lnTo>
                    <a:pt x="282313" y="284233"/>
                  </a:lnTo>
                  <a:lnTo>
                    <a:pt x="431265" y="284233"/>
                  </a:lnTo>
                  <a:lnTo>
                    <a:pt x="431265" y="497572"/>
                  </a:lnTo>
                  <a:close/>
                </a:path>
                <a:path w="431800" h="710564">
                  <a:moveTo>
                    <a:pt x="411741" y="710443"/>
                  </a:moveTo>
                  <a:lnTo>
                    <a:pt x="404684" y="709473"/>
                  </a:lnTo>
                  <a:lnTo>
                    <a:pt x="396467" y="706558"/>
                  </a:lnTo>
                  <a:lnTo>
                    <a:pt x="387109" y="701709"/>
                  </a:lnTo>
                  <a:lnTo>
                    <a:pt x="287164" y="644020"/>
                  </a:lnTo>
                  <a:lnTo>
                    <a:pt x="431265" y="644020"/>
                  </a:lnTo>
                  <a:lnTo>
                    <a:pt x="431265" y="676971"/>
                  </a:lnTo>
                  <a:lnTo>
                    <a:pt x="430775" y="686832"/>
                  </a:lnTo>
                  <a:lnTo>
                    <a:pt x="417653" y="709476"/>
                  </a:lnTo>
                  <a:lnTo>
                    <a:pt x="411741" y="710443"/>
                  </a:lnTo>
                  <a:close/>
                </a:path>
              </a:pathLst>
            </a:custGeom>
            <a:solidFill>
              <a:srgbClr val="833fa3"/>
            </a:solidFill>
            <a:ln w="0">
              <a:noFill/>
            </a:ln>
          </p:spPr>
          <p:style>
            <a:lnRef idx="0"/>
            <a:fillRef idx="0"/>
            <a:effectRef idx="0"/>
            <a:fontRef idx="minor"/>
          </p:style>
        </p:sp>
        <p:sp>
          <p:nvSpPr>
            <p:cNvPr id="507" name="object 15"/>
            <p:cNvSpPr/>
            <p:nvPr/>
          </p:nvSpPr>
          <p:spPr>
            <a:xfrm>
              <a:off x="1039680" y="7063560"/>
              <a:ext cx="401400" cy="448560"/>
            </a:xfrm>
            <a:prstGeom prst="rect">
              <a:avLst/>
            </a:prstGeom>
            <a:blipFill rotWithShape="0">
              <a:blip r:embed="rId6"/>
              <a:srcRect/>
              <a:stretch/>
            </a:blipFill>
            <a:ln w="0">
              <a:noFill/>
            </a:ln>
          </p:spPr>
          <p:style>
            <a:lnRef idx="0"/>
            <a:fillRef idx="0"/>
            <a:effectRef idx="0"/>
            <a:fontRef idx="minor"/>
          </p:style>
        </p:sp>
        <p:sp>
          <p:nvSpPr>
            <p:cNvPr id="508" name="object 16"/>
            <p:cNvSpPr/>
            <p:nvPr/>
          </p:nvSpPr>
          <p:spPr>
            <a:xfrm>
              <a:off x="1030680" y="7098120"/>
              <a:ext cx="331200" cy="416520"/>
            </a:xfrm>
            <a:custGeom>
              <a:avLst/>
              <a:gdLst/>
              <a:ahLst/>
              <a:rect l="l" t="t" r="r" b="b"/>
              <a:pathLst>
                <a:path w="448944" h="739139">
                  <a:moveTo>
                    <a:pt x="298844" y="670855"/>
                  </a:moveTo>
                  <a:lnTo>
                    <a:pt x="147962" y="583580"/>
                  </a:lnTo>
                  <a:lnTo>
                    <a:pt x="147962" y="583085"/>
                  </a:lnTo>
                  <a:lnTo>
                    <a:pt x="46086" y="523961"/>
                  </a:lnTo>
                  <a:lnTo>
                    <a:pt x="25918" y="508968"/>
                  </a:lnTo>
                  <a:lnTo>
                    <a:pt x="11516" y="490637"/>
                  </a:lnTo>
                  <a:lnTo>
                    <a:pt x="2878" y="468967"/>
                  </a:lnTo>
                  <a:lnTo>
                    <a:pt x="0" y="443959"/>
                  </a:lnTo>
                  <a:lnTo>
                    <a:pt x="0" y="35686"/>
                  </a:lnTo>
                  <a:lnTo>
                    <a:pt x="18430" y="0"/>
                  </a:lnTo>
                  <a:lnTo>
                    <a:pt x="26193" y="549"/>
                  </a:lnTo>
                  <a:lnTo>
                    <a:pt x="35413" y="3391"/>
                  </a:lnTo>
                  <a:lnTo>
                    <a:pt x="46086" y="8524"/>
                  </a:lnTo>
                  <a:lnTo>
                    <a:pt x="186279" y="90010"/>
                  </a:lnTo>
                  <a:lnTo>
                    <a:pt x="187130" y="90010"/>
                  </a:lnTo>
                  <a:lnTo>
                    <a:pt x="218798" y="108415"/>
                  </a:lnTo>
                  <a:lnTo>
                    <a:pt x="218798" y="109404"/>
                  </a:lnTo>
                  <a:lnTo>
                    <a:pt x="258579" y="132164"/>
                  </a:lnTo>
                  <a:lnTo>
                    <a:pt x="132916" y="132164"/>
                  </a:lnTo>
                  <a:lnTo>
                    <a:pt x="132916" y="365887"/>
                  </a:lnTo>
                  <a:lnTo>
                    <a:pt x="81030" y="365887"/>
                  </a:lnTo>
                  <a:lnTo>
                    <a:pt x="51430" y="410504"/>
                  </a:lnTo>
                  <a:lnTo>
                    <a:pt x="62338" y="423045"/>
                  </a:lnTo>
                  <a:lnTo>
                    <a:pt x="73739" y="434010"/>
                  </a:lnTo>
                  <a:lnTo>
                    <a:pt x="85631" y="443404"/>
                  </a:lnTo>
                  <a:lnTo>
                    <a:pt x="98010" y="451232"/>
                  </a:lnTo>
                  <a:lnTo>
                    <a:pt x="117160" y="460398"/>
                  </a:lnTo>
                  <a:lnTo>
                    <a:pt x="134868" y="464665"/>
                  </a:lnTo>
                  <a:lnTo>
                    <a:pt x="290918" y="464665"/>
                  </a:lnTo>
                  <a:lnTo>
                    <a:pt x="297365" y="470627"/>
                  </a:lnTo>
                  <a:lnTo>
                    <a:pt x="301348" y="473545"/>
                  </a:lnTo>
                  <a:lnTo>
                    <a:pt x="259541" y="473545"/>
                  </a:lnTo>
                  <a:lnTo>
                    <a:pt x="234299" y="491456"/>
                  </a:lnTo>
                  <a:lnTo>
                    <a:pt x="238203" y="497294"/>
                  </a:lnTo>
                  <a:lnTo>
                    <a:pt x="239150" y="498584"/>
                  </a:lnTo>
                  <a:lnTo>
                    <a:pt x="240136" y="500203"/>
                  </a:lnTo>
                  <a:lnTo>
                    <a:pt x="241122" y="502143"/>
                  </a:lnTo>
                  <a:lnTo>
                    <a:pt x="242069" y="503083"/>
                  </a:lnTo>
                  <a:lnTo>
                    <a:pt x="243055" y="504567"/>
                  </a:lnTo>
                  <a:lnTo>
                    <a:pt x="275621" y="544737"/>
                  </a:lnTo>
                  <a:lnTo>
                    <a:pt x="315823" y="577296"/>
                  </a:lnTo>
                  <a:lnTo>
                    <a:pt x="353478" y="590458"/>
                  </a:lnTo>
                  <a:lnTo>
                    <a:pt x="448739" y="590458"/>
                  </a:lnTo>
                  <a:lnTo>
                    <a:pt x="448739" y="669915"/>
                  </a:lnTo>
                  <a:lnTo>
                    <a:pt x="298844" y="669915"/>
                  </a:lnTo>
                  <a:lnTo>
                    <a:pt x="298844" y="670855"/>
                  </a:lnTo>
                  <a:close/>
                </a:path>
                <a:path w="448944" h="739139">
                  <a:moveTo>
                    <a:pt x="187130" y="90010"/>
                  </a:moveTo>
                  <a:lnTo>
                    <a:pt x="186279" y="90010"/>
                  </a:lnTo>
                  <a:lnTo>
                    <a:pt x="186279" y="89515"/>
                  </a:lnTo>
                  <a:lnTo>
                    <a:pt x="187130" y="90010"/>
                  </a:lnTo>
                  <a:close/>
                </a:path>
                <a:path w="448944" h="739139">
                  <a:moveTo>
                    <a:pt x="290918" y="464665"/>
                  </a:moveTo>
                  <a:lnTo>
                    <a:pt x="134868" y="464665"/>
                  </a:lnTo>
                  <a:lnTo>
                    <a:pt x="151126" y="464034"/>
                  </a:lnTo>
                  <a:lnTo>
                    <a:pt x="165928" y="458505"/>
                  </a:lnTo>
                  <a:lnTo>
                    <a:pt x="178407" y="448587"/>
                  </a:lnTo>
                  <a:lnTo>
                    <a:pt x="187251" y="434861"/>
                  </a:lnTo>
                  <a:lnTo>
                    <a:pt x="192464" y="417319"/>
                  </a:lnTo>
                  <a:lnTo>
                    <a:pt x="194049" y="395958"/>
                  </a:lnTo>
                  <a:lnTo>
                    <a:pt x="194049" y="167588"/>
                  </a:lnTo>
                  <a:lnTo>
                    <a:pt x="132916" y="132164"/>
                  </a:lnTo>
                  <a:lnTo>
                    <a:pt x="258579" y="132164"/>
                  </a:lnTo>
                  <a:lnTo>
                    <a:pt x="402653" y="214590"/>
                  </a:lnTo>
                  <a:lnTo>
                    <a:pt x="437223" y="248177"/>
                  </a:lnTo>
                  <a:lnTo>
                    <a:pt x="448739" y="294592"/>
                  </a:lnTo>
                  <a:lnTo>
                    <a:pt x="448739" y="334865"/>
                  </a:lnTo>
                  <a:lnTo>
                    <a:pt x="270229" y="334865"/>
                  </a:lnTo>
                  <a:lnTo>
                    <a:pt x="255361" y="336041"/>
                  </a:lnTo>
                  <a:lnTo>
                    <a:pt x="244751" y="342983"/>
                  </a:lnTo>
                  <a:lnTo>
                    <a:pt x="238389" y="355687"/>
                  </a:lnTo>
                  <a:lnTo>
                    <a:pt x="236271" y="374149"/>
                  </a:lnTo>
                  <a:lnTo>
                    <a:pt x="238510" y="392163"/>
                  </a:lnTo>
                  <a:lnTo>
                    <a:pt x="245234" y="410365"/>
                  </a:lnTo>
                  <a:lnTo>
                    <a:pt x="256449" y="428753"/>
                  </a:lnTo>
                  <a:lnTo>
                    <a:pt x="272162" y="447324"/>
                  </a:lnTo>
                  <a:lnTo>
                    <a:pt x="290918" y="464665"/>
                  </a:lnTo>
                  <a:close/>
                </a:path>
                <a:path w="448944" h="739139">
                  <a:moveTo>
                    <a:pt x="448739" y="434262"/>
                  </a:moveTo>
                  <a:lnTo>
                    <a:pt x="353647" y="434262"/>
                  </a:lnTo>
                  <a:lnTo>
                    <a:pt x="376957" y="415362"/>
                  </a:lnTo>
                  <a:lnTo>
                    <a:pt x="367399" y="402532"/>
                  </a:lnTo>
                  <a:lnTo>
                    <a:pt x="337654" y="370241"/>
                  </a:lnTo>
                  <a:lnTo>
                    <a:pt x="306121" y="347927"/>
                  </a:lnTo>
                  <a:lnTo>
                    <a:pt x="270229" y="334865"/>
                  </a:lnTo>
                  <a:lnTo>
                    <a:pt x="448739" y="334865"/>
                  </a:lnTo>
                  <a:lnTo>
                    <a:pt x="448739" y="434262"/>
                  </a:lnTo>
                  <a:close/>
                </a:path>
                <a:path w="448944" h="739139">
                  <a:moveTo>
                    <a:pt x="111090" y="385150"/>
                  </a:moveTo>
                  <a:lnTo>
                    <a:pt x="81030" y="365887"/>
                  </a:lnTo>
                  <a:lnTo>
                    <a:pt x="132916" y="365887"/>
                  </a:lnTo>
                  <a:lnTo>
                    <a:pt x="111090" y="385150"/>
                  </a:lnTo>
                  <a:close/>
                </a:path>
                <a:path w="448944" h="739139">
                  <a:moveTo>
                    <a:pt x="448739" y="590458"/>
                  </a:moveTo>
                  <a:lnTo>
                    <a:pt x="353478" y="590458"/>
                  </a:lnTo>
                  <a:lnTo>
                    <a:pt x="364336" y="590358"/>
                  </a:lnTo>
                  <a:lnTo>
                    <a:pt x="376190" y="587279"/>
                  </a:lnTo>
                  <a:lnTo>
                    <a:pt x="384584" y="579957"/>
                  </a:lnTo>
                  <a:lnTo>
                    <a:pt x="389524" y="568385"/>
                  </a:lnTo>
                  <a:lnTo>
                    <a:pt x="391017" y="552559"/>
                  </a:lnTo>
                  <a:lnTo>
                    <a:pt x="388850" y="533659"/>
                  </a:lnTo>
                  <a:lnTo>
                    <a:pt x="371638" y="496371"/>
                  </a:lnTo>
                  <a:lnTo>
                    <a:pt x="344438" y="465778"/>
                  </a:lnTo>
                  <a:lnTo>
                    <a:pt x="316770" y="443959"/>
                  </a:lnTo>
                  <a:lnTo>
                    <a:pt x="316467" y="443620"/>
                  </a:lnTo>
                  <a:lnTo>
                    <a:pt x="316362" y="443404"/>
                  </a:lnTo>
                  <a:lnTo>
                    <a:pt x="316316" y="442970"/>
                  </a:lnTo>
                  <a:lnTo>
                    <a:pt x="315330" y="442330"/>
                  </a:lnTo>
                  <a:lnTo>
                    <a:pt x="286524" y="416283"/>
                  </a:lnTo>
                  <a:lnTo>
                    <a:pt x="276520" y="393989"/>
                  </a:lnTo>
                  <a:lnTo>
                    <a:pt x="276520" y="385921"/>
                  </a:lnTo>
                  <a:lnTo>
                    <a:pt x="280234" y="382217"/>
                  </a:lnTo>
                  <a:lnTo>
                    <a:pt x="287663" y="382857"/>
                  </a:lnTo>
                  <a:lnTo>
                    <a:pt x="324540" y="402746"/>
                  </a:lnTo>
                  <a:lnTo>
                    <a:pt x="353647" y="434262"/>
                  </a:lnTo>
                  <a:lnTo>
                    <a:pt x="448739" y="434262"/>
                  </a:lnTo>
                  <a:lnTo>
                    <a:pt x="448739" y="590458"/>
                  </a:lnTo>
                  <a:close/>
                </a:path>
                <a:path w="448944" h="739139">
                  <a:moveTo>
                    <a:pt x="339737" y="542646"/>
                  </a:moveTo>
                  <a:lnTo>
                    <a:pt x="295437" y="519587"/>
                  </a:lnTo>
                  <a:lnTo>
                    <a:pt x="265832" y="484678"/>
                  </a:lnTo>
                  <a:lnTo>
                    <a:pt x="259541" y="473545"/>
                  </a:lnTo>
                  <a:lnTo>
                    <a:pt x="301348" y="473545"/>
                  </a:lnTo>
                  <a:lnTo>
                    <a:pt x="306614" y="477405"/>
                  </a:lnTo>
                  <a:lnTo>
                    <a:pt x="308053" y="478840"/>
                  </a:lnTo>
                  <a:lnTo>
                    <a:pt x="309493" y="479829"/>
                  </a:lnTo>
                  <a:lnTo>
                    <a:pt x="309835" y="480469"/>
                  </a:lnTo>
                  <a:lnTo>
                    <a:pt x="310175" y="480809"/>
                  </a:lnTo>
                  <a:lnTo>
                    <a:pt x="310479" y="480809"/>
                  </a:lnTo>
                  <a:lnTo>
                    <a:pt x="311465" y="481264"/>
                  </a:lnTo>
                  <a:lnTo>
                    <a:pt x="312412" y="482253"/>
                  </a:lnTo>
                  <a:lnTo>
                    <a:pt x="313549" y="483049"/>
                  </a:lnTo>
                  <a:lnTo>
                    <a:pt x="314837" y="483689"/>
                  </a:lnTo>
                  <a:lnTo>
                    <a:pt x="333295" y="499224"/>
                  </a:lnTo>
                  <a:lnTo>
                    <a:pt x="341325" y="507865"/>
                  </a:lnTo>
                  <a:lnTo>
                    <a:pt x="346991" y="515836"/>
                  </a:lnTo>
                  <a:lnTo>
                    <a:pt x="350292" y="523133"/>
                  </a:lnTo>
                  <a:lnTo>
                    <a:pt x="351222" y="529751"/>
                  </a:lnTo>
                  <a:lnTo>
                    <a:pt x="351222" y="531874"/>
                  </a:lnTo>
                  <a:lnTo>
                    <a:pt x="351070" y="532175"/>
                  </a:lnTo>
                  <a:lnTo>
                    <a:pt x="350729" y="532175"/>
                  </a:lnTo>
                  <a:lnTo>
                    <a:pt x="350729" y="532863"/>
                  </a:lnTo>
                  <a:lnTo>
                    <a:pt x="350577" y="533319"/>
                  </a:lnTo>
                  <a:lnTo>
                    <a:pt x="350275" y="533659"/>
                  </a:lnTo>
                  <a:lnTo>
                    <a:pt x="350275" y="535094"/>
                  </a:lnTo>
                  <a:lnTo>
                    <a:pt x="345423" y="541416"/>
                  </a:lnTo>
                  <a:lnTo>
                    <a:pt x="339737" y="542646"/>
                  </a:lnTo>
                  <a:close/>
                </a:path>
                <a:path w="448944" h="739139">
                  <a:moveTo>
                    <a:pt x="428480" y="738927"/>
                  </a:moveTo>
                  <a:lnTo>
                    <a:pt x="421082" y="738013"/>
                  </a:lnTo>
                  <a:lnTo>
                    <a:pt x="412475" y="735049"/>
                  </a:lnTo>
                  <a:lnTo>
                    <a:pt x="402653" y="730028"/>
                  </a:lnTo>
                  <a:lnTo>
                    <a:pt x="298844" y="669915"/>
                  </a:lnTo>
                  <a:lnTo>
                    <a:pt x="448739" y="669915"/>
                  </a:lnTo>
                  <a:lnTo>
                    <a:pt x="448739" y="703845"/>
                  </a:lnTo>
                  <a:lnTo>
                    <a:pt x="448227" y="714331"/>
                  </a:lnTo>
                  <a:lnTo>
                    <a:pt x="434679" y="737795"/>
                  </a:lnTo>
                  <a:lnTo>
                    <a:pt x="428480" y="738927"/>
                  </a:lnTo>
                  <a:close/>
                </a:path>
              </a:pathLst>
            </a:custGeom>
            <a:solidFill>
              <a:srgbClr val="f26726"/>
            </a:solidFill>
            <a:ln w="0">
              <a:noFill/>
            </a:ln>
          </p:spPr>
          <p:style>
            <a:lnRef idx="0"/>
            <a:fillRef idx="0"/>
            <a:effectRef idx="0"/>
            <a:fontRef idx="minor"/>
          </p:style>
        </p:sp>
        <p:sp>
          <p:nvSpPr>
            <p:cNvPr id="509" name="object 17"/>
            <p:cNvSpPr/>
            <p:nvPr/>
          </p:nvSpPr>
          <p:spPr>
            <a:xfrm>
              <a:off x="1238040" y="6586560"/>
              <a:ext cx="385920" cy="431280"/>
            </a:xfrm>
            <a:prstGeom prst="rect">
              <a:avLst/>
            </a:prstGeom>
            <a:blipFill rotWithShape="0">
              <a:blip r:embed="rId7"/>
              <a:srcRect/>
              <a:stretch/>
            </a:blipFill>
            <a:ln w="0">
              <a:noFill/>
            </a:ln>
          </p:spPr>
          <p:style>
            <a:lnRef idx="0"/>
            <a:fillRef idx="0"/>
            <a:effectRef idx="0"/>
            <a:fontRef idx="minor"/>
          </p:style>
        </p:sp>
        <p:sp>
          <p:nvSpPr>
            <p:cNvPr id="510" name="object 18"/>
            <p:cNvSpPr/>
            <p:nvPr/>
          </p:nvSpPr>
          <p:spPr>
            <a:xfrm>
              <a:off x="1229400" y="6619680"/>
              <a:ext cx="3113640" cy="1605240"/>
            </a:xfrm>
            <a:custGeom>
              <a:avLst/>
              <a:gdLst/>
              <a:ahLst/>
              <a:rect l="l" t="t" r="r" b="b"/>
              <a:pathLst>
                <a:path w="4215765" h="2847340">
                  <a:moveTo>
                    <a:pt x="412051" y="709929"/>
                  </a:moveTo>
                  <a:lnTo>
                    <a:pt x="44154" y="502919"/>
                  </a:lnTo>
                  <a:lnTo>
                    <a:pt x="11033" y="471169"/>
                  </a:lnTo>
                  <a:lnTo>
                    <a:pt x="0" y="426719"/>
                  </a:lnTo>
                  <a:lnTo>
                    <a:pt x="0" y="34289"/>
                  </a:lnTo>
                  <a:lnTo>
                    <a:pt x="17675" y="0"/>
                  </a:lnTo>
                  <a:lnTo>
                    <a:pt x="25109" y="0"/>
                  </a:lnTo>
                  <a:lnTo>
                    <a:pt x="33935" y="2539"/>
                  </a:lnTo>
                  <a:lnTo>
                    <a:pt x="44154" y="7619"/>
                  </a:lnTo>
                  <a:lnTo>
                    <a:pt x="179003" y="86359"/>
                  </a:lnTo>
                  <a:lnTo>
                    <a:pt x="181105" y="86359"/>
                  </a:lnTo>
                  <a:lnTo>
                    <a:pt x="210536" y="104139"/>
                  </a:lnTo>
                  <a:lnTo>
                    <a:pt x="303239" y="157479"/>
                  </a:lnTo>
                  <a:lnTo>
                    <a:pt x="89899" y="157479"/>
                  </a:lnTo>
                  <a:lnTo>
                    <a:pt x="59186" y="181609"/>
                  </a:lnTo>
                  <a:lnTo>
                    <a:pt x="48532" y="220979"/>
                  </a:lnTo>
                  <a:lnTo>
                    <a:pt x="46136" y="261619"/>
                  </a:lnTo>
                  <a:lnTo>
                    <a:pt x="46357" y="273049"/>
                  </a:lnTo>
                  <a:lnTo>
                    <a:pt x="50445" y="313689"/>
                  </a:lnTo>
                  <a:lnTo>
                    <a:pt x="59186" y="351789"/>
                  </a:lnTo>
                  <a:lnTo>
                    <a:pt x="77078" y="392429"/>
                  </a:lnTo>
                  <a:lnTo>
                    <a:pt x="105741" y="424179"/>
                  </a:lnTo>
                  <a:lnTo>
                    <a:pt x="122076" y="430529"/>
                  </a:lnTo>
                  <a:lnTo>
                    <a:pt x="180188" y="430529"/>
                  </a:lnTo>
                  <a:lnTo>
                    <a:pt x="191624" y="454659"/>
                  </a:lnTo>
                  <a:lnTo>
                    <a:pt x="216183" y="486409"/>
                  </a:lnTo>
                  <a:lnTo>
                    <a:pt x="239890" y="497839"/>
                  </a:lnTo>
                  <a:lnTo>
                    <a:pt x="289933" y="497839"/>
                  </a:lnTo>
                  <a:lnTo>
                    <a:pt x="299337" y="516889"/>
                  </a:lnTo>
                  <a:lnTo>
                    <a:pt x="323874" y="548639"/>
                  </a:lnTo>
                  <a:lnTo>
                    <a:pt x="347830" y="560069"/>
                  </a:lnTo>
                  <a:lnTo>
                    <a:pt x="431760" y="560069"/>
                  </a:lnTo>
                  <a:lnTo>
                    <a:pt x="431760" y="676909"/>
                  </a:lnTo>
                  <a:lnTo>
                    <a:pt x="420428" y="708659"/>
                  </a:lnTo>
                  <a:lnTo>
                    <a:pt x="418192" y="708659"/>
                  </a:lnTo>
                  <a:lnTo>
                    <a:pt x="412051" y="709929"/>
                  </a:lnTo>
                  <a:close/>
                </a:path>
                <a:path w="4215765" h="2847340">
                  <a:moveTo>
                    <a:pt x="181105" y="86359"/>
                  </a:moveTo>
                  <a:lnTo>
                    <a:pt x="179003" y="86359"/>
                  </a:lnTo>
                  <a:lnTo>
                    <a:pt x="179003" y="85089"/>
                  </a:lnTo>
                  <a:lnTo>
                    <a:pt x="181105" y="86359"/>
                  </a:lnTo>
                  <a:close/>
                </a:path>
                <a:path w="4215765" h="2847340">
                  <a:moveTo>
                    <a:pt x="176585" y="289559"/>
                  </a:moveTo>
                  <a:lnTo>
                    <a:pt x="139700" y="289559"/>
                  </a:lnTo>
                  <a:lnTo>
                    <a:pt x="163009" y="287019"/>
                  </a:lnTo>
                  <a:lnTo>
                    <a:pt x="160662" y="270509"/>
                  </a:lnTo>
                  <a:lnTo>
                    <a:pt x="148948" y="224789"/>
                  </a:lnTo>
                  <a:lnTo>
                    <a:pt x="139956" y="204469"/>
                  </a:lnTo>
                  <a:lnTo>
                    <a:pt x="134931" y="194309"/>
                  </a:lnTo>
                  <a:lnTo>
                    <a:pt x="105741" y="162559"/>
                  </a:lnTo>
                  <a:lnTo>
                    <a:pt x="89899" y="157479"/>
                  </a:lnTo>
                  <a:lnTo>
                    <a:pt x="303239" y="157479"/>
                  </a:lnTo>
                  <a:lnTo>
                    <a:pt x="387113" y="205739"/>
                  </a:lnTo>
                  <a:lnTo>
                    <a:pt x="406657" y="220979"/>
                  </a:lnTo>
                  <a:lnTo>
                    <a:pt x="408650" y="223519"/>
                  </a:lnTo>
                  <a:lnTo>
                    <a:pt x="203752" y="223519"/>
                  </a:lnTo>
                  <a:lnTo>
                    <a:pt x="196475" y="224789"/>
                  </a:lnTo>
                  <a:lnTo>
                    <a:pt x="187565" y="231139"/>
                  </a:lnTo>
                  <a:lnTo>
                    <a:pt x="181191" y="242569"/>
                  </a:lnTo>
                  <a:lnTo>
                    <a:pt x="177362" y="259079"/>
                  </a:lnTo>
                  <a:lnTo>
                    <a:pt x="176155" y="280669"/>
                  </a:lnTo>
                  <a:lnTo>
                    <a:pt x="176251" y="284479"/>
                  </a:lnTo>
                  <a:lnTo>
                    <a:pt x="176585" y="289559"/>
                  </a:lnTo>
                  <a:close/>
                </a:path>
                <a:path w="4215765" h="2847340">
                  <a:moveTo>
                    <a:pt x="115785" y="378459"/>
                  </a:moveTo>
                  <a:lnTo>
                    <a:pt x="88413" y="354329"/>
                  </a:lnTo>
                  <a:lnTo>
                    <a:pt x="85379" y="349249"/>
                  </a:lnTo>
                  <a:lnTo>
                    <a:pt x="73498" y="306069"/>
                  </a:lnTo>
                  <a:lnTo>
                    <a:pt x="71418" y="270509"/>
                  </a:lnTo>
                  <a:lnTo>
                    <a:pt x="71869" y="257809"/>
                  </a:lnTo>
                  <a:lnTo>
                    <a:pt x="83266" y="217169"/>
                  </a:lnTo>
                  <a:lnTo>
                    <a:pt x="91680" y="210819"/>
                  </a:lnTo>
                  <a:lnTo>
                    <a:pt x="96229" y="208279"/>
                  </a:lnTo>
                  <a:lnTo>
                    <a:pt x="100890" y="209549"/>
                  </a:lnTo>
                  <a:lnTo>
                    <a:pt x="105741" y="212089"/>
                  </a:lnTo>
                  <a:lnTo>
                    <a:pt x="110934" y="214629"/>
                  </a:lnTo>
                  <a:lnTo>
                    <a:pt x="115785" y="219709"/>
                  </a:lnTo>
                  <a:lnTo>
                    <a:pt x="120295" y="227329"/>
                  </a:lnTo>
                  <a:lnTo>
                    <a:pt x="123579" y="232409"/>
                  </a:lnTo>
                  <a:lnTo>
                    <a:pt x="136574" y="270509"/>
                  </a:lnTo>
                  <a:lnTo>
                    <a:pt x="139700" y="289559"/>
                  </a:lnTo>
                  <a:lnTo>
                    <a:pt x="176585" y="289559"/>
                  </a:lnTo>
                  <a:lnTo>
                    <a:pt x="177420" y="302259"/>
                  </a:lnTo>
                  <a:lnTo>
                    <a:pt x="181428" y="321309"/>
                  </a:lnTo>
                  <a:lnTo>
                    <a:pt x="187154" y="336549"/>
                  </a:lnTo>
                  <a:lnTo>
                    <a:pt x="139700" y="336549"/>
                  </a:lnTo>
                  <a:lnTo>
                    <a:pt x="138322" y="344169"/>
                  </a:lnTo>
                  <a:lnTo>
                    <a:pt x="136574" y="353059"/>
                  </a:lnTo>
                  <a:lnTo>
                    <a:pt x="134456" y="359409"/>
                  </a:lnTo>
                  <a:lnTo>
                    <a:pt x="131969" y="364489"/>
                  </a:lnTo>
                  <a:lnTo>
                    <a:pt x="128709" y="372109"/>
                  </a:lnTo>
                  <a:lnTo>
                    <a:pt x="124843" y="375919"/>
                  </a:lnTo>
                  <a:lnTo>
                    <a:pt x="115785" y="378459"/>
                  </a:lnTo>
                  <a:close/>
                </a:path>
                <a:path w="4215765" h="2847340">
                  <a:moveTo>
                    <a:pt x="286833" y="313689"/>
                  </a:moveTo>
                  <a:lnTo>
                    <a:pt x="247413" y="313689"/>
                  </a:lnTo>
                  <a:lnTo>
                    <a:pt x="261474" y="284479"/>
                  </a:lnTo>
                  <a:lnTo>
                    <a:pt x="255781" y="273049"/>
                  </a:lnTo>
                  <a:lnTo>
                    <a:pt x="231078" y="237489"/>
                  </a:lnTo>
                  <a:lnTo>
                    <a:pt x="203752" y="223519"/>
                  </a:lnTo>
                  <a:lnTo>
                    <a:pt x="408650" y="223519"/>
                  </a:lnTo>
                  <a:lnTo>
                    <a:pt x="420608" y="238759"/>
                  </a:lnTo>
                  <a:lnTo>
                    <a:pt x="428973" y="259079"/>
                  </a:lnTo>
                  <a:lnTo>
                    <a:pt x="431760" y="283209"/>
                  </a:lnTo>
                  <a:lnTo>
                    <a:pt x="431760" y="285749"/>
                  </a:lnTo>
                  <a:lnTo>
                    <a:pt x="311465" y="285749"/>
                  </a:lnTo>
                  <a:lnTo>
                    <a:pt x="304188" y="287019"/>
                  </a:lnTo>
                  <a:lnTo>
                    <a:pt x="295262" y="293369"/>
                  </a:lnTo>
                  <a:lnTo>
                    <a:pt x="288890" y="304799"/>
                  </a:lnTo>
                  <a:lnTo>
                    <a:pt x="286833" y="313689"/>
                  </a:lnTo>
                  <a:close/>
                </a:path>
                <a:path w="4215765" h="2847340">
                  <a:moveTo>
                    <a:pt x="289933" y="497839"/>
                  </a:moveTo>
                  <a:lnTo>
                    <a:pt x="239890" y="497839"/>
                  </a:lnTo>
                  <a:lnTo>
                    <a:pt x="246982" y="496569"/>
                  </a:lnTo>
                  <a:lnTo>
                    <a:pt x="253704" y="492759"/>
                  </a:lnTo>
                  <a:lnTo>
                    <a:pt x="260923" y="485139"/>
                  </a:lnTo>
                  <a:lnTo>
                    <a:pt x="266088" y="473709"/>
                  </a:lnTo>
                  <a:lnTo>
                    <a:pt x="269193" y="458469"/>
                  </a:lnTo>
                  <a:lnTo>
                    <a:pt x="270229" y="440689"/>
                  </a:lnTo>
                  <a:lnTo>
                    <a:pt x="268893" y="419099"/>
                  </a:lnTo>
                  <a:lnTo>
                    <a:pt x="258205" y="379729"/>
                  </a:lnTo>
                  <a:lnTo>
                    <a:pt x="226568" y="337819"/>
                  </a:lnTo>
                  <a:lnTo>
                    <a:pt x="225582" y="337819"/>
                  </a:lnTo>
                  <a:lnTo>
                    <a:pt x="225089" y="336549"/>
                  </a:lnTo>
                  <a:lnTo>
                    <a:pt x="224597" y="336549"/>
                  </a:lnTo>
                  <a:lnTo>
                    <a:pt x="223952" y="335279"/>
                  </a:lnTo>
                  <a:lnTo>
                    <a:pt x="222171" y="334009"/>
                  </a:lnTo>
                  <a:lnTo>
                    <a:pt x="214440" y="326389"/>
                  </a:lnTo>
                  <a:lnTo>
                    <a:pt x="211029" y="321309"/>
                  </a:lnTo>
                  <a:lnTo>
                    <a:pt x="206352" y="314959"/>
                  </a:lnTo>
                  <a:lnTo>
                    <a:pt x="203012" y="307339"/>
                  </a:lnTo>
                  <a:lnTo>
                    <a:pt x="201008" y="299719"/>
                  </a:lnTo>
                  <a:lnTo>
                    <a:pt x="200436" y="292099"/>
                  </a:lnTo>
                  <a:lnTo>
                    <a:pt x="200340" y="281939"/>
                  </a:lnTo>
                  <a:lnTo>
                    <a:pt x="202615" y="275589"/>
                  </a:lnTo>
                  <a:lnTo>
                    <a:pt x="207163" y="274319"/>
                  </a:lnTo>
                  <a:lnTo>
                    <a:pt x="213454" y="275589"/>
                  </a:lnTo>
                  <a:lnTo>
                    <a:pt x="221224" y="279399"/>
                  </a:lnTo>
                  <a:lnTo>
                    <a:pt x="221868" y="279399"/>
                  </a:lnTo>
                  <a:lnTo>
                    <a:pt x="222171" y="280669"/>
                  </a:lnTo>
                  <a:lnTo>
                    <a:pt x="229448" y="285749"/>
                  </a:lnTo>
                  <a:lnTo>
                    <a:pt x="234579" y="292099"/>
                  </a:lnTo>
                  <a:lnTo>
                    <a:pt x="239283" y="298449"/>
                  </a:lnTo>
                  <a:lnTo>
                    <a:pt x="243561" y="306069"/>
                  </a:lnTo>
                  <a:lnTo>
                    <a:pt x="247413" y="313689"/>
                  </a:lnTo>
                  <a:lnTo>
                    <a:pt x="286833" y="313689"/>
                  </a:lnTo>
                  <a:lnTo>
                    <a:pt x="285070" y="321309"/>
                  </a:lnTo>
                  <a:lnTo>
                    <a:pt x="283797" y="344169"/>
                  </a:lnTo>
                  <a:lnTo>
                    <a:pt x="285133" y="364489"/>
                  </a:lnTo>
                  <a:lnTo>
                    <a:pt x="295805" y="401319"/>
                  </a:lnTo>
                  <a:lnTo>
                    <a:pt x="320674" y="436879"/>
                  </a:lnTo>
                  <a:lnTo>
                    <a:pt x="327458" y="443229"/>
                  </a:lnTo>
                  <a:lnTo>
                    <a:pt x="328444" y="443229"/>
                  </a:lnTo>
                  <a:lnTo>
                    <a:pt x="328898" y="444499"/>
                  </a:lnTo>
                  <a:lnTo>
                    <a:pt x="329391" y="444499"/>
                  </a:lnTo>
                  <a:lnTo>
                    <a:pt x="329733" y="445769"/>
                  </a:lnTo>
                  <a:lnTo>
                    <a:pt x="330377" y="445769"/>
                  </a:lnTo>
                  <a:lnTo>
                    <a:pt x="331324" y="447039"/>
                  </a:lnTo>
                  <a:lnTo>
                    <a:pt x="332803" y="447039"/>
                  </a:lnTo>
                  <a:lnTo>
                    <a:pt x="337115" y="452119"/>
                  </a:lnTo>
                  <a:lnTo>
                    <a:pt x="297858" y="452119"/>
                  </a:lnTo>
                  <a:lnTo>
                    <a:pt x="282811" y="481329"/>
                  </a:lnTo>
                  <a:lnTo>
                    <a:pt x="283797" y="483869"/>
                  </a:lnTo>
                  <a:lnTo>
                    <a:pt x="283949" y="485139"/>
                  </a:lnTo>
                  <a:lnTo>
                    <a:pt x="284290" y="486409"/>
                  </a:lnTo>
                  <a:lnTo>
                    <a:pt x="289933" y="497839"/>
                  </a:lnTo>
                  <a:close/>
                </a:path>
                <a:path w="4215765" h="2847340">
                  <a:moveTo>
                    <a:pt x="431760" y="375919"/>
                  </a:moveTo>
                  <a:lnTo>
                    <a:pt x="355126" y="375919"/>
                  </a:lnTo>
                  <a:lnTo>
                    <a:pt x="369187" y="346709"/>
                  </a:lnTo>
                  <a:lnTo>
                    <a:pt x="363473" y="334009"/>
                  </a:lnTo>
                  <a:lnTo>
                    <a:pt x="339094" y="299719"/>
                  </a:lnTo>
                  <a:lnTo>
                    <a:pt x="311465" y="285749"/>
                  </a:lnTo>
                  <a:lnTo>
                    <a:pt x="431760" y="285749"/>
                  </a:lnTo>
                  <a:lnTo>
                    <a:pt x="431760" y="375919"/>
                  </a:lnTo>
                  <a:close/>
                </a:path>
                <a:path w="4215765" h="2847340">
                  <a:moveTo>
                    <a:pt x="180188" y="430529"/>
                  </a:moveTo>
                  <a:lnTo>
                    <a:pt x="122076" y="430529"/>
                  </a:lnTo>
                  <a:lnTo>
                    <a:pt x="129543" y="427989"/>
                  </a:lnTo>
                  <a:lnTo>
                    <a:pt x="134744" y="425449"/>
                  </a:lnTo>
                  <a:lnTo>
                    <a:pt x="157300" y="392429"/>
                  </a:lnTo>
                  <a:lnTo>
                    <a:pt x="163009" y="365759"/>
                  </a:lnTo>
                  <a:lnTo>
                    <a:pt x="139700" y="336549"/>
                  </a:lnTo>
                  <a:lnTo>
                    <a:pt x="187154" y="336549"/>
                  </a:lnTo>
                  <a:lnTo>
                    <a:pt x="188108" y="339089"/>
                  </a:lnTo>
                  <a:lnTo>
                    <a:pt x="197461" y="355599"/>
                  </a:lnTo>
                  <a:lnTo>
                    <a:pt x="202312" y="361949"/>
                  </a:lnTo>
                  <a:lnTo>
                    <a:pt x="207466" y="369569"/>
                  </a:lnTo>
                  <a:lnTo>
                    <a:pt x="212961" y="374649"/>
                  </a:lnTo>
                  <a:lnTo>
                    <a:pt x="219745" y="380999"/>
                  </a:lnTo>
                  <a:lnTo>
                    <a:pt x="220731" y="380999"/>
                  </a:lnTo>
                  <a:lnTo>
                    <a:pt x="221717" y="382269"/>
                  </a:lnTo>
                  <a:lnTo>
                    <a:pt x="222020" y="383539"/>
                  </a:lnTo>
                  <a:lnTo>
                    <a:pt x="223650" y="383539"/>
                  </a:lnTo>
                  <a:lnTo>
                    <a:pt x="229221" y="389889"/>
                  </a:lnTo>
                  <a:lnTo>
                    <a:pt x="189691" y="389889"/>
                  </a:lnTo>
                  <a:lnTo>
                    <a:pt x="175137" y="419099"/>
                  </a:lnTo>
                  <a:lnTo>
                    <a:pt x="175137" y="420369"/>
                  </a:lnTo>
                  <a:lnTo>
                    <a:pt x="176084" y="421639"/>
                  </a:lnTo>
                  <a:lnTo>
                    <a:pt x="176084" y="422909"/>
                  </a:lnTo>
                  <a:lnTo>
                    <a:pt x="176577" y="422909"/>
                  </a:lnTo>
                  <a:lnTo>
                    <a:pt x="180188" y="430529"/>
                  </a:lnTo>
                  <a:close/>
                </a:path>
                <a:path w="4215765" h="2847340">
                  <a:moveTo>
                    <a:pt x="431760" y="560069"/>
                  </a:moveTo>
                  <a:lnTo>
                    <a:pt x="347830" y="560069"/>
                  </a:lnTo>
                  <a:lnTo>
                    <a:pt x="354865" y="558799"/>
                  </a:lnTo>
                  <a:lnTo>
                    <a:pt x="361417" y="554989"/>
                  </a:lnTo>
                  <a:lnTo>
                    <a:pt x="368630" y="547369"/>
                  </a:lnTo>
                  <a:lnTo>
                    <a:pt x="373782" y="535939"/>
                  </a:lnTo>
                  <a:lnTo>
                    <a:pt x="376873" y="520699"/>
                  </a:lnTo>
                  <a:lnTo>
                    <a:pt x="377904" y="502919"/>
                  </a:lnTo>
                  <a:lnTo>
                    <a:pt x="376573" y="481329"/>
                  </a:lnTo>
                  <a:lnTo>
                    <a:pt x="365912" y="441959"/>
                  </a:lnTo>
                  <a:lnTo>
                    <a:pt x="334242" y="400049"/>
                  </a:lnTo>
                  <a:lnTo>
                    <a:pt x="333295" y="400049"/>
                  </a:lnTo>
                  <a:lnTo>
                    <a:pt x="332803" y="398779"/>
                  </a:lnTo>
                  <a:lnTo>
                    <a:pt x="331665" y="398779"/>
                  </a:lnTo>
                  <a:lnTo>
                    <a:pt x="330870" y="397509"/>
                  </a:lnTo>
                  <a:lnTo>
                    <a:pt x="322114" y="388619"/>
                  </a:lnTo>
                  <a:lnTo>
                    <a:pt x="308053" y="344169"/>
                  </a:lnTo>
                  <a:lnTo>
                    <a:pt x="310328" y="337819"/>
                  </a:lnTo>
                  <a:lnTo>
                    <a:pt x="314837" y="336549"/>
                  </a:lnTo>
                  <a:lnTo>
                    <a:pt x="321167" y="337819"/>
                  </a:lnTo>
                  <a:lnTo>
                    <a:pt x="328898" y="340359"/>
                  </a:lnTo>
                  <a:lnTo>
                    <a:pt x="329240" y="341629"/>
                  </a:lnTo>
                  <a:lnTo>
                    <a:pt x="329581" y="341629"/>
                  </a:lnTo>
                  <a:lnTo>
                    <a:pt x="329884" y="342899"/>
                  </a:lnTo>
                  <a:lnTo>
                    <a:pt x="337161" y="347979"/>
                  </a:lnTo>
                  <a:lnTo>
                    <a:pt x="342292" y="354329"/>
                  </a:lnTo>
                  <a:lnTo>
                    <a:pt x="346996" y="360679"/>
                  </a:lnTo>
                  <a:lnTo>
                    <a:pt x="351274" y="367029"/>
                  </a:lnTo>
                  <a:lnTo>
                    <a:pt x="355126" y="375919"/>
                  </a:lnTo>
                  <a:lnTo>
                    <a:pt x="431760" y="375919"/>
                  </a:lnTo>
                  <a:lnTo>
                    <a:pt x="431760" y="560069"/>
                  </a:lnTo>
                  <a:close/>
                </a:path>
                <a:path w="4215765" h="2847340">
                  <a:moveTo>
                    <a:pt x="232215" y="448309"/>
                  </a:moveTo>
                  <a:lnTo>
                    <a:pt x="199886" y="412749"/>
                  </a:lnTo>
                  <a:lnTo>
                    <a:pt x="189691" y="389889"/>
                  </a:lnTo>
                  <a:lnTo>
                    <a:pt x="229221" y="389889"/>
                  </a:lnTo>
                  <a:lnTo>
                    <a:pt x="245857" y="425449"/>
                  </a:lnTo>
                  <a:lnTo>
                    <a:pt x="245973" y="427989"/>
                  </a:lnTo>
                  <a:lnTo>
                    <a:pt x="245480" y="427989"/>
                  </a:lnTo>
                  <a:lnTo>
                    <a:pt x="245480" y="430529"/>
                  </a:lnTo>
                  <a:lnTo>
                    <a:pt x="245139" y="431799"/>
                  </a:lnTo>
                  <a:lnTo>
                    <a:pt x="244987" y="433069"/>
                  </a:lnTo>
                  <a:lnTo>
                    <a:pt x="244343" y="435609"/>
                  </a:lnTo>
                  <a:lnTo>
                    <a:pt x="243357" y="438149"/>
                  </a:lnTo>
                  <a:lnTo>
                    <a:pt x="242069" y="440689"/>
                  </a:lnTo>
                  <a:lnTo>
                    <a:pt x="238203" y="447039"/>
                  </a:lnTo>
                  <a:lnTo>
                    <a:pt x="232215" y="448309"/>
                  </a:lnTo>
                  <a:close/>
                </a:path>
                <a:path w="4215765" h="2847340">
                  <a:moveTo>
                    <a:pt x="339889" y="510539"/>
                  </a:moveTo>
                  <a:lnTo>
                    <a:pt x="307561" y="474979"/>
                  </a:lnTo>
                  <a:lnTo>
                    <a:pt x="297858" y="452119"/>
                  </a:lnTo>
                  <a:lnTo>
                    <a:pt x="337115" y="452119"/>
                  </a:lnTo>
                  <a:lnTo>
                    <a:pt x="353647" y="490219"/>
                  </a:lnTo>
                  <a:lnTo>
                    <a:pt x="353496" y="490219"/>
                  </a:lnTo>
                  <a:lnTo>
                    <a:pt x="353154" y="491489"/>
                  </a:lnTo>
                  <a:lnTo>
                    <a:pt x="353154" y="494029"/>
                  </a:lnTo>
                  <a:lnTo>
                    <a:pt x="353003" y="495299"/>
                  </a:lnTo>
                  <a:lnTo>
                    <a:pt x="352700" y="495299"/>
                  </a:lnTo>
                  <a:lnTo>
                    <a:pt x="352018" y="497839"/>
                  </a:lnTo>
                  <a:lnTo>
                    <a:pt x="351070" y="500379"/>
                  </a:lnTo>
                  <a:lnTo>
                    <a:pt x="349782" y="502919"/>
                  </a:lnTo>
                  <a:lnTo>
                    <a:pt x="345878" y="509269"/>
                  </a:lnTo>
                  <a:lnTo>
                    <a:pt x="339889" y="510539"/>
                  </a:lnTo>
                  <a:close/>
                </a:path>
                <a:path w="4215765" h="2847340">
                  <a:moveTo>
                    <a:pt x="4070687" y="2781300"/>
                  </a:moveTo>
                  <a:lnTo>
                    <a:pt x="3925644" y="2697390"/>
                  </a:lnTo>
                  <a:lnTo>
                    <a:pt x="3925644" y="2696934"/>
                  </a:lnTo>
                  <a:lnTo>
                    <a:pt x="3827630" y="2640195"/>
                  </a:lnTo>
                  <a:lnTo>
                    <a:pt x="3808324" y="2625775"/>
                  </a:lnTo>
                  <a:lnTo>
                    <a:pt x="3794524" y="2608202"/>
                  </a:lnTo>
                  <a:lnTo>
                    <a:pt x="3786238" y="2587476"/>
                  </a:lnTo>
                  <a:lnTo>
                    <a:pt x="3783474" y="2563597"/>
                  </a:lnTo>
                  <a:lnTo>
                    <a:pt x="3783474" y="2170859"/>
                  </a:lnTo>
                  <a:lnTo>
                    <a:pt x="3801151" y="2136292"/>
                  </a:lnTo>
                  <a:lnTo>
                    <a:pt x="3808585" y="2136898"/>
                  </a:lnTo>
                  <a:lnTo>
                    <a:pt x="3817411" y="2139684"/>
                  </a:lnTo>
                  <a:lnTo>
                    <a:pt x="3827630" y="2144647"/>
                  </a:lnTo>
                  <a:lnTo>
                    <a:pt x="3962475" y="2223214"/>
                  </a:lnTo>
                  <a:lnTo>
                    <a:pt x="3964165" y="2223214"/>
                  </a:lnTo>
                  <a:lnTo>
                    <a:pt x="3994008" y="2240679"/>
                  </a:lnTo>
                  <a:lnTo>
                    <a:pt x="3994008" y="2241619"/>
                  </a:lnTo>
                  <a:lnTo>
                    <a:pt x="4108063" y="2307076"/>
                  </a:lnTo>
                  <a:lnTo>
                    <a:pt x="3867876" y="2307076"/>
                  </a:lnTo>
                  <a:lnTo>
                    <a:pt x="3861100" y="2308159"/>
                  </a:lnTo>
                  <a:lnTo>
                    <a:pt x="3831078" y="2338625"/>
                  </a:lnTo>
                  <a:lnTo>
                    <a:pt x="3822647" y="2378986"/>
                  </a:lnTo>
                  <a:lnTo>
                    <a:pt x="3822372" y="2388077"/>
                  </a:lnTo>
                  <a:lnTo>
                    <a:pt x="3822428" y="2395978"/>
                  </a:lnTo>
                  <a:lnTo>
                    <a:pt x="3828125" y="2440907"/>
                  </a:lnTo>
                  <a:lnTo>
                    <a:pt x="3843620" y="2488443"/>
                  </a:lnTo>
                  <a:lnTo>
                    <a:pt x="3867876" y="2527232"/>
                  </a:lnTo>
                  <a:lnTo>
                    <a:pt x="3896983" y="2552920"/>
                  </a:lnTo>
                  <a:lnTo>
                    <a:pt x="3926091" y="2561173"/>
                  </a:lnTo>
                  <a:lnTo>
                    <a:pt x="4006136" y="2561173"/>
                  </a:lnTo>
                  <a:lnTo>
                    <a:pt x="4006136" y="2592204"/>
                  </a:lnTo>
                  <a:lnTo>
                    <a:pt x="4033313" y="2607690"/>
                  </a:lnTo>
                  <a:lnTo>
                    <a:pt x="4110933" y="2607690"/>
                  </a:lnTo>
                  <a:lnTo>
                    <a:pt x="4110933" y="2652812"/>
                  </a:lnTo>
                  <a:lnTo>
                    <a:pt x="4138109" y="2668298"/>
                  </a:lnTo>
                  <a:lnTo>
                    <a:pt x="4215235" y="2668298"/>
                  </a:lnTo>
                  <a:lnTo>
                    <a:pt x="4215235" y="2780805"/>
                  </a:lnTo>
                  <a:lnTo>
                    <a:pt x="4070687" y="2780805"/>
                  </a:lnTo>
                  <a:lnTo>
                    <a:pt x="4070687" y="2781300"/>
                  </a:lnTo>
                  <a:close/>
                </a:path>
                <a:path w="4215765" h="2847340">
                  <a:moveTo>
                    <a:pt x="3964165" y="2223214"/>
                  </a:moveTo>
                  <a:lnTo>
                    <a:pt x="3962475" y="2223214"/>
                  </a:lnTo>
                  <a:lnTo>
                    <a:pt x="3962475" y="2222225"/>
                  </a:lnTo>
                  <a:lnTo>
                    <a:pt x="3964165" y="2223214"/>
                  </a:lnTo>
                  <a:close/>
                </a:path>
                <a:path w="4215765" h="2847340">
                  <a:moveTo>
                    <a:pt x="4215235" y="2439957"/>
                  </a:moveTo>
                  <a:lnTo>
                    <a:pt x="3967821" y="2439957"/>
                  </a:lnTo>
                  <a:lnTo>
                    <a:pt x="3964916" y="2424408"/>
                  </a:lnTo>
                  <a:lnTo>
                    <a:pt x="3961034" y="2409281"/>
                  </a:lnTo>
                  <a:lnTo>
                    <a:pt x="3944832" y="2369306"/>
                  </a:lnTo>
                  <a:lnTo>
                    <a:pt x="3919010" y="2333236"/>
                  </a:lnTo>
                  <a:lnTo>
                    <a:pt x="3881978" y="2308905"/>
                  </a:lnTo>
                  <a:lnTo>
                    <a:pt x="3867876" y="2307076"/>
                  </a:lnTo>
                  <a:lnTo>
                    <a:pt x="4108063" y="2307076"/>
                  </a:lnTo>
                  <a:lnTo>
                    <a:pt x="4170632" y="2342985"/>
                  </a:lnTo>
                  <a:lnTo>
                    <a:pt x="4204074" y="2375098"/>
                  </a:lnTo>
                  <a:lnTo>
                    <a:pt x="4215235" y="2420078"/>
                  </a:lnTo>
                  <a:lnTo>
                    <a:pt x="4215235" y="2439957"/>
                  </a:lnTo>
                  <a:close/>
                </a:path>
                <a:path w="4215765" h="2847340">
                  <a:moveTo>
                    <a:pt x="3908966" y="2512842"/>
                  </a:moveTo>
                  <a:lnTo>
                    <a:pt x="3903125" y="2511406"/>
                  </a:lnTo>
                  <a:lnTo>
                    <a:pt x="3896983" y="2507838"/>
                  </a:lnTo>
                  <a:lnTo>
                    <a:pt x="3890502" y="2504279"/>
                  </a:lnTo>
                  <a:lnTo>
                    <a:pt x="3865004" y="2466624"/>
                  </a:lnTo>
                  <a:lnTo>
                    <a:pt x="3854979" y="2424408"/>
                  </a:lnTo>
                  <a:lnTo>
                    <a:pt x="3854317" y="2409281"/>
                  </a:lnTo>
                  <a:lnTo>
                    <a:pt x="3854933" y="2395978"/>
                  </a:lnTo>
                  <a:lnTo>
                    <a:pt x="3868866" y="2359615"/>
                  </a:lnTo>
                  <a:lnTo>
                    <a:pt x="3879063" y="2356057"/>
                  </a:lnTo>
                  <a:lnTo>
                    <a:pt x="3884855" y="2355106"/>
                  </a:lnTo>
                  <a:lnTo>
                    <a:pt x="3918653" y="2381891"/>
                  </a:lnTo>
                  <a:lnTo>
                    <a:pt x="3934830" y="2418384"/>
                  </a:lnTo>
                  <a:lnTo>
                    <a:pt x="3938714" y="2437048"/>
                  </a:lnTo>
                  <a:lnTo>
                    <a:pt x="3967821" y="2439957"/>
                  </a:lnTo>
                  <a:lnTo>
                    <a:pt x="4215235" y="2439957"/>
                  </a:lnTo>
                  <a:lnTo>
                    <a:pt x="4215235" y="2446251"/>
                  </a:lnTo>
                  <a:lnTo>
                    <a:pt x="4006136" y="2446251"/>
                  </a:lnTo>
                  <a:lnTo>
                    <a:pt x="4006136" y="2479202"/>
                  </a:lnTo>
                  <a:lnTo>
                    <a:pt x="3938714" y="2479202"/>
                  </a:lnTo>
                  <a:lnTo>
                    <a:pt x="3937018" y="2486732"/>
                  </a:lnTo>
                  <a:lnTo>
                    <a:pt x="3934830" y="2493287"/>
                  </a:lnTo>
                  <a:lnTo>
                    <a:pt x="3932159" y="2498861"/>
                  </a:lnTo>
                  <a:lnTo>
                    <a:pt x="3929011" y="2503445"/>
                  </a:lnTo>
                  <a:lnTo>
                    <a:pt x="3925150" y="2509283"/>
                  </a:lnTo>
                  <a:lnTo>
                    <a:pt x="3920298" y="2512202"/>
                  </a:lnTo>
                  <a:lnTo>
                    <a:pt x="3914457" y="2512202"/>
                  </a:lnTo>
                  <a:lnTo>
                    <a:pt x="3908966" y="2512842"/>
                  </a:lnTo>
                  <a:close/>
                </a:path>
                <a:path w="4215765" h="2847340">
                  <a:moveTo>
                    <a:pt x="4079400" y="2575234"/>
                  </a:moveTo>
                  <a:lnTo>
                    <a:pt x="4064846" y="2575234"/>
                  </a:lnTo>
                  <a:lnTo>
                    <a:pt x="4064846" y="2531101"/>
                  </a:lnTo>
                  <a:lnTo>
                    <a:pt x="4033313" y="2512686"/>
                  </a:lnTo>
                  <a:lnTo>
                    <a:pt x="4033313" y="2461776"/>
                  </a:lnTo>
                  <a:lnTo>
                    <a:pt x="4006136" y="2446251"/>
                  </a:lnTo>
                  <a:lnTo>
                    <a:pt x="4215235" y="2446251"/>
                  </a:lnTo>
                  <a:lnTo>
                    <a:pt x="4215235" y="2506858"/>
                  </a:lnTo>
                  <a:lnTo>
                    <a:pt x="4110933" y="2506858"/>
                  </a:lnTo>
                  <a:lnTo>
                    <a:pt x="4110933" y="2539810"/>
                  </a:lnTo>
                  <a:lnTo>
                    <a:pt x="4079400" y="2539810"/>
                  </a:lnTo>
                  <a:lnTo>
                    <a:pt x="4079400" y="2575234"/>
                  </a:lnTo>
                  <a:close/>
                </a:path>
                <a:path w="4215765" h="2847340">
                  <a:moveTo>
                    <a:pt x="4006136" y="2561173"/>
                  </a:moveTo>
                  <a:lnTo>
                    <a:pt x="3926091" y="2561173"/>
                  </a:lnTo>
                  <a:lnTo>
                    <a:pt x="3932719" y="2560110"/>
                  </a:lnTo>
                  <a:lnTo>
                    <a:pt x="3938961" y="2557889"/>
                  </a:lnTo>
                  <a:lnTo>
                    <a:pt x="3964740" y="2522999"/>
                  </a:lnTo>
                  <a:lnTo>
                    <a:pt x="3967821" y="2510718"/>
                  </a:lnTo>
                  <a:lnTo>
                    <a:pt x="3938714" y="2479202"/>
                  </a:lnTo>
                  <a:lnTo>
                    <a:pt x="3974603" y="2479202"/>
                  </a:lnTo>
                  <a:lnTo>
                    <a:pt x="3974603" y="2523334"/>
                  </a:lnTo>
                  <a:lnTo>
                    <a:pt x="4006136" y="2541293"/>
                  </a:lnTo>
                  <a:lnTo>
                    <a:pt x="4006136" y="2561173"/>
                  </a:lnTo>
                  <a:close/>
                </a:path>
                <a:path w="4215765" h="2847340">
                  <a:moveTo>
                    <a:pt x="4006136" y="2497161"/>
                  </a:moveTo>
                  <a:lnTo>
                    <a:pt x="3974603" y="2479202"/>
                  </a:lnTo>
                  <a:lnTo>
                    <a:pt x="4006136" y="2479202"/>
                  </a:lnTo>
                  <a:lnTo>
                    <a:pt x="4006136" y="2497161"/>
                  </a:lnTo>
                  <a:close/>
                </a:path>
                <a:path w="4215765" h="2847340">
                  <a:moveTo>
                    <a:pt x="4215235" y="2635841"/>
                  </a:moveTo>
                  <a:lnTo>
                    <a:pt x="4169643" y="2635841"/>
                  </a:lnTo>
                  <a:lnTo>
                    <a:pt x="4169643" y="2591709"/>
                  </a:lnTo>
                  <a:lnTo>
                    <a:pt x="4138109" y="2573294"/>
                  </a:lnTo>
                  <a:lnTo>
                    <a:pt x="4138109" y="2522384"/>
                  </a:lnTo>
                  <a:lnTo>
                    <a:pt x="4110933" y="2506858"/>
                  </a:lnTo>
                  <a:lnTo>
                    <a:pt x="4215235" y="2506858"/>
                  </a:lnTo>
                  <a:lnTo>
                    <a:pt x="4215235" y="2635841"/>
                  </a:lnTo>
                  <a:close/>
                </a:path>
                <a:path w="4215765" h="2847340">
                  <a:moveTo>
                    <a:pt x="4110933" y="2557769"/>
                  </a:moveTo>
                  <a:lnTo>
                    <a:pt x="4079400" y="2539810"/>
                  </a:lnTo>
                  <a:lnTo>
                    <a:pt x="4110933" y="2539810"/>
                  </a:lnTo>
                  <a:lnTo>
                    <a:pt x="4110933" y="2557769"/>
                  </a:lnTo>
                  <a:close/>
                </a:path>
                <a:path w="4215765" h="2847340">
                  <a:moveTo>
                    <a:pt x="4110933" y="2607690"/>
                  </a:moveTo>
                  <a:lnTo>
                    <a:pt x="4033313" y="2607690"/>
                  </a:lnTo>
                  <a:lnTo>
                    <a:pt x="4033313" y="2556780"/>
                  </a:lnTo>
                  <a:lnTo>
                    <a:pt x="4064846" y="2575234"/>
                  </a:lnTo>
                  <a:lnTo>
                    <a:pt x="4079400" y="2575234"/>
                  </a:lnTo>
                  <a:lnTo>
                    <a:pt x="4079400" y="2583942"/>
                  </a:lnTo>
                  <a:lnTo>
                    <a:pt x="4110933" y="2601901"/>
                  </a:lnTo>
                  <a:lnTo>
                    <a:pt x="4110933" y="2607690"/>
                  </a:lnTo>
                  <a:close/>
                </a:path>
                <a:path w="4215765" h="2847340">
                  <a:moveTo>
                    <a:pt x="4215235" y="2668298"/>
                  </a:moveTo>
                  <a:lnTo>
                    <a:pt x="4138109" y="2668298"/>
                  </a:lnTo>
                  <a:lnTo>
                    <a:pt x="4138109" y="2617387"/>
                  </a:lnTo>
                  <a:lnTo>
                    <a:pt x="4169643" y="2635841"/>
                  </a:lnTo>
                  <a:lnTo>
                    <a:pt x="4215235" y="2635841"/>
                  </a:lnTo>
                  <a:lnTo>
                    <a:pt x="4215235" y="2668298"/>
                  </a:lnTo>
                  <a:close/>
                </a:path>
                <a:path w="4215765" h="2847340">
                  <a:moveTo>
                    <a:pt x="4195534" y="2846955"/>
                  </a:moveTo>
                  <a:lnTo>
                    <a:pt x="4188323" y="2846138"/>
                  </a:lnTo>
                  <a:lnTo>
                    <a:pt x="4180027" y="2843318"/>
                  </a:lnTo>
                  <a:lnTo>
                    <a:pt x="4170632" y="2838494"/>
                  </a:lnTo>
                  <a:lnTo>
                    <a:pt x="4070687" y="2780805"/>
                  </a:lnTo>
                  <a:lnTo>
                    <a:pt x="4215235" y="2780805"/>
                  </a:lnTo>
                  <a:lnTo>
                    <a:pt x="4215235" y="2813301"/>
                  </a:lnTo>
                  <a:lnTo>
                    <a:pt x="4214717" y="2823360"/>
                  </a:lnTo>
                  <a:lnTo>
                    <a:pt x="4201670" y="2845767"/>
                  </a:lnTo>
                  <a:lnTo>
                    <a:pt x="4195534" y="2846955"/>
                  </a:lnTo>
                  <a:close/>
                </a:path>
              </a:pathLst>
            </a:custGeom>
            <a:solidFill>
              <a:srgbClr val="41b93b"/>
            </a:solidFill>
            <a:ln w="0">
              <a:noFill/>
            </a:ln>
          </p:spPr>
          <p:style>
            <a:lnRef idx="0"/>
            <a:fillRef idx="0"/>
            <a:effectRef idx="0"/>
            <a:fontRef idx="minor"/>
          </p:style>
        </p:sp>
        <p:sp>
          <p:nvSpPr>
            <p:cNvPr id="511" name="object 19"/>
            <p:cNvSpPr/>
            <p:nvPr/>
          </p:nvSpPr>
          <p:spPr>
            <a:xfrm>
              <a:off x="1828080" y="6475680"/>
              <a:ext cx="412560" cy="460800"/>
            </a:xfrm>
            <a:prstGeom prst="rect">
              <a:avLst/>
            </a:prstGeom>
            <a:blipFill rotWithShape="0">
              <a:blip r:embed="rId8"/>
              <a:srcRect/>
              <a:stretch/>
            </a:blipFill>
            <a:ln w="0">
              <a:noFill/>
            </a:ln>
          </p:spPr>
          <p:style>
            <a:lnRef idx="0"/>
            <a:fillRef idx="0"/>
            <a:effectRef idx="0"/>
            <a:fontRef idx="minor"/>
          </p:style>
        </p:sp>
        <p:sp>
          <p:nvSpPr>
            <p:cNvPr id="512" name="object 20"/>
            <p:cNvSpPr/>
            <p:nvPr/>
          </p:nvSpPr>
          <p:spPr>
            <a:xfrm>
              <a:off x="1819080" y="6511320"/>
              <a:ext cx="340560" cy="427680"/>
            </a:xfrm>
            <a:custGeom>
              <a:avLst/>
              <a:gdLst/>
              <a:ahLst/>
              <a:rect l="l" t="t" r="r" b="b"/>
              <a:pathLst>
                <a:path w="461644" h="759460">
                  <a:moveTo>
                    <a:pt x="307064" y="688767"/>
                  </a:moveTo>
                  <a:lnTo>
                    <a:pt x="151824" y="599559"/>
                  </a:lnTo>
                  <a:lnTo>
                    <a:pt x="151824" y="598575"/>
                  </a:lnTo>
                  <a:lnTo>
                    <a:pt x="47076" y="538460"/>
                  </a:lnTo>
                  <a:lnTo>
                    <a:pt x="26479" y="522954"/>
                  </a:lnTo>
                  <a:lnTo>
                    <a:pt x="11767" y="504050"/>
                  </a:lnTo>
                  <a:lnTo>
                    <a:pt x="2941" y="481744"/>
                  </a:lnTo>
                  <a:lnTo>
                    <a:pt x="0" y="456033"/>
                  </a:lnTo>
                  <a:lnTo>
                    <a:pt x="0" y="36627"/>
                  </a:lnTo>
                  <a:lnTo>
                    <a:pt x="18681" y="0"/>
                  </a:lnTo>
                  <a:lnTo>
                    <a:pt x="26687" y="632"/>
                  </a:lnTo>
                  <a:lnTo>
                    <a:pt x="36151" y="3636"/>
                  </a:lnTo>
                  <a:lnTo>
                    <a:pt x="47076" y="9013"/>
                  </a:lnTo>
                  <a:lnTo>
                    <a:pt x="191129" y="92386"/>
                  </a:lnTo>
                  <a:lnTo>
                    <a:pt x="191979" y="92386"/>
                  </a:lnTo>
                  <a:lnTo>
                    <a:pt x="224593" y="111288"/>
                  </a:lnTo>
                  <a:lnTo>
                    <a:pt x="224593" y="112273"/>
                  </a:lnTo>
                  <a:lnTo>
                    <a:pt x="310309" y="161251"/>
                  </a:lnTo>
                  <a:lnTo>
                    <a:pt x="24256" y="161251"/>
                  </a:lnTo>
                  <a:lnTo>
                    <a:pt x="24256" y="360538"/>
                  </a:lnTo>
                  <a:lnTo>
                    <a:pt x="45097" y="372659"/>
                  </a:lnTo>
                  <a:lnTo>
                    <a:pt x="90242" y="372659"/>
                  </a:lnTo>
                  <a:lnTo>
                    <a:pt x="90242" y="398341"/>
                  </a:lnTo>
                  <a:lnTo>
                    <a:pt x="111083" y="410463"/>
                  </a:lnTo>
                  <a:lnTo>
                    <a:pt x="158655" y="410463"/>
                  </a:lnTo>
                  <a:lnTo>
                    <a:pt x="158655" y="437623"/>
                  </a:lnTo>
                  <a:lnTo>
                    <a:pt x="179495" y="449744"/>
                  </a:lnTo>
                  <a:lnTo>
                    <a:pt x="227018" y="449744"/>
                  </a:lnTo>
                  <a:lnTo>
                    <a:pt x="227018" y="477359"/>
                  </a:lnTo>
                  <a:lnTo>
                    <a:pt x="246918" y="489026"/>
                  </a:lnTo>
                  <a:lnTo>
                    <a:pt x="315330" y="489026"/>
                  </a:lnTo>
                  <a:lnTo>
                    <a:pt x="315330" y="528270"/>
                  </a:lnTo>
                  <a:lnTo>
                    <a:pt x="334240" y="539444"/>
                  </a:lnTo>
                  <a:lnTo>
                    <a:pt x="359981" y="539444"/>
                  </a:lnTo>
                  <a:lnTo>
                    <a:pt x="359981" y="553990"/>
                  </a:lnTo>
                  <a:lnTo>
                    <a:pt x="430324" y="594710"/>
                  </a:lnTo>
                  <a:lnTo>
                    <a:pt x="461362" y="594710"/>
                  </a:lnTo>
                  <a:lnTo>
                    <a:pt x="461362" y="688274"/>
                  </a:lnTo>
                  <a:lnTo>
                    <a:pt x="307064" y="688274"/>
                  </a:lnTo>
                  <a:lnTo>
                    <a:pt x="307064" y="688767"/>
                  </a:lnTo>
                  <a:close/>
                </a:path>
                <a:path w="461644" h="759460">
                  <a:moveTo>
                    <a:pt x="191979" y="92386"/>
                  </a:moveTo>
                  <a:lnTo>
                    <a:pt x="191129" y="92386"/>
                  </a:lnTo>
                  <a:lnTo>
                    <a:pt x="191129" y="91894"/>
                  </a:lnTo>
                  <a:lnTo>
                    <a:pt x="191979" y="92386"/>
                  </a:lnTo>
                  <a:close/>
                </a:path>
                <a:path w="461644" h="759460">
                  <a:moveTo>
                    <a:pt x="90242" y="270345"/>
                  </a:moveTo>
                  <a:lnTo>
                    <a:pt x="45097" y="244625"/>
                  </a:lnTo>
                  <a:lnTo>
                    <a:pt x="45097" y="173373"/>
                  </a:lnTo>
                  <a:lnTo>
                    <a:pt x="24256" y="161251"/>
                  </a:lnTo>
                  <a:lnTo>
                    <a:pt x="310309" y="161251"/>
                  </a:lnTo>
                  <a:lnTo>
                    <a:pt x="376469" y="199056"/>
                  </a:lnTo>
                  <a:lnTo>
                    <a:pt x="90242" y="199056"/>
                  </a:lnTo>
                  <a:lnTo>
                    <a:pt x="90242" y="270345"/>
                  </a:lnTo>
                  <a:close/>
                </a:path>
                <a:path w="461644" h="759460">
                  <a:moveTo>
                    <a:pt x="158655" y="410463"/>
                  </a:moveTo>
                  <a:lnTo>
                    <a:pt x="111083" y="410463"/>
                  </a:lnTo>
                  <a:lnTo>
                    <a:pt x="111083" y="211178"/>
                  </a:lnTo>
                  <a:lnTo>
                    <a:pt x="90242" y="199056"/>
                  </a:lnTo>
                  <a:lnTo>
                    <a:pt x="376469" y="199056"/>
                  </a:lnTo>
                  <a:lnTo>
                    <a:pt x="412133" y="219435"/>
                  </a:lnTo>
                  <a:lnTo>
                    <a:pt x="125637" y="219435"/>
                  </a:lnTo>
                  <a:lnTo>
                    <a:pt x="125637" y="257731"/>
                  </a:lnTo>
                  <a:lnTo>
                    <a:pt x="158655" y="276634"/>
                  </a:lnTo>
                  <a:lnTo>
                    <a:pt x="158655" y="410463"/>
                  </a:lnTo>
                  <a:close/>
                </a:path>
                <a:path w="461644" h="759460">
                  <a:moveTo>
                    <a:pt x="227018" y="307658"/>
                  </a:moveTo>
                  <a:lnTo>
                    <a:pt x="212465" y="307658"/>
                  </a:lnTo>
                  <a:lnTo>
                    <a:pt x="212465" y="269361"/>
                  </a:lnTo>
                  <a:lnTo>
                    <a:pt x="125637" y="219435"/>
                  </a:lnTo>
                  <a:lnTo>
                    <a:pt x="412133" y="219435"/>
                  </a:lnTo>
                  <a:lnTo>
                    <a:pt x="413791" y="220382"/>
                  </a:lnTo>
                  <a:lnTo>
                    <a:pt x="434609" y="235909"/>
                  </a:lnTo>
                  <a:lnTo>
                    <a:pt x="449474" y="254820"/>
                  </a:lnTo>
                  <a:lnTo>
                    <a:pt x="458391" y="277119"/>
                  </a:lnTo>
                  <a:lnTo>
                    <a:pt x="458506" y="278111"/>
                  </a:lnTo>
                  <a:lnTo>
                    <a:pt x="227018" y="278111"/>
                  </a:lnTo>
                  <a:lnTo>
                    <a:pt x="227018" y="307658"/>
                  </a:lnTo>
                  <a:close/>
                </a:path>
                <a:path w="461644" h="759460">
                  <a:moveTo>
                    <a:pt x="281372" y="408039"/>
                  </a:moveTo>
                  <a:lnTo>
                    <a:pt x="237216" y="283907"/>
                  </a:lnTo>
                  <a:lnTo>
                    <a:pt x="227018" y="278111"/>
                  </a:lnTo>
                  <a:lnTo>
                    <a:pt x="458506" y="278111"/>
                  </a:lnTo>
                  <a:lnTo>
                    <a:pt x="461362" y="302809"/>
                  </a:lnTo>
                  <a:lnTo>
                    <a:pt x="461362" y="334818"/>
                  </a:lnTo>
                  <a:lnTo>
                    <a:pt x="325033" y="334818"/>
                  </a:lnTo>
                  <a:lnTo>
                    <a:pt x="281372" y="408039"/>
                  </a:lnTo>
                  <a:close/>
                </a:path>
                <a:path w="461644" h="759460">
                  <a:moveTo>
                    <a:pt x="90242" y="372659"/>
                  </a:moveTo>
                  <a:lnTo>
                    <a:pt x="45097" y="372659"/>
                  </a:lnTo>
                  <a:lnTo>
                    <a:pt x="45097" y="283414"/>
                  </a:lnTo>
                  <a:lnTo>
                    <a:pt x="90242" y="309134"/>
                  </a:lnTo>
                  <a:lnTo>
                    <a:pt x="90242" y="372659"/>
                  </a:lnTo>
                  <a:close/>
                </a:path>
                <a:path w="461644" h="759460">
                  <a:moveTo>
                    <a:pt x="227018" y="449744"/>
                  </a:moveTo>
                  <a:lnTo>
                    <a:pt x="179495" y="449744"/>
                  </a:lnTo>
                  <a:lnTo>
                    <a:pt x="179495" y="288756"/>
                  </a:lnTo>
                  <a:lnTo>
                    <a:pt x="212465" y="307658"/>
                  </a:lnTo>
                  <a:lnTo>
                    <a:pt x="227018" y="307658"/>
                  </a:lnTo>
                  <a:lnTo>
                    <a:pt x="227018" y="449744"/>
                  </a:lnTo>
                  <a:close/>
                </a:path>
                <a:path w="461644" h="759460">
                  <a:moveTo>
                    <a:pt x="359981" y="539444"/>
                  </a:moveTo>
                  <a:lnTo>
                    <a:pt x="334240" y="539444"/>
                  </a:lnTo>
                  <a:lnTo>
                    <a:pt x="334240" y="340158"/>
                  </a:lnTo>
                  <a:lnTo>
                    <a:pt x="325033" y="334818"/>
                  </a:lnTo>
                  <a:lnTo>
                    <a:pt x="461362" y="334818"/>
                  </a:lnTo>
                  <a:lnTo>
                    <a:pt x="461362" y="354704"/>
                  </a:lnTo>
                  <a:lnTo>
                    <a:pt x="359981" y="354704"/>
                  </a:lnTo>
                  <a:lnTo>
                    <a:pt x="359981" y="539444"/>
                  </a:lnTo>
                  <a:close/>
                </a:path>
                <a:path w="461644" h="759460">
                  <a:moveTo>
                    <a:pt x="461362" y="594710"/>
                  </a:moveTo>
                  <a:lnTo>
                    <a:pt x="430324" y="594710"/>
                  </a:lnTo>
                  <a:lnTo>
                    <a:pt x="430324" y="556414"/>
                  </a:lnTo>
                  <a:lnTo>
                    <a:pt x="380822" y="527815"/>
                  </a:lnTo>
                  <a:lnTo>
                    <a:pt x="380822" y="366825"/>
                  </a:lnTo>
                  <a:lnTo>
                    <a:pt x="359981" y="354704"/>
                  </a:lnTo>
                  <a:lnTo>
                    <a:pt x="461362" y="354704"/>
                  </a:lnTo>
                  <a:lnTo>
                    <a:pt x="461362" y="594710"/>
                  </a:lnTo>
                  <a:close/>
                </a:path>
                <a:path w="461644" h="759460">
                  <a:moveTo>
                    <a:pt x="315330" y="489026"/>
                  </a:moveTo>
                  <a:lnTo>
                    <a:pt x="246918" y="489026"/>
                  </a:lnTo>
                  <a:lnTo>
                    <a:pt x="246918" y="363417"/>
                  </a:lnTo>
                  <a:lnTo>
                    <a:pt x="281372" y="457510"/>
                  </a:lnTo>
                  <a:lnTo>
                    <a:pt x="315330" y="457510"/>
                  </a:lnTo>
                  <a:lnTo>
                    <a:pt x="315330" y="489026"/>
                  </a:lnTo>
                  <a:close/>
                </a:path>
                <a:path w="461644" h="759460">
                  <a:moveTo>
                    <a:pt x="315330" y="457510"/>
                  </a:moveTo>
                  <a:lnTo>
                    <a:pt x="281372" y="457510"/>
                  </a:lnTo>
                  <a:lnTo>
                    <a:pt x="315330" y="402698"/>
                  </a:lnTo>
                  <a:lnTo>
                    <a:pt x="315330" y="457510"/>
                  </a:lnTo>
                  <a:close/>
                </a:path>
                <a:path w="461644" h="759460">
                  <a:moveTo>
                    <a:pt x="440375" y="759231"/>
                  </a:moveTo>
                  <a:lnTo>
                    <a:pt x="432730" y="758229"/>
                  </a:lnTo>
                  <a:lnTo>
                    <a:pt x="423870" y="755109"/>
                  </a:lnTo>
                  <a:lnTo>
                    <a:pt x="413791" y="749866"/>
                  </a:lnTo>
                  <a:lnTo>
                    <a:pt x="307064" y="688274"/>
                  </a:lnTo>
                  <a:lnTo>
                    <a:pt x="461362" y="688274"/>
                  </a:lnTo>
                  <a:lnTo>
                    <a:pt x="461362" y="723199"/>
                  </a:lnTo>
                  <a:lnTo>
                    <a:pt x="460815" y="733932"/>
                  </a:lnTo>
                  <a:lnTo>
                    <a:pt x="440375" y="759231"/>
                  </a:lnTo>
                  <a:close/>
                </a:path>
              </a:pathLst>
            </a:custGeom>
            <a:solidFill>
              <a:srgbClr val="5eccf5"/>
            </a:solidFill>
            <a:ln w="0">
              <a:noFill/>
            </a:ln>
          </p:spPr>
          <p:style>
            <a:lnRef idx="0"/>
            <a:fillRef idx="0"/>
            <a:effectRef idx="0"/>
            <a:fontRef idx="minor"/>
          </p:style>
        </p:sp>
        <p:sp>
          <p:nvSpPr>
            <p:cNvPr id="513" name="object 21"/>
            <p:cNvSpPr/>
            <p:nvPr/>
          </p:nvSpPr>
          <p:spPr>
            <a:xfrm>
              <a:off x="3237480" y="6491160"/>
              <a:ext cx="385920" cy="431280"/>
            </a:xfrm>
            <a:prstGeom prst="rect">
              <a:avLst/>
            </a:prstGeom>
            <a:blipFill rotWithShape="0">
              <a:blip r:embed="rId9"/>
              <a:srcRect/>
              <a:stretch/>
            </a:blipFill>
            <a:ln w="0">
              <a:noFill/>
            </a:ln>
          </p:spPr>
          <p:style>
            <a:lnRef idx="0"/>
            <a:fillRef idx="0"/>
            <a:effectRef idx="0"/>
            <a:fontRef idx="minor"/>
          </p:style>
        </p:sp>
        <p:sp>
          <p:nvSpPr>
            <p:cNvPr id="514" name="object 22"/>
            <p:cNvSpPr/>
            <p:nvPr/>
          </p:nvSpPr>
          <p:spPr>
            <a:xfrm>
              <a:off x="3229200" y="6524280"/>
              <a:ext cx="318600" cy="400320"/>
            </a:xfrm>
            <a:custGeom>
              <a:avLst/>
              <a:gdLst/>
              <a:ahLst/>
              <a:rect l="l" t="t" r="r" b="b"/>
              <a:pathLst>
                <a:path w="431800" h="710564">
                  <a:moveTo>
                    <a:pt x="287212" y="645004"/>
                  </a:moveTo>
                  <a:lnTo>
                    <a:pt x="142122" y="561101"/>
                  </a:lnTo>
                  <a:lnTo>
                    <a:pt x="142122" y="560153"/>
                  </a:lnTo>
                  <a:lnTo>
                    <a:pt x="44156" y="503901"/>
                  </a:lnTo>
                  <a:lnTo>
                    <a:pt x="11035" y="471780"/>
                  </a:lnTo>
                  <a:lnTo>
                    <a:pt x="91" y="427611"/>
                  </a:lnTo>
                  <a:lnTo>
                    <a:pt x="0" y="34078"/>
                  </a:lnTo>
                  <a:lnTo>
                    <a:pt x="696" y="22224"/>
                  </a:lnTo>
                  <a:lnTo>
                    <a:pt x="2785" y="12855"/>
                  </a:lnTo>
                  <a:lnTo>
                    <a:pt x="6266" y="5973"/>
                  </a:lnTo>
                  <a:lnTo>
                    <a:pt x="11138" y="1577"/>
                  </a:lnTo>
                  <a:lnTo>
                    <a:pt x="17386" y="0"/>
                  </a:lnTo>
                  <a:lnTo>
                    <a:pt x="24976" y="606"/>
                  </a:lnTo>
                  <a:lnTo>
                    <a:pt x="33902" y="3393"/>
                  </a:lnTo>
                  <a:lnTo>
                    <a:pt x="44156" y="8357"/>
                  </a:lnTo>
                  <a:lnTo>
                    <a:pt x="179001" y="86427"/>
                  </a:lnTo>
                  <a:lnTo>
                    <a:pt x="179828" y="86427"/>
                  </a:lnTo>
                  <a:lnTo>
                    <a:pt x="210039" y="104383"/>
                  </a:lnTo>
                  <a:lnTo>
                    <a:pt x="210039" y="104838"/>
                  </a:lnTo>
                  <a:lnTo>
                    <a:pt x="282032" y="146051"/>
                  </a:lnTo>
                  <a:lnTo>
                    <a:pt x="33463" y="146051"/>
                  </a:lnTo>
                  <a:lnTo>
                    <a:pt x="33463" y="393331"/>
                  </a:lnTo>
                  <a:lnTo>
                    <a:pt x="59204" y="408369"/>
                  </a:lnTo>
                  <a:lnTo>
                    <a:pt x="149398" y="408369"/>
                  </a:lnTo>
                  <a:lnTo>
                    <a:pt x="149398" y="460264"/>
                  </a:lnTo>
                  <a:lnTo>
                    <a:pt x="175139" y="474810"/>
                  </a:lnTo>
                  <a:lnTo>
                    <a:pt x="230434" y="474810"/>
                  </a:lnTo>
                  <a:lnTo>
                    <a:pt x="230434" y="506818"/>
                  </a:lnTo>
                  <a:lnTo>
                    <a:pt x="256126" y="521819"/>
                  </a:lnTo>
                  <a:lnTo>
                    <a:pt x="287659" y="521819"/>
                  </a:lnTo>
                  <a:lnTo>
                    <a:pt x="287659" y="539773"/>
                  </a:lnTo>
                  <a:lnTo>
                    <a:pt x="313399" y="554812"/>
                  </a:lnTo>
                  <a:lnTo>
                    <a:pt x="431265" y="554812"/>
                  </a:lnTo>
                  <a:lnTo>
                    <a:pt x="431265" y="644019"/>
                  </a:lnTo>
                  <a:lnTo>
                    <a:pt x="287212" y="644019"/>
                  </a:lnTo>
                  <a:lnTo>
                    <a:pt x="287212" y="645004"/>
                  </a:lnTo>
                  <a:close/>
                </a:path>
                <a:path w="431800" h="710564">
                  <a:moveTo>
                    <a:pt x="179828" y="86427"/>
                  </a:moveTo>
                  <a:lnTo>
                    <a:pt x="179001" y="86427"/>
                  </a:lnTo>
                  <a:lnTo>
                    <a:pt x="179001" y="85936"/>
                  </a:lnTo>
                  <a:lnTo>
                    <a:pt x="179828" y="86427"/>
                  </a:lnTo>
                  <a:close/>
                </a:path>
                <a:path w="431800" h="710564">
                  <a:moveTo>
                    <a:pt x="149398" y="333404"/>
                  </a:moveTo>
                  <a:lnTo>
                    <a:pt x="108852" y="333404"/>
                  </a:lnTo>
                  <a:lnTo>
                    <a:pt x="114993" y="330791"/>
                  </a:lnTo>
                  <a:lnTo>
                    <a:pt x="120446" y="328858"/>
                  </a:lnTo>
                  <a:lnTo>
                    <a:pt x="124841" y="324162"/>
                  </a:lnTo>
                  <a:lnTo>
                    <a:pt x="133903" y="277456"/>
                  </a:lnTo>
                  <a:lnTo>
                    <a:pt x="132699" y="255396"/>
                  </a:lnTo>
                  <a:lnTo>
                    <a:pt x="123253" y="217913"/>
                  </a:lnTo>
                  <a:lnTo>
                    <a:pt x="101158" y="185661"/>
                  </a:lnTo>
                  <a:lnTo>
                    <a:pt x="33463" y="146051"/>
                  </a:lnTo>
                  <a:lnTo>
                    <a:pt x="282032" y="146051"/>
                  </a:lnTo>
                  <a:lnTo>
                    <a:pt x="387109" y="206204"/>
                  </a:lnTo>
                  <a:lnTo>
                    <a:pt x="395419" y="212491"/>
                  </a:lnTo>
                  <a:lnTo>
                    <a:pt x="149398" y="212491"/>
                  </a:lnTo>
                  <a:lnTo>
                    <a:pt x="149398" y="333404"/>
                  </a:lnTo>
                  <a:close/>
                </a:path>
                <a:path w="431800" h="710564">
                  <a:moveTo>
                    <a:pt x="98315" y="282796"/>
                  </a:moveTo>
                  <a:lnTo>
                    <a:pt x="95734" y="282494"/>
                  </a:lnTo>
                  <a:lnTo>
                    <a:pt x="93163" y="280865"/>
                  </a:lnTo>
                  <a:lnTo>
                    <a:pt x="59204" y="261470"/>
                  </a:lnTo>
                  <a:lnTo>
                    <a:pt x="59204" y="208628"/>
                  </a:lnTo>
                  <a:lnTo>
                    <a:pt x="93163" y="228023"/>
                  </a:lnTo>
                  <a:lnTo>
                    <a:pt x="108658" y="269387"/>
                  </a:lnTo>
                  <a:lnTo>
                    <a:pt x="107862" y="274236"/>
                  </a:lnTo>
                  <a:lnTo>
                    <a:pt x="106232" y="277456"/>
                  </a:lnTo>
                  <a:lnTo>
                    <a:pt x="104942" y="279728"/>
                  </a:lnTo>
                  <a:lnTo>
                    <a:pt x="103166" y="281168"/>
                  </a:lnTo>
                  <a:lnTo>
                    <a:pt x="100886" y="281812"/>
                  </a:lnTo>
                  <a:lnTo>
                    <a:pt x="98315" y="282796"/>
                  </a:lnTo>
                  <a:close/>
                </a:path>
                <a:path w="431800" h="710564">
                  <a:moveTo>
                    <a:pt x="230434" y="347269"/>
                  </a:moveTo>
                  <a:lnTo>
                    <a:pt x="175139" y="315298"/>
                  </a:lnTo>
                  <a:lnTo>
                    <a:pt x="175139" y="227037"/>
                  </a:lnTo>
                  <a:lnTo>
                    <a:pt x="149398" y="212491"/>
                  </a:lnTo>
                  <a:lnTo>
                    <a:pt x="395419" y="212491"/>
                  </a:lnTo>
                  <a:lnTo>
                    <a:pt x="406436" y="220827"/>
                  </a:lnTo>
                  <a:lnTo>
                    <a:pt x="420234" y="238553"/>
                  </a:lnTo>
                  <a:lnTo>
                    <a:pt x="428377" y="259046"/>
                  </a:lnTo>
                  <a:lnTo>
                    <a:pt x="230434" y="259046"/>
                  </a:lnTo>
                  <a:lnTo>
                    <a:pt x="230434" y="347269"/>
                  </a:lnTo>
                  <a:close/>
                </a:path>
                <a:path w="431800" h="710564">
                  <a:moveTo>
                    <a:pt x="287659" y="521819"/>
                  </a:moveTo>
                  <a:lnTo>
                    <a:pt x="256126" y="521819"/>
                  </a:lnTo>
                  <a:lnTo>
                    <a:pt x="256126" y="274084"/>
                  </a:lnTo>
                  <a:lnTo>
                    <a:pt x="230434" y="259046"/>
                  </a:lnTo>
                  <a:lnTo>
                    <a:pt x="428377" y="259046"/>
                  </a:lnTo>
                  <a:lnTo>
                    <a:pt x="428508" y="259376"/>
                  </a:lnTo>
                  <a:lnTo>
                    <a:pt x="431208" y="282796"/>
                  </a:lnTo>
                  <a:lnTo>
                    <a:pt x="431265" y="292494"/>
                  </a:lnTo>
                  <a:lnTo>
                    <a:pt x="287659" y="292494"/>
                  </a:lnTo>
                  <a:lnTo>
                    <a:pt x="287659" y="521819"/>
                  </a:lnTo>
                  <a:close/>
                </a:path>
                <a:path w="431800" h="710564">
                  <a:moveTo>
                    <a:pt x="431265" y="479810"/>
                  </a:moveTo>
                  <a:lnTo>
                    <a:pt x="363008" y="479810"/>
                  </a:lnTo>
                  <a:lnTo>
                    <a:pt x="369189" y="477234"/>
                  </a:lnTo>
                  <a:lnTo>
                    <a:pt x="374680" y="475302"/>
                  </a:lnTo>
                  <a:lnTo>
                    <a:pt x="379037" y="470757"/>
                  </a:lnTo>
                  <a:lnTo>
                    <a:pt x="387951" y="429240"/>
                  </a:lnTo>
                  <a:lnTo>
                    <a:pt x="388073" y="423899"/>
                  </a:lnTo>
                  <a:lnTo>
                    <a:pt x="386919" y="402382"/>
                  </a:lnTo>
                  <a:lnTo>
                    <a:pt x="377469" y="364555"/>
                  </a:lnTo>
                  <a:lnTo>
                    <a:pt x="354892" y="332104"/>
                  </a:lnTo>
                  <a:lnTo>
                    <a:pt x="287659" y="292494"/>
                  </a:lnTo>
                  <a:lnTo>
                    <a:pt x="431265" y="292494"/>
                  </a:lnTo>
                  <a:lnTo>
                    <a:pt x="431265" y="479810"/>
                  </a:lnTo>
                  <a:close/>
                </a:path>
                <a:path w="431800" h="710564">
                  <a:moveTo>
                    <a:pt x="149398" y="408369"/>
                  </a:moveTo>
                  <a:lnTo>
                    <a:pt x="59204" y="408369"/>
                  </a:lnTo>
                  <a:lnTo>
                    <a:pt x="59204" y="308025"/>
                  </a:lnTo>
                  <a:lnTo>
                    <a:pt x="102710" y="332912"/>
                  </a:lnTo>
                  <a:lnTo>
                    <a:pt x="108852" y="333404"/>
                  </a:lnTo>
                  <a:lnTo>
                    <a:pt x="149398" y="333404"/>
                  </a:lnTo>
                  <a:lnTo>
                    <a:pt x="149398" y="408369"/>
                  </a:lnTo>
                  <a:close/>
                </a:path>
                <a:path w="431800" h="710564">
                  <a:moveTo>
                    <a:pt x="352549" y="429240"/>
                  </a:moveTo>
                  <a:lnTo>
                    <a:pt x="349929" y="428899"/>
                  </a:lnTo>
                  <a:lnTo>
                    <a:pt x="347358" y="427271"/>
                  </a:lnTo>
                  <a:lnTo>
                    <a:pt x="313399" y="407876"/>
                  </a:lnTo>
                  <a:lnTo>
                    <a:pt x="313399" y="355034"/>
                  </a:lnTo>
                  <a:lnTo>
                    <a:pt x="347358" y="374429"/>
                  </a:lnTo>
                  <a:lnTo>
                    <a:pt x="362853" y="416286"/>
                  </a:lnTo>
                  <a:lnTo>
                    <a:pt x="362057" y="420982"/>
                  </a:lnTo>
                  <a:lnTo>
                    <a:pt x="360427" y="423899"/>
                  </a:lnTo>
                  <a:lnTo>
                    <a:pt x="358797" y="426172"/>
                  </a:lnTo>
                  <a:lnTo>
                    <a:pt x="357061" y="427611"/>
                  </a:lnTo>
                  <a:lnTo>
                    <a:pt x="355130" y="428255"/>
                  </a:lnTo>
                  <a:lnTo>
                    <a:pt x="352549" y="429240"/>
                  </a:lnTo>
                  <a:close/>
                </a:path>
                <a:path w="431800" h="710564">
                  <a:moveTo>
                    <a:pt x="230434" y="474810"/>
                  </a:moveTo>
                  <a:lnTo>
                    <a:pt x="175139" y="474810"/>
                  </a:lnTo>
                  <a:lnTo>
                    <a:pt x="175139" y="363784"/>
                  </a:lnTo>
                  <a:lnTo>
                    <a:pt x="230434" y="395755"/>
                  </a:lnTo>
                  <a:lnTo>
                    <a:pt x="230434" y="474810"/>
                  </a:lnTo>
                  <a:close/>
                </a:path>
                <a:path w="431800" h="710564">
                  <a:moveTo>
                    <a:pt x="431265" y="554812"/>
                  </a:moveTo>
                  <a:lnTo>
                    <a:pt x="313399" y="554812"/>
                  </a:lnTo>
                  <a:lnTo>
                    <a:pt x="313399" y="454431"/>
                  </a:lnTo>
                  <a:lnTo>
                    <a:pt x="350279" y="475757"/>
                  </a:lnTo>
                  <a:lnTo>
                    <a:pt x="356721" y="479318"/>
                  </a:lnTo>
                  <a:lnTo>
                    <a:pt x="363008" y="479810"/>
                  </a:lnTo>
                  <a:lnTo>
                    <a:pt x="431265" y="479810"/>
                  </a:lnTo>
                  <a:lnTo>
                    <a:pt x="431265" y="554812"/>
                  </a:lnTo>
                  <a:close/>
                </a:path>
                <a:path w="431800" h="710564">
                  <a:moveTo>
                    <a:pt x="411779" y="710441"/>
                  </a:moveTo>
                  <a:lnTo>
                    <a:pt x="404708" y="709471"/>
                  </a:lnTo>
                  <a:lnTo>
                    <a:pt x="396481" y="706559"/>
                  </a:lnTo>
                  <a:lnTo>
                    <a:pt x="387109" y="701711"/>
                  </a:lnTo>
                  <a:lnTo>
                    <a:pt x="287212" y="644019"/>
                  </a:lnTo>
                  <a:lnTo>
                    <a:pt x="431265" y="644019"/>
                  </a:lnTo>
                  <a:lnTo>
                    <a:pt x="431265" y="676975"/>
                  </a:lnTo>
                  <a:lnTo>
                    <a:pt x="430782" y="686833"/>
                  </a:lnTo>
                  <a:lnTo>
                    <a:pt x="417701" y="709475"/>
                  </a:lnTo>
                  <a:lnTo>
                    <a:pt x="411779" y="710441"/>
                  </a:lnTo>
                  <a:close/>
                </a:path>
              </a:pathLst>
            </a:custGeom>
            <a:solidFill>
              <a:srgbClr val="ef2a9e"/>
            </a:solidFill>
            <a:ln w="0">
              <a:noFill/>
            </a:ln>
          </p:spPr>
          <p:style>
            <a:lnRef idx="0"/>
            <a:fillRef idx="0"/>
            <a:effectRef idx="0"/>
            <a:fontRef idx="minor"/>
          </p:style>
        </p:sp>
        <p:sp>
          <p:nvSpPr>
            <p:cNvPr id="515" name="object 23"/>
            <p:cNvSpPr/>
            <p:nvPr/>
          </p:nvSpPr>
          <p:spPr>
            <a:xfrm>
              <a:off x="4032720" y="7791120"/>
              <a:ext cx="385920" cy="431280"/>
            </a:xfrm>
            <a:prstGeom prst="rect">
              <a:avLst/>
            </a:prstGeom>
            <a:blipFill rotWithShape="0">
              <a:blip r:embed="rId10"/>
              <a:srcRect/>
              <a:stretch/>
            </a:blipFill>
            <a:ln w="0">
              <a:noFill/>
            </a:ln>
          </p:spPr>
          <p:style>
            <a:lnRef idx="0"/>
            <a:fillRef idx="0"/>
            <a:effectRef idx="0"/>
            <a:fontRef idx="minor"/>
          </p:style>
        </p:sp>
        <p:sp>
          <p:nvSpPr>
            <p:cNvPr id="516" name="object 24"/>
            <p:cNvSpPr/>
            <p:nvPr/>
          </p:nvSpPr>
          <p:spPr>
            <a:xfrm>
              <a:off x="1030680" y="6741360"/>
              <a:ext cx="3317040" cy="1023840"/>
            </a:xfrm>
            <a:custGeom>
              <a:avLst/>
              <a:gdLst/>
              <a:ahLst/>
              <a:rect l="l" t="t" r="r" b="b"/>
              <a:pathLst>
                <a:path w="4490720" h="1816734">
                  <a:moveTo>
                    <a:pt x="204737" y="1768417"/>
                  </a:moveTo>
                  <a:lnTo>
                    <a:pt x="101383" y="1708798"/>
                  </a:lnTo>
                  <a:lnTo>
                    <a:pt x="101383" y="1708303"/>
                  </a:lnTo>
                  <a:lnTo>
                    <a:pt x="31533" y="1668079"/>
                  </a:lnTo>
                  <a:lnTo>
                    <a:pt x="17732" y="1657744"/>
                  </a:lnTo>
                  <a:lnTo>
                    <a:pt x="7878" y="1645157"/>
                  </a:lnTo>
                  <a:lnTo>
                    <a:pt x="1969" y="1630327"/>
                  </a:lnTo>
                  <a:lnTo>
                    <a:pt x="0" y="1613261"/>
                  </a:lnTo>
                  <a:lnTo>
                    <a:pt x="0" y="1320908"/>
                  </a:lnTo>
                  <a:lnTo>
                    <a:pt x="2728" y="1313141"/>
                  </a:lnTo>
                  <a:lnTo>
                    <a:pt x="8262" y="1310222"/>
                  </a:lnTo>
                  <a:lnTo>
                    <a:pt x="13416" y="1307652"/>
                  </a:lnTo>
                  <a:lnTo>
                    <a:pt x="21186" y="1309281"/>
                  </a:lnTo>
                  <a:lnTo>
                    <a:pt x="31533" y="1315071"/>
                  </a:lnTo>
                  <a:lnTo>
                    <a:pt x="127572" y="1370830"/>
                  </a:lnTo>
                  <a:lnTo>
                    <a:pt x="128334" y="1370830"/>
                  </a:lnTo>
                  <a:lnTo>
                    <a:pt x="149895" y="1383446"/>
                  </a:lnTo>
                  <a:lnTo>
                    <a:pt x="149895" y="1383940"/>
                  </a:lnTo>
                  <a:lnTo>
                    <a:pt x="276027" y="1456175"/>
                  </a:lnTo>
                  <a:lnTo>
                    <a:pt x="289829" y="1466525"/>
                  </a:lnTo>
                  <a:lnTo>
                    <a:pt x="299682" y="1479107"/>
                  </a:lnTo>
                  <a:lnTo>
                    <a:pt x="305592" y="1493924"/>
                  </a:lnTo>
                  <a:lnTo>
                    <a:pt x="307561" y="1510984"/>
                  </a:lnTo>
                  <a:lnTo>
                    <a:pt x="307561" y="1767961"/>
                  </a:lnTo>
                  <a:lnTo>
                    <a:pt x="204737" y="1767961"/>
                  </a:lnTo>
                  <a:lnTo>
                    <a:pt x="204737" y="1768417"/>
                  </a:lnTo>
                  <a:close/>
                </a:path>
                <a:path w="4490720" h="1816734">
                  <a:moveTo>
                    <a:pt x="128334" y="1370830"/>
                  </a:moveTo>
                  <a:lnTo>
                    <a:pt x="127572" y="1370830"/>
                  </a:lnTo>
                  <a:lnTo>
                    <a:pt x="127572" y="1370384"/>
                  </a:lnTo>
                  <a:lnTo>
                    <a:pt x="128334" y="1370830"/>
                  </a:lnTo>
                  <a:close/>
                </a:path>
                <a:path w="4490720" h="1816734">
                  <a:moveTo>
                    <a:pt x="292704" y="1816447"/>
                  </a:moveTo>
                  <a:lnTo>
                    <a:pt x="285427" y="1814673"/>
                  </a:lnTo>
                  <a:lnTo>
                    <a:pt x="204737" y="1767961"/>
                  </a:lnTo>
                  <a:lnTo>
                    <a:pt x="307561" y="1767961"/>
                  </a:lnTo>
                  <a:lnTo>
                    <a:pt x="307561" y="1801562"/>
                  </a:lnTo>
                  <a:lnTo>
                    <a:pt x="305628" y="1808689"/>
                  </a:lnTo>
                  <a:lnTo>
                    <a:pt x="300777" y="1813538"/>
                  </a:lnTo>
                  <a:lnTo>
                    <a:pt x="299488" y="1814178"/>
                  </a:lnTo>
                  <a:lnTo>
                    <a:pt x="297858" y="1814479"/>
                  </a:lnTo>
                  <a:lnTo>
                    <a:pt x="292704" y="1816447"/>
                  </a:lnTo>
                  <a:close/>
                </a:path>
                <a:path w="4490720" h="1816734">
                  <a:moveTo>
                    <a:pt x="1016490" y="1321704"/>
                  </a:moveTo>
                  <a:lnTo>
                    <a:pt x="1011784" y="1320608"/>
                  </a:lnTo>
                  <a:lnTo>
                    <a:pt x="896040" y="1254007"/>
                  </a:lnTo>
                  <a:lnTo>
                    <a:pt x="896040" y="1253522"/>
                  </a:lnTo>
                  <a:lnTo>
                    <a:pt x="851885" y="1228290"/>
                  </a:lnTo>
                  <a:lnTo>
                    <a:pt x="843180" y="1221775"/>
                  </a:lnTo>
                  <a:lnTo>
                    <a:pt x="836962" y="1213873"/>
                  </a:lnTo>
                  <a:lnTo>
                    <a:pt x="833231" y="1204570"/>
                  </a:lnTo>
                  <a:lnTo>
                    <a:pt x="831988" y="1193855"/>
                  </a:lnTo>
                  <a:lnTo>
                    <a:pt x="831988" y="1009607"/>
                  </a:lnTo>
                  <a:lnTo>
                    <a:pt x="833769" y="1004759"/>
                  </a:lnTo>
                  <a:lnTo>
                    <a:pt x="837332" y="1002829"/>
                  </a:lnTo>
                  <a:lnTo>
                    <a:pt x="840553" y="1001239"/>
                  </a:lnTo>
                  <a:lnTo>
                    <a:pt x="845404" y="1002189"/>
                  </a:lnTo>
                  <a:lnTo>
                    <a:pt x="851885" y="1005748"/>
                  </a:lnTo>
                  <a:lnTo>
                    <a:pt x="912526" y="1041124"/>
                  </a:lnTo>
                  <a:lnTo>
                    <a:pt x="913305" y="1041124"/>
                  </a:lnTo>
                  <a:lnTo>
                    <a:pt x="926587" y="1048891"/>
                  </a:lnTo>
                  <a:lnTo>
                    <a:pt x="926587" y="1049386"/>
                  </a:lnTo>
                  <a:lnTo>
                    <a:pt x="1005643" y="1094458"/>
                  </a:lnTo>
                  <a:lnTo>
                    <a:pt x="1014352" y="1101008"/>
                  </a:lnTo>
                  <a:lnTo>
                    <a:pt x="1020570" y="1109010"/>
                  </a:lnTo>
                  <a:lnTo>
                    <a:pt x="1024300" y="1118469"/>
                  </a:lnTo>
                  <a:lnTo>
                    <a:pt x="1025542" y="1129388"/>
                  </a:lnTo>
                  <a:lnTo>
                    <a:pt x="1025542" y="1312346"/>
                  </a:lnTo>
                  <a:lnTo>
                    <a:pt x="1024407" y="1316855"/>
                  </a:lnTo>
                  <a:lnTo>
                    <a:pt x="1022176" y="1319473"/>
                  </a:lnTo>
                  <a:lnTo>
                    <a:pt x="1020691" y="1320113"/>
                  </a:lnTo>
                  <a:lnTo>
                    <a:pt x="1019750" y="1320414"/>
                  </a:lnTo>
                  <a:lnTo>
                    <a:pt x="1016490" y="1321704"/>
                  </a:lnTo>
                  <a:close/>
                </a:path>
                <a:path w="4490720" h="1816734">
                  <a:moveTo>
                    <a:pt x="913305" y="1041124"/>
                  </a:moveTo>
                  <a:lnTo>
                    <a:pt x="912526" y="1041124"/>
                  </a:lnTo>
                  <a:lnTo>
                    <a:pt x="912526" y="1040668"/>
                  </a:lnTo>
                  <a:lnTo>
                    <a:pt x="913305" y="1041124"/>
                  </a:lnTo>
                  <a:close/>
                </a:path>
                <a:path w="4490720" h="1816734">
                  <a:moveTo>
                    <a:pt x="4387454" y="1682625"/>
                  </a:moveTo>
                  <a:lnTo>
                    <a:pt x="4284142" y="1622958"/>
                  </a:lnTo>
                  <a:lnTo>
                    <a:pt x="4284142" y="1622502"/>
                  </a:lnTo>
                  <a:lnTo>
                    <a:pt x="4214293" y="1582239"/>
                  </a:lnTo>
                  <a:lnTo>
                    <a:pt x="4200492" y="1571916"/>
                  </a:lnTo>
                  <a:lnTo>
                    <a:pt x="4190639" y="1559345"/>
                  </a:lnTo>
                  <a:lnTo>
                    <a:pt x="4184729" y="1544530"/>
                  </a:lnTo>
                  <a:lnTo>
                    <a:pt x="4182760" y="1527469"/>
                  </a:lnTo>
                  <a:lnTo>
                    <a:pt x="4182760" y="1235068"/>
                  </a:lnTo>
                  <a:lnTo>
                    <a:pt x="4185487" y="1227349"/>
                  </a:lnTo>
                  <a:lnTo>
                    <a:pt x="4190978" y="1224430"/>
                  </a:lnTo>
                  <a:lnTo>
                    <a:pt x="4196130" y="1221851"/>
                  </a:lnTo>
                  <a:lnTo>
                    <a:pt x="4203902" y="1223441"/>
                  </a:lnTo>
                  <a:lnTo>
                    <a:pt x="4214293" y="1229279"/>
                  </a:lnTo>
                  <a:lnTo>
                    <a:pt x="4310329" y="1285038"/>
                  </a:lnTo>
                  <a:lnTo>
                    <a:pt x="4311171" y="1285038"/>
                  </a:lnTo>
                  <a:lnTo>
                    <a:pt x="4332654" y="1297654"/>
                  </a:lnTo>
                  <a:lnTo>
                    <a:pt x="4332654" y="1298100"/>
                  </a:lnTo>
                  <a:lnTo>
                    <a:pt x="4458786" y="1370384"/>
                  </a:lnTo>
                  <a:lnTo>
                    <a:pt x="4472587" y="1380707"/>
                  </a:lnTo>
                  <a:lnTo>
                    <a:pt x="4482441" y="1393278"/>
                  </a:lnTo>
                  <a:lnTo>
                    <a:pt x="4488350" y="1408093"/>
                  </a:lnTo>
                  <a:lnTo>
                    <a:pt x="4490319" y="1425154"/>
                  </a:lnTo>
                  <a:lnTo>
                    <a:pt x="4490319" y="1682131"/>
                  </a:lnTo>
                  <a:lnTo>
                    <a:pt x="4387454" y="1682131"/>
                  </a:lnTo>
                  <a:lnTo>
                    <a:pt x="4387454" y="1682625"/>
                  </a:lnTo>
                  <a:close/>
                </a:path>
                <a:path w="4490720" h="1816734">
                  <a:moveTo>
                    <a:pt x="4311171" y="1285038"/>
                  </a:moveTo>
                  <a:lnTo>
                    <a:pt x="4310329" y="1285038"/>
                  </a:lnTo>
                  <a:lnTo>
                    <a:pt x="4310329" y="1284544"/>
                  </a:lnTo>
                  <a:lnTo>
                    <a:pt x="4311171" y="1285038"/>
                  </a:lnTo>
                  <a:close/>
                </a:path>
                <a:path w="4490720" h="1816734">
                  <a:moveTo>
                    <a:pt x="4475426" y="1730617"/>
                  </a:moveTo>
                  <a:lnTo>
                    <a:pt x="4468149" y="1728833"/>
                  </a:lnTo>
                  <a:lnTo>
                    <a:pt x="4387454" y="1682131"/>
                  </a:lnTo>
                  <a:lnTo>
                    <a:pt x="4490319" y="1682131"/>
                  </a:lnTo>
                  <a:lnTo>
                    <a:pt x="4490319" y="1715770"/>
                  </a:lnTo>
                  <a:lnTo>
                    <a:pt x="4488389" y="1722849"/>
                  </a:lnTo>
                  <a:lnTo>
                    <a:pt x="4483537" y="1727698"/>
                  </a:lnTo>
                  <a:lnTo>
                    <a:pt x="4482247" y="1728348"/>
                  </a:lnTo>
                  <a:lnTo>
                    <a:pt x="4480617" y="1728687"/>
                  </a:lnTo>
                  <a:lnTo>
                    <a:pt x="4475426" y="1730617"/>
                  </a:lnTo>
                  <a:close/>
                </a:path>
                <a:path w="4490720" h="1816734">
                  <a:moveTo>
                    <a:pt x="3779758" y="320463"/>
                  </a:moveTo>
                  <a:lnTo>
                    <a:pt x="3775101" y="319365"/>
                  </a:lnTo>
                  <a:lnTo>
                    <a:pt x="3659272" y="252772"/>
                  </a:lnTo>
                  <a:lnTo>
                    <a:pt x="3659272" y="252279"/>
                  </a:lnTo>
                  <a:lnTo>
                    <a:pt x="3615165" y="227052"/>
                  </a:lnTo>
                  <a:lnTo>
                    <a:pt x="3606440" y="220537"/>
                  </a:lnTo>
                  <a:lnTo>
                    <a:pt x="3600223" y="212633"/>
                  </a:lnTo>
                  <a:lnTo>
                    <a:pt x="3596502" y="203331"/>
                  </a:lnTo>
                  <a:lnTo>
                    <a:pt x="3595265" y="192619"/>
                  </a:lnTo>
                  <a:lnTo>
                    <a:pt x="3595265" y="8371"/>
                  </a:lnTo>
                  <a:lnTo>
                    <a:pt x="3597002" y="3523"/>
                  </a:lnTo>
                  <a:lnTo>
                    <a:pt x="3600611" y="1591"/>
                  </a:lnTo>
                  <a:lnTo>
                    <a:pt x="3603832" y="0"/>
                  </a:lnTo>
                  <a:lnTo>
                    <a:pt x="3608684" y="947"/>
                  </a:lnTo>
                  <a:lnTo>
                    <a:pt x="3615165" y="4507"/>
                  </a:lnTo>
                  <a:lnTo>
                    <a:pt x="3675805" y="39887"/>
                  </a:lnTo>
                  <a:lnTo>
                    <a:pt x="3676583" y="39887"/>
                  </a:lnTo>
                  <a:lnTo>
                    <a:pt x="3689864" y="47653"/>
                  </a:lnTo>
                  <a:lnTo>
                    <a:pt x="3689864" y="48144"/>
                  </a:lnTo>
                  <a:lnTo>
                    <a:pt x="3768920" y="93222"/>
                  </a:lnTo>
                  <a:lnTo>
                    <a:pt x="3777625" y="99771"/>
                  </a:lnTo>
                  <a:lnTo>
                    <a:pt x="3783844" y="107773"/>
                  </a:lnTo>
                  <a:lnTo>
                    <a:pt x="3787576" y="117230"/>
                  </a:lnTo>
                  <a:lnTo>
                    <a:pt x="3788820" y="128147"/>
                  </a:lnTo>
                  <a:lnTo>
                    <a:pt x="3788820" y="311106"/>
                  </a:lnTo>
                  <a:lnTo>
                    <a:pt x="3782979" y="319175"/>
                  </a:lnTo>
                  <a:lnTo>
                    <a:pt x="3779758" y="320463"/>
                  </a:lnTo>
                  <a:close/>
                </a:path>
                <a:path w="4490720" h="1816734">
                  <a:moveTo>
                    <a:pt x="3676583" y="39887"/>
                  </a:moveTo>
                  <a:lnTo>
                    <a:pt x="3675805" y="39887"/>
                  </a:lnTo>
                  <a:lnTo>
                    <a:pt x="3675805" y="39432"/>
                  </a:lnTo>
                  <a:lnTo>
                    <a:pt x="3676583" y="39887"/>
                  </a:lnTo>
                  <a:close/>
                </a:path>
              </a:pathLst>
            </a:custGeom>
            <a:solidFill>
              <a:srgbClr val="456ebe"/>
            </a:solidFill>
            <a:ln w="0">
              <a:noFill/>
            </a:ln>
          </p:spPr>
          <p:style>
            <a:lnRef idx="0"/>
            <a:fillRef idx="0"/>
            <a:effectRef idx="0"/>
            <a:fontRef idx="minor"/>
          </p:style>
        </p:sp>
        <p:sp>
          <p:nvSpPr>
            <p:cNvPr id="517" name="object 25"/>
            <p:cNvSpPr/>
            <p:nvPr/>
          </p:nvSpPr>
          <p:spPr>
            <a:xfrm>
              <a:off x="1694520" y="6508800"/>
              <a:ext cx="2026440" cy="902880"/>
            </a:xfrm>
            <a:custGeom>
              <a:avLst/>
              <a:gdLst/>
              <a:ahLst/>
              <a:rect l="l" t="t" r="r" b="b"/>
              <a:pathLst>
                <a:path w="2743835" h="1602104">
                  <a:moveTo>
                    <a:pt x="461553" y="1157837"/>
                  </a:moveTo>
                  <a:lnTo>
                    <a:pt x="457157" y="1156887"/>
                  </a:lnTo>
                  <a:lnTo>
                    <a:pt x="451656" y="1153629"/>
                  </a:lnTo>
                  <a:lnTo>
                    <a:pt x="304683" y="1068778"/>
                  </a:lnTo>
                  <a:lnTo>
                    <a:pt x="296403" y="1062545"/>
                  </a:lnTo>
                  <a:lnTo>
                    <a:pt x="290494" y="1054975"/>
                  </a:lnTo>
                  <a:lnTo>
                    <a:pt x="286952" y="1046069"/>
                  </a:lnTo>
                  <a:lnTo>
                    <a:pt x="285773" y="1035827"/>
                  </a:lnTo>
                  <a:lnTo>
                    <a:pt x="285773" y="860630"/>
                  </a:lnTo>
                  <a:lnTo>
                    <a:pt x="287364" y="855932"/>
                  </a:lnTo>
                  <a:lnTo>
                    <a:pt x="290624" y="854001"/>
                  </a:lnTo>
                  <a:lnTo>
                    <a:pt x="293845" y="852371"/>
                  </a:lnTo>
                  <a:lnTo>
                    <a:pt x="298541" y="853357"/>
                  </a:lnTo>
                  <a:lnTo>
                    <a:pt x="451656" y="941773"/>
                  </a:lnTo>
                  <a:lnTo>
                    <a:pt x="470566" y="974724"/>
                  </a:lnTo>
                  <a:lnTo>
                    <a:pt x="470566" y="1148974"/>
                  </a:lnTo>
                  <a:lnTo>
                    <a:pt x="469285" y="1153328"/>
                  </a:lnTo>
                  <a:lnTo>
                    <a:pt x="466705" y="1155559"/>
                  </a:lnTo>
                  <a:lnTo>
                    <a:pt x="466404" y="1156247"/>
                  </a:lnTo>
                  <a:lnTo>
                    <a:pt x="465715" y="1156548"/>
                  </a:lnTo>
                  <a:lnTo>
                    <a:pt x="464774" y="1156548"/>
                  </a:lnTo>
                  <a:lnTo>
                    <a:pt x="461553" y="1157837"/>
                  </a:lnTo>
                  <a:close/>
                </a:path>
                <a:path w="2743835" h="1602104">
                  <a:moveTo>
                    <a:pt x="407995" y="1555570"/>
                  </a:moveTo>
                  <a:lnTo>
                    <a:pt x="308544" y="1498376"/>
                  </a:lnTo>
                  <a:lnTo>
                    <a:pt x="308544" y="1497881"/>
                  </a:lnTo>
                  <a:lnTo>
                    <a:pt x="241617" y="1459587"/>
                  </a:lnTo>
                  <a:lnTo>
                    <a:pt x="228453" y="1449552"/>
                  </a:lnTo>
                  <a:lnTo>
                    <a:pt x="219047" y="1437399"/>
                  </a:lnTo>
                  <a:lnTo>
                    <a:pt x="213402" y="1423130"/>
                  </a:lnTo>
                  <a:lnTo>
                    <a:pt x="211520" y="1406746"/>
                  </a:lnTo>
                  <a:lnTo>
                    <a:pt x="211520" y="1126166"/>
                  </a:lnTo>
                  <a:lnTo>
                    <a:pt x="214139" y="1118748"/>
                  </a:lnTo>
                  <a:lnTo>
                    <a:pt x="219291" y="1115829"/>
                  </a:lnTo>
                  <a:lnTo>
                    <a:pt x="224142" y="1113250"/>
                  </a:lnTo>
                  <a:lnTo>
                    <a:pt x="231575" y="1114840"/>
                  </a:lnTo>
                  <a:lnTo>
                    <a:pt x="333790" y="1174012"/>
                  </a:lnTo>
                  <a:lnTo>
                    <a:pt x="334627" y="1174012"/>
                  </a:lnTo>
                  <a:lnTo>
                    <a:pt x="355126" y="1186134"/>
                  </a:lnTo>
                  <a:lnTo>
                    <a:pt x="355126" y="1186629"/>
                  </a:lnTo>
                  <a:lnTo>
                    <a:pt x="476407" y="1255944"/>
                  </a:lnTo>
                  <a:lnTo>
                    <a:pt x="489566" y="1265979"/>
                  </a:lnTo>
                  <a:lnTo>
                    <a:pt x="498973" y="1278132"/>
                  </a:lnTo>
                  <a:lnTo>
                    <a:pt x="504620" y="1292401"/>
                  </a:lnTo>
                  <a:lnTo>
                    <a:pt x="506504" y="1308785"/>
                  </a:lnTo>
                  <a:lnTo>
                    <a:pt x="506504" y="1555114"/>
                  </a:lnTo>
                  <a:lnTo>
                    <a:pt x="407995" y="1555114"/>
                  </a:lnTo>
                  <a:lnTo>
                    <a:pt x="407995" y="1555570"/>
                  </a:lnTo>
                  <a:close/>
                </a:path>
                <a:path w="2743835" h="1602104">
                  <a:moveTo>
                    <a:pt x="334627" y="1174012"/>
                  </a:moveTo>
                  <a:lnTo>
                    <a:pt x="333790" y="1174012"/>
                  </a:lnTo>
                  <a:lnTo>
                    <a:pt x="333790" y="1173518"/>
                  </a:lnTo>
                  <a:lnTo>
                    <a:pt x="334627" y="1174012"/>
                  </a:lnTo>
                  <a:close/>
                </a:path>
                <a:path w="2743835" h="1602104">
                  <a:moveTo>
                    <a:pt x="492397" y="1601826"/>
                  </a:moveTo>
                  <a:lnTo>
                    <a:pt x="485469" y="1600041"/>
                  </a:lnTo>
                  <a:lnTo>
                    <a:pt x="407995" y="1555114"/>
                  </a:lnTo>
                  <a:lnTo>
                    <a:pt x="506504" y="1555114"/>
                  </a:lnTo>
                  <a:lnTo>
                    <a:pt x="506504" y="1587435"/>
                  </a:lnTo>
                  <a:lnTo>
                    <a:pt x="504719" y="1594359"/>
                  </a:lnTo>
                  <a:lnTo>
                    <a:pt x="501158" y="1598267"/>
                  </a:lnTo>
                  <a:lnTo>
                    <a:pt x="500168" y="1599207"/>
                  </a:lnTo>
                  <a:lnTo>
                    <a:pt x="498878" y="1599896"/>
                  </a:lnTo>
                  <a:lnTo>
                    <a:pt x="497248" y="1600197"/>
                  </a:lnTo>
                  <a:lnTo>
                    <a:pt x="492397" y="1601826"/>
                  </a:lnTo>
                  <a:close/>
                </a:path>
                <a:path w="2743835" h="1602104">
                  <a:moveTo>
                    <a:pt x="175785" y="853849"/>
                  </a:moveTo>
                  <a:lnTo>
                    <a:pt x="18950" y="764794"/>
                  </a:lnTo>
                  <a:lnTo>
                    <a:pt x="0" y="731801"/>
                  </a:lnTo>
                  <a:lnTo>
                    <a:pt x="0" y="556607"/>
                  </a:lnTo>
                  <a:lnTo>
                    <a:pt x="1630" y="551909"/>
                  </a:lnTo>
                  <a:lnTo>
                    <a:pt x="4851" y="549978"/>
                  </a:lnTo>
                  <a:lnTo>
                    <a:pt x="8111" y="548386"/>
                  </a:lnTo>
                  <a:lnTo>
                    <a:pt x="12810" y="549334"/>
                  </a:lnTo>
                  <a:lnTo>
                    <a:pt x="165928" y="637744"/>
                  </a:lnTo>
                  <a:lnTo>
                    <a:pt x="184838" y="670700"/>
                  </a:lnTo>
                  <a:lnTo>
                    <a:pt x="184838" y="844947"/>
                  </a:lnTo>
                  <a:lnTo>
                    <a:pt x="183547" y="849303"/>
                  </a:lnTo>
                  <a:lnTo>
                    <a:pt x="180976" y="851576"/>
                  </a:lnTo>
                  <a:lnTo>
                    <a:pt x="180636" y="852220"/>
                  </a:lnTo>
                  <a:lnTo>
                    <a:pt x="179986" y="852524"/>
                  </a:lnTo>
                  <a:lnTo>
                    <a:pt x="179045" y="852524"/>
                  </a:lnTo>
                  <a:lnTo>
                    <a:pt x="175785" y="853849"/>
                  </a:lnTo>
                  <a:close/>
                </a:path>
                <a:path w="2743835" h="1602104">
                  <a:moveTo>
                    <a:pt x="2068255" y="1198100"/>
                  </a:moveTo>
                  <a:lnTo>
                    <a:pt x="1911385" y="1109051"/>
                  </a:lnTo>
                  <a:lnTo>
                    <a:pt x="1892475" y="1076051"/>
                  </a:lnTo>
                  <a:lnTo>
                    <a:pt x="1892475" y="900858"/>
                  </a:lnTo>
                  <a:lnTo>
                    <a:pt x="1894105" y="896161"/>
                  </a:lnTo>
                  <a:lnTo>
                    <a:pt x="1897326" y="894230"/>
                  </a:lnTo>
                  <a:lnTo>
                    <a:pt x="1900548" y="892638"/>
                  </a:lnTo>
                  <a:lnTo>
                    <a:pt x="1905253" y="893586"/>
                  </a:lnTo>
                  <a:lnTo>
                    <a:pt x="2058407" y="981997"/>
                  </a:lnTo>
                  <a:lnTo>
                    <a:pt x="2077317" y="1014949"/>
                  </a:lnTo>
                  <a:lnTo>
                    <a:pt x="2077317" y="1189198"/>
                  </a:lnTo>
                  <a:lnTo>
                    <a:pt x="2076027" y="1193552"/>
                  </a:lnTo>
                  <a:lnTo>
                    <a:pt x="2073456" y="1195831"/>
                  </a:lnTo>
                  <a:lnTo>
                    <a:pt x="2073106" y="1196471"/>
                  </a:lnTo>
                  <a:lnTo>
                    <a:pt x="2072466" y="1196772"/>
                  </a:lnTo>
                  <a:lnTo>
                    <a:pt x="2071476" y="1196772"/>
                  </a:lnTo>
                  <a:lnTo>
                    <a:pt x="2068255" y="1198100"/>
                  </a:lnTo>
                  <a:close/>
                </a:path>
                <a:path w="2743835" h="1602104">
                  <a:moveTo>
                    <a:pt x="921431" y="1157837"/>
                  </a:moveTo>
                  <a:lnTo>
                    <a:pt x="917075" y="1156887"/>
                  </a:lnTo>
                  <a:lnTo>
                    <a:pt x="911583" y="1153629"/>
                  </a:lnTo>
                  <a:lnTo>
                    <a:pt x="764561" y="1068778"/>
                  </a:lnTo>
                  <a:lnTo>
                    <a:pt x="756281" y="1062545"/>
                  </a:lnTo>
                  <a:lnTo>
                    <a:pt x="750372" y="1054975"/>
                  </a:lnTo>
                  <a:lnTo>
                    <a:pt x="746831" y="1046069"/>
                  </a:lnTo>
                  <a:lnTo>
                    <a:pt x="745651" y="1035827"/>
                  </a:lnTo>
                  <a:lnTo>
                    <a:pt x="745651" y="860630"/>
                  </a:lnTo>
                  <a:lnTo>
                    <a:pt x="747281" y="855932"/>
                  </a:lnTo>
                  <a:lnTo>
                    <a:pt x="750502" y="854001"/>
                  </a:lnTo>
                  <a:lnTo>
                    <a:pt x="753723" y="852371"/>
                  </a:lnTo>
                  <a:lnTo>
                    <a:pt x="758419" y="853357"/>
                  </a:lnTo>
                  <a:lnTo>
                    <a:pt x="911583" y="941773"/>
                  </a:lnTo>
                  <a:lnTo>
                    <a:pt x="930493" y="974724"/>
                  </a:lnTo>
                  <a:lnTo>
                    <a:pt x="930493" y="1148974"/>
                  </a:lnTo>
                  <a:lnTo>
                    <a:pt x="929203" y="1153328"/>
                  </a:lnTo>
                  <a:lnTo>
                    <a:pt x="926583" y="1155559"/>
                  </a:lnTo>
                  <a:lnTo>
                    <a:pt x="926282" y="1156247"/>
                  </a:lnTo>
                  <a:lnTo>
                    <a:pt x="925642" y="1156548"/>
                  </a:lnTo>
                  <a:lnTo>
                    <a:pt x="924652" y="1156548"/>
                  </a:lnTo>
                  <a:lnTo>
                    <a:pt x="921431" y="1157837"/>
                  </a:lnTo>
                  <a:close/>
                </a:path>
                <a:path w="2743835" h="1602104">
                  <a:moveTo>
                    <a:pt x="1883423" y="305463"/>
                  </a:moveTo>
                  <a:lnTo>
                    <a:pt x="1726592" y="216407"/>
                  </a:lnTo>
                  <a:lnTo>
                    <a:pt x="1707633" y="183414"/>
                  </a:lnTo>
                  <a:lnTo>
                    <a:pt x="1707633" y="8219"/>
                  </a:lnTo>
                  <a:lnTo>
                    <a:pt x="1709263" y="3560"/>
                  </a:lnTo>
                  <a:lnTo>
                    <a:pt x="1712484" y="1590"/>
                  </a:lnTo>
                  <a:lnTo>
                    <a:pt x="1715705" y="0"/>
                  </a:lnTo>
                  <a:lnTo>
                    <a:pt x="1720450" y="947"/>
                  </a:lnTo>
                  <a:lnTo>
                    <a:pt x="1873565" y="89359"/>
                  </a:lnTo>
                  <a:lnTo>
                    <a:pt x="1892475" y="122351"/>
                  </a:lnTo>
                  <a:lnTo>
                    <a:pt x="1892475" y="296560"/>
                  </a:lnTo>
                  <a:lnTo>
                    <a:pt x="1891185" y="300917"/>
                  </a:lnTo>
                  <a:lnTo>
                    <a:pt x="1888613" y="303189"/>
                  </a:lnTo>
                  <a:lnTo>
                    <a:pt x="1888274" y="303833"/>
                  </a:lnTo>
                  <a:lnTo>
                    <a:pt x="1887624" y="304175"/>
                  </a:lnTo>
                  <a:lnTo>
                    <a:pt x="1886683" y="304175"/>
                  </a:lnTo>
                  <a:lnTo>
                    <a:pt x="1883423" y="305463"/>
                  </a:lnTo>
                  <a:close/>
                </a:path>
                <a:path w="2743835" h="1602104">
                  <a:moveTo>
                    <a:pt x="2734360" y="1157837"/>
                  </a:moveTo>
                  <a:lnTo>
                    <a:pt x="2729964" y="1156887"/>
                  </a:lnTo>
                  <a:lnTo>
                    <a:pt x="2724463" y="1153629"/>
                  </a:lnTo>
                  <a:lnTo>
                    <a:pt x="2577490" y="1068778"/>
                  </a:lnTo>
                  <a:lnTo>
                    <a:pt x="2569210" y="1062545"/>
                  </a:lnTo>
                  <a:lnTo>
                    <a:pt x="2563301" y="1054975"/>
                  </a:lnTo>
                  <a:lnTo>
                    <a:pt x="2559759" y="1046069"/>
                  </a:lnTo>
                  <a:lnTo>
                    <a:pt x="2558580" y="1035827"/>
                  </a:lnTo>
                  <a:lnTo>
                    <a:pt x="2558580" y="860630"/>
                  </a:lnTo>
                  <a:lnTo>
                    <a:pt x="2560171" y="855932"/>
                  </a:lnTo>
                  <a:lnTo>
                    <a:pt x="2563431" y="854001"/>
                  </a:lnTo>
                  <a:lnTo>
                    <a:pt x="2566652" y="852371"/>
                  </a:lnTo>
                  <a:lnTo>
                    <a:pt x="2571309" y="853357"/>
                  </a:lnTo>
                  <a:lnTo>
                    <a:pt x="2724463" y="941773"/>
                  </a:lnTo>
                  <a:lnTo>
                    <a:pt x="2743373" y="974724"/>
                  </a:lnTo>
                  <a:lnTo>
                    <a:pt x="2743373" y="1148974"/>
                  </a:lnTo>
                  <a:lnTo>
                    <a:pt x="2742093" y="1153328"/>
                  </a:lnTo>
                  <a:lnTo>
                    <a:pt x="2739512" y="1155559"/>
                  </a:lnTo>
                  <a:lnTo>
                    <a:pt x="2739211" y="1156247"/>
                  </a:lnTo>
                  <a:lnTo>
                    <a:pt x="2738522" y="1156548"/>
                  </a:lnTo>
                  <a:lnTo>
                    <a:pt x="2737581" y="1156548"/>
                  </a:lnTo>
                  <a:lnTo>
                    <a:pt x="2734360" y="1157837"/>
                  </a:lnTo>
                  <a:close/>
                </a:path>
              </a:pathLst>
            </a:custGeom>
            <a:solidFill>
              <a:srgbClr val="4d87cf"/>
            </a:solidFill>
            <a:ln w="0">
              <a:noFill/>
            </a:ln>
          </p:spPr>
          <p:style>
            <a:lnRef idx="0"/>
            <a:fillRef idx="0"/>
            <a:effectRef idx="0"/>
            <a:fontRef idx="minor"/>
          </p:style>
        </p:sp>
        <p:sp>
          <p:nvSpPr>
            <p:cNvPr id="518" name="object 26"/>
            <p:cNvSpPr/>
            <p:nvPr/>
          </p:nvSpPr>
          <p:spPr>
            <a:xfrm>
              <a:off x="1319400" y="7585560"/>
              <a:ext cx="136440" cy="172080"/>
            </a:xfrm>
            <a:custGeom>
              <a:avLst/>
              <a:gdLst/>
              <a:ahLst/>
              <a:rect l="l" t="t" r="r" b="b"/>
              <a:pathLst>
                <a:path w="185419" h="306070">
                  <a:moveTo>
                    <a:pt x="175781" y="305463"/>
                  </a:moveTo>
                  <a:lnTo>
                    <a:pt x="18912" y="216403"/>
                  </a:lnTo>
                  <a:lnTo>
                    <a:pt x="0" y="183442"/>
                  </a:lnTo>
                  <a:lnTo>
                    <a:pt x="0" y="8252"/>
                  </a:lnTo>
                  <a:lnTo>
                    <a:pt x="1630" y="3558"/>
                  </a:lnTo>
                  <a:lnTo>
                    <a:pt x="4851" y="1619"/>
                  </a:lnTo>
                  <a:lnTo>
                    <a:pt x="8072" y="0"/>
                  </a:lnTo>
                  <a:lnTo>
                    <a:pt x="12772" y="979"/>
                  </a:lnTo>
                  <a:lnTo>
                    <a:pt x="165889" y="89350"/>
                  </a:lnTo>
                  <a:lnTo>
                    <a:pt x="184840" y="122350"/>
                  </a:lnTo>
                  <a:lnTo>
                    <a:pt x="184840" y="296561"/>
                  </a:lnTo>
                  <a:lnTo>
                    <a:pt x="183551" y="300953"/>
                  </a:lnTo>
                  <a:lnTo>
                    <a:pt x="180935" y="303184"/>
                  </a:lnTo>
                  <a:lnTo>
                    <a:pt x="180633" y="303833"/>
                  </a:lnTo>
                  <a:lnTo>
                    <a:pt x="179988" y="304173"/>
                  </a:lnTo>
                  <a:lnTo>
                    <a:pt x="179003" y="304173"/>
                  </a:lnTo>
                  <a:close/>
                </a:path>
              </a:pathLst>
            </a:custGeom>
            <a:solidFill>
              <a:srgbClr val="5895d5"/>
            </a:solidFill>
            <a:ln w="0">
              <a:noFill/>
            </a:ln>
          </p:spPr>
          <p:style>
            <a:lnRef idx="0"/>
            <a:fillRef idx="0"/>
            <a:effectRef idx="0"/>
            <a:fontRef idx="minor"/>
          </p:style>
        </p:sp>
      </p:grpSp>
      <p:sp>
        <p:nvSpPr>
          <p:cNvPr id="519" name="object 27"/>
          <p:cNvSpPr/>
          <p:nvPr/>
        </p:nvSpPr>
        <p:spPr>
          <a:xfrm>
            <a:off x="5323680" y="2727360"/>
            <a:ext cx="11136240" cy="6002640"/>
          </a:xfrm>
          <a:prstGeom prst="rect">
            <a:avLst/>
          </a:prstGeom>
          <a:noFill/>
          <a:ln w="0">
            <a:noFill/>
          </a:ln>
        </p:spPr>
        <p:style>
          <a:lnRef idx="0"/>
          <a:fillRef idx="0"/>
          <a:effectRef idx="0"/>
          <a:fontRef idx="minor"/>
        </p:style>
        <p:txBody>
          <a:bodyPr lIns="0" rIns="0" tIns="30600" bIns="0" anchor="t">
            <a:spAutoFit/>
          </a:bodyPr>
          <a:p>
            <a:pPr marL="457200">
              <a:lnSpc>
                <a:spcPct val="100000"/>
              </a:lnSpc>
              <a:buNone/>
            </a:pPr>
            <a:r>
              <a:rPr b="1" lang="en-US" sz="2800" spc="-1" strike="noStrike">
                <a:solidFill>
                  <a:srgbClr val="ffffff"/>
                </a:solidFill>
                <a:latin typeface="Arial"/>
                <a:ea typeface="Times New Roman"/>
              </a:rPr>
              <a:t>class  handledp implements ItemListener</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public void itemStateChanged(ItemEvent ie)</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if(ie.getStateChange()==ItemEvent.SELECTED)</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++count4;</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class  handleudm implements ItemListener</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public void itemStateChanged(ItemEvent ie)</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if(ie.getStateChange()==ItemEvent.SELECTED)</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++count5;</a:t>
            </a:r>
            <a:endParaRPr b="0" lang="en-IN" sz="2800" spc="-1" strike="noStrike">
              <a:latin typeface="Arial"/>
            </a:endParaRPr>
          </a:p>
        </p:txBody>
      </p:sp>
      <p:sp>
        <p:nvSpPr>
          <p:cNvPr id="520" name="PlaceHolder 1"/>
          <p:cNvSpPr>
            <a:spLocks noGrp="1"/>
          </p:cNvSpPr>
          <p:nvPr>
            <p:ph type="title"/>
          </p:nvPr>
        </p:nvSpPr>
        <p:spPr>
          <a:xfrm>
            <a:off x="1015920" y="1069200"/>
            <a:ext cx="5407920" cy="2039400"/>
          </a:xfrm>
          <a:prstGeom prst="rect">
            <a:avLst/>
          </a:prstGeom>
          <a:noFill/>
          <a:ln w="0">
            <a:noFill/>
          </a:ln>
        </p:spPr>
        <p:txBody>
          <a:bodyPr lIns="0" rIns="0" tIns="12240" bIns="0" anchor="t">
            <a:noAutofit/>
          </a:bodyPr>
          <a:p>
            <a:pPr marL="12600">
              <a:lnSpc>
                <a:spcPct val="100000"/>
              </a:lnSpc>
              <a:spcBef>
                <a:spcPts val="96"/>
              </a:spcBef>
              <a:buNone/>
            </a:pPr>
            <a:r>
              <a:rPr b="1" lang="en-US" sz="6650" spc="-151" strike="noStrike">
                <a:solidFill>
                  <a:srgbClr val="243761"/>
                </a:solidFill>
                <a:latin typeface="Arial"/>
              </a:rPr>
              <a:t>Program</a:t>
            </a:r>
            <a:r>
              <a:rPr b="1" lang="en-US" sz="6650" spc="-270" strike="noStrike">
                <a:solidFill>
                  <a:srgbClr val="243761"/>
                </a:solidFill>
                <a:latin typeface="Arial"/>
              </a:rPr>
              <a:t> </a:t>
            </a:r>
            <a:r>
              <a:rPr b="1" lang="en-US" sz="6650" spc="-287" strike="noStrike">
                <a:solidFill>
                  <a:srgbClr val="243761"/>
                </a:solidFill>
                <a:latin typeface="Arial"/>
              </a:rPr>
              <a:t>code</a:t>
            </a:r>
            <a:endParaRPr b="0" lang="en-US" sz="66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521" name="object 2"/>
          <p:cNvSpPr/>
          <p:nvPr/>
        </p:nvSpPr>
        <p:spPr>
          <a:xfrm>
            <a:off x="1052640" y="2257560"/>
            <a:ext cx="6781320" cy="56160"/>
          </a:xfrm>
          <a:custGeom>
            <a:avLst/>
            <a:gdLst/>
            <a:ahLst/>
            <a:rect l="l" t="t" r="r" b="b"/>
            <a:pathLst>
              <a:path w="6781800" h="56514">
                <a:moveTo>
                  <a:pt x="0" y="56308"/>
                </a:moveTo>
                <a:lnTo>
                  <a:pt x="6781588" y="0"/>
                </a:lnTo>
              </a:path>
            </a:pathLst>
          </a:custGeom>
          <a:noFill/>
          <a:ln w="47625">
            <a:solidFill>
              <a:srgbClr val="2095f2"/>
            </a:solidFill>
            <a:round/>
          </a:ln>
        </p:spPr>
        <p:style>
          <a:lnRef idx="0"/>
          <a:fillRef idx="0"/>
          <a:effectRef idx="0"/>
          <a:fontRef idx="minor"/>
        </p:style>
      </p:sp>
      <p:grpSp>
        <p:nvGrpSpPr>
          <p:cNvPr id="522" name="object 3"/>
          <p:cNvGrpSpPr/>
          <p:nvPr/>
        </p:nvGrpSpPr>
        <p:grpSpPr>
          <a:xfrm>
            <a:off x="5163840" y="2597400"/>
            <a:ext cx="12406680" cy="6810120"/>
            <a:chOff x="5163840" y="2597400"/>
            <a:chExt cx="12406680" cy="6810120"/>
          </a:xfrm>
        </p:grpSpPr>
        <p:sp>
          <p:nvSpPr>
            <p:cNvPr id="523" name="object 4"/>
            <p:cNvSpPr/>
            <p:nvPr/>
          </p:nvSpPr>
          <p:spPr>
            <a:xfrm>
              <a:off x="5730480" y="3001320"/>
              <a:ext cx="11840040" cy="6406200"/>
            </a:xfrm>
            <a:custGeom>
              <a:avLst/>
              <a:gdLst/>
              <a:ahLst/>
              <a:rect l="l" t="t" r="r" b="b"/>
              <a:pathLst>
                <a:path w="8426450" h="6406515">
                  <a:moveTo>
                    <a:pt x="8426272" y="0"/>
                  </a:moveTo>
                  <a:lnTo>
                    <a:pt x="8022971" y="0"/>
                  </a:lnTo>
                  <a:lnTo>
                    <a:pt x="8022971" y="6002388"/>
                  </a:lnTo>
                  <a:lnTo>
                    <a:pt x="0" y="6002388"/>
                  </a:lnTo>
                  <a:lnTo>
                    <a:pt x="0" y="6406362"/>
                  </a:lnTo>
                  <a:lnTo>
                    <a:pt x="8426272" y="6406362"/>
                  </a:lnTo>
                  <a:lnTo>
                    <a:pt x="8426272" y="6002388"/>
                  </a:lnTo>
                  <a:lnTo>
                    <a:pt x="8426272" y="0"/>
                  </a:lnTo>
                  <a:close/>
                </a:path>
              </a:pathLst>
            </a:custGeom>
            <a:solidFill>
              <a:srgbClr val="243761"/>
            </a:solidFill>
            <a:ln w="0">
              <a:noFill/>
            </a:ln>
          </p:spPr>
          <p:style>
            <a:lnRef idx="0"/>
            <a:fillRef idx="0"/>
            <a:effectRef idx="0"/>
            <a:fontRef idx="minor"/>
          </p:style>
        </p:sp>
        <p:sp>
          <p:nvSpPr>
            <p:cNvPr id="524" name="object 5"/>
            <p:cNvSpPr/>
            <p:nvPr/>
          </p:nvSpPr>
          <p:spPr>
            <a:xfrm>
              <a:off x="5163840" y="2597400"/>
              <a:ext cx="11840040" cy="6406920"/>
            </a:xfrm>
            <a:custGeom>
              <a:avLst/>
              <a:gdLst/>
              <a:ahLst/>
              <a:rect l="l" t="t" r="r" b="b"/>
              <a:pathLst>
                <a:path w="8426450" h="6407150">
                  <a:moveTo>
                    <a:pt x="8426270" y="6406848"/>
                  </a:moveTo>
                  <a:lnTo>
                    <a:pt x="0" y="6406848"/>
                  </a:lnTo>
                  <a:lnTo>
                    <a:pt x="0" y="0"/>
                  </a:lnTo>
                  <a:lnTo>
                    <a:pt x="8426270" y="0"/>
                  </a:lnTo>
                  <a:lnTo>
                    <a:pt x="8426270" y="6406848"/>
                  </a:lnTo>
                  <a:close/>
                </a:path>
              </a:pathLst>
            </a:custGeom>
            <a:solidFill>
              <a:srgbClr val="2095f2"/>
            </a:solidFill>
            <a:ln w="0">
              <a:noFill/>
            </a:ln>
          </p:spPr>
          <p:style>
            <a:lnRef idx="0"/>
            <a:fillRef idx="0"/>
            <a:effectRef idx="0"/>
            <a:fontRef idx="minor"/>
          </p:style>
        </p:sp>
      </p:grpSp>
      <p:grpSp>
        <p:nvGrpSpPr>
          <p:cNvPr id="525" name="object 6"/>
          <p:cNvGrpSpPr/>
          <p:nvPr/>
        </p:nvGrpSpPr>
        <p:grpSpPr>
          <a:xfrm>
            <a:off x="1030680" y="6475680"/>
            <a:ext cx="3387960" cy="2781360"/>
            <a:chOff x="1030680" y="6475680"/>
            <a:chExt cx="3387960" cy="2781360"/>
          </a:xfrm>
        </p:grpSpPr>
        <p:sp>
          <p:nvSpPr>
            <p:cNvPr id="526" name="object 7"/>
            <p:cNvSpPr/>
            <p:nvPr/>
          </p:nvSpPr>
          <p:spPr>
            <a:xfrm>
              <a:off x="1068480" y="6602040"/>
              <a:ext cx="3240720" cy="2655000"/>
            </a:xfrm>
            <a:prstGeom prst="rect">
              <a:avLst/>
            </a:prstGeom>
            <a:blipFill rotWithShape="0">
              <a:blip r:embed="rId1"/>
              <a:srcRect/>
              <a:stretch/>
            </a:blipFill>
            <a:ln w="0">
              <a:noFill/>
            </a:ln>
          </p:spPr>
          <p:style>
            <a:lnRef idx="0"/>
            <a:fillRef idx="0"/>
            <a:effectRef idx="0"/>
            <a:fontRef idx="minor"/>
          </p:style>
        </p:sp>
        <p:sp>
          <p:nvSpPr>
            <p:cNvPr id="527" name="object 8"/>
            <p:cNvSpPr/>
            <p:nvPr/>
          </p:nvSpPr>
          <p:spPr>
            <a:xfrm>
              <a:off x="2621520" y="6586560"/>
              <a:ext cx="385920" cy="431280"/>
            </a:xfrm>
            <a:prstGeom prst="rect">
              <a:avLst/>
            </a:prstGeom>
            <a:blipFill rotWithShape="0">
              <a:blip r:embed="rId2"/>
              <a:srcRect/>
              <a:stretch/>
            </a:blipFill>
            <a:ln w="0">
              <a:noFill/>
            </a:ln>
          </p:spPr>
          <p:style>
            <a:lnRef idx="0"/>
            <a:fillRef idx="0"/>
            <a:effectRef idx="0"/>
            <a:fontRef idx="minor"/>
          </p:style>
        </p:sp>
        <p:sp>
          <p:nvSpPr>
            <p:cNvPr id="528" name="object 9"/>
            <p:cNvSpPr/>
            <p:nvPr/>
          </p:nvSpPr>
          <p:spPr>
            <a:xfrm>
              <a:off x="2613240" y="6619680"/>
              <a:ext cx="318600" cy="399960"/>
            </a:xfrm>
            <a:custGeom>
              <a:avLst/>
              <a:gdLst/>
              <a:ahLst/>
              <a:rect l="l" t="t" r="r" b="b"/>
              <a:pathLst>
                <a:path w="431800" h="709929">
                  <a:moveTo>
                    <a:pt x="412032" y="709929"/>
                  </a:moveTo>
                  <a:lnTo>
                    <a:pt x="44156" y="502919"/>
                  </a:lnTo>
                  <a:lnTo>
                    <a:pt x="11031" y="471169"/>
                  </a:lnTo>
                  <a:lnTo>
                    <a:pt x="0" y="426719"/>
                  </a:lnTo>
                  <a:lnTo>
                    <a:pt x="0" y="34289"/>
                  </a:lnTo>
                  <a:lnTo>
                    <a:pt x="17672" y="0"/>
                  </a:lnTo>
                  <a:lnTo>
                    <a:pt x="25107" y="0"/>
                  </a:lnTo>
                  <a:lnTo>
                    <a:pt x="33935" y="2539"/>
                  </a:lnTo>
                  <a:lnTo>
                    <a:pt x="44156" y="7619"/>
                  </a:lnTo>
                  <a:lnTo>
                    <a:pt x="179001" y="86359"/>
                  </a:lnTo>
                  <a:lnTo>
                    <a:pt x="181103" y="86359"/>
                  </a:lnTo>
                  <a:lnTo>
                    <a:pt x="210534" y="104139"/>
                  </a:lnTo>
                  <a:lnTo>
                    <a:pt x="217155" y="107949"/>
                  </a:lnTo>
                  <a:lnTo>
                    <a:pt x="82471" y="107949"/>
                  </a:lnTo>
                  <a:lnTo>
                    <a:pt x="75854" y="111759"/>
                  </a:lnTo>
                  <a:lnTo>
                    <a:pt x="69600" y="116839"/>
                  </a:lnTo>
                  <a:lnTo>
                    <a:pt x="63718" y="120649"/>
                  </a:lnTo>
                  <a:lnTo>
                    <a:pt x="58214" y="124459"/>
                  </a:lnTo>
                  <a:lnTo>
                    <a:pt x="70343" y="147319"/>
                  </a:lnTo>
                  <a:lnTo>
                    <a:pt x="66209" y="157479"/>
                  </a:lnTo>
                  <a:lnTo>
                    <a:pt x="42176" y="157479"/>
                  </a:lnTo>
                  <a:lnTo>
                    <a:pt x="42298" y="177799"/>
                  </a:lnTo>
                  <a:lnTo>
                    <a:pt x="42671" y="203199"/>
                  </a:lnTo>
                  <a:lnTo>
                    <a:pt x="64996" y="218439"/>
                  </a:lnTo>
                  <a:lnTo>
                    <a:pt x="69353" y="238759"/>
                  </a:lnTo>
                  <a:lnTo>
                    <a:pt x="68412" y="241299"/>
                  </a:lnTo>
                  <a:lnTo>
                    <a:pt x="66782" y="245109"/>
                  </a:lnTo>
                  <a:lnTo>
                    <a:pt x="64502" y="248919"/>
                  </a:lnTo>
                  <a:lnTo>
                    <a:pt x="62872" y="252729"/>
                  </a:lnTo>
                  <a:lnTo>
                    <a:pt x="62076" y="256539"/>
                  </a:lnTo>
                  <a:lnTo>
                    <a:pt x="62076" y="260349"/>
                  </a:lnTo>
                  <a:lnTo>
                    <a:pt x="64852" y="265429"/>
                  </a:lnTo>
                  <a:lnTo>
                    <a:pt x="69253" y="274319"/>
                  </a:lnTo>
                  <a:lnTo>
                    <a:pt x="75289" y="285749"/>
                  </a:lnTo>
                  <a:lnTo>
                    <a:pt x="82965" y="298449"/>
                  </a:lnTo>
                  <a:lnTo>
                    <a:pt x="105408" y="298449"/>
                  </a:lnTo>
                  <a:lnTo>
                    <a:pt x="118360" y="312419"/>
                  </a:lnTo>
                  <a:lnTo>
                    <a:pt x="124647" y="342899"/>
                  </a:lnTo>
                  <a:lnTo>
                    <a:pt x="158160" y="361949"/>
                  </a:lnTo>
                  <a:lnTo>
                    <a:pt x="197574" y="361949"/>
                  </a:lnTo>
                  <a:lnTo>
                    <a:pt x="200336" y="365759"/>
                  </a:lnTo>
                  <a:lnTo>
                    <a:pt x="234421" y="365759"/>
                  </a:lnTo>
                  <a:lnTo>
                    <a:pt x="233723" y="367029"/>
                  </a:lnTo>
                  <a:lnTo>
                    <a:pt x="123211" y="367029"/>
                  </a:lnTo>
                  <a:lnTo>
                    <a:pt x="124332" y="374649"/>
                  </a:lnTo>
                  <a:lnTo>
                    <a:pt x="124717" y="380999"/>
                  </a:lnTo>
                  <a:lnTo>
                    <a:pt x="124629" y="387349"/>
                  </a:lnTo>
                  <a:lnTo>
                    <a:pt x="124588" y="388619"/>
                  </a:lnTo>
                  <a:lnTo>
                    <a:pt x="123706" y="393699"/>
                  </a:lnTo>
                  <a:lnTo>
                    <a:pt x="121775" y="401319"/>
                  </a:lnTo>
                  <a:lnTo>
                    <a:pt x="119175" y="402589"/>
                  </a:lnTo>
                  <a:lnTo>
                    <a:pt x="108163" y="402589"/>
                  </a:lnTo>
                  <a:lnTo>
                    <a:pt x="108502" y="407669"/>
                  </a:lnTo>
                  <a:lnTo>
                    <a:pt x="110288" y="414019"/>
                  </a:lnTo>
                  <a:lnTo>
                    <a:pt x="113509" y="422909"/>
                  </a:lnTo>
                  <a:lnTo>
                    <a:pt x="115139" y="426719"/>
                  </a:lnTo>
                  <a:lnTo>
                    <a:pt x="117865" y="434339"/>
                  </a:lnTo>
                  <a:lnTo>
                    <a:pt x="121775" y="443229"/>
                  </a:lnTo>
                  <a:lnTo>
                    <a:pt x="124788" y="461009"/>
                  </a:lnTo>
                  <a:lnTo>
                    <a:pt x="129052" y="485139"/>
                  </a:lnTo>
                  <a:lnTo>
                    <a:pt x="157665" y="494029"/>
                  </a:lnTo>
                  <a:lnTo>
                    <a:pt x="162021" y="518159"/>
                  </a:lnTo>
                  <a:lnTo>
                    <a:pt x="179990" y="529589"/>
                  </a:lnTo>
                  <a:lnTo>
                    <a:pt x="210104" y="529589"/>
                  </a:lnTo>
                  <a:lnTo>
                    <a:pt x="216821" y="534669"/>
                  </a:lnTo>
                  <a:lnTo>
                    <a:pt x="431760" y="534669"/>
                  </a:lnTo>
                  <a:lnTo>
                    <a:pt x="431760" y="676909"/>
                  </a:lnTo>
                  <a:lnTo>
                    <a:pt x="431242" y="685799"/>
                  </a:lnTo>
                  <a:lnTo>
                    <a:pt x="420428" y="708659"/>
                  </a:lnTo>
                  <a:lnTo>
                    <a:pt x="418148" y="708659"/>
                  </a:lnTo>
                  <a:lnTo>
                    <a:pt x="412032" y="709929"/>
                  </a:lnTo>
                  <a:close/>
                </a:path>
                <a:path w="431800" h="709929">
                  <a:moveTo>
                    <a:pt x="181103" y="86359"/>
                  </a:moveTo>
                  <a:lnTo>
                    <a:pt x="179001" y="86359"/>
                  </a:lnTo>
                  <a:lnTo>
                    <a:pt x="179001" y="85089"/>
                  </a:lnTo>
                  <a:lnTo>
                    <a:pt x="181103" y="86359"/>
                  </a:lnTo>
                  <a:close/>
                </a:path>
                <a:path w="431800" h="709929">
                  <a:moveTo>
                    <a:pt x="121281" y="130809"/>
                  </a:moveTo>
                  <a:lnTo>
                    <a:pt x="101381" y="130809"/>
                  </a:lnTo>
                  <a:lnTo>
                    <a:pt x="82471" y="107949"/>
                  </a:lnTo>
                  <a:lnTo>
                    <a:pt x="217155" y="107949"/>
                  </a:lnTo>
                  <a:lnTo>
                    <a:pt x="223777" y="111759"/>
                  </a:lnTo>
                  <a:lnTo>
                    <a:pt x="124647" y="111759"/>
                  </a:lnTo>
                  <a:lnTo>
                    <a:pt x="121281" y="130809"/>
                  </a:lnTo>
                  <a:close/>
                </a:path>
                <a:path w="431800" h="709929">
                  <a:moveTo>
                    <a:pt x="184842" y="177799"/>
                  </a:moveTo>
                  <a:lnTo>
                    <a:pt x="165883" y="161289"/>
                  </a:lnTo>
                  <a:lnTo>
                    <a:pt x="158606" y="130809"/>
                  </a:lnTo>
                  <a:lnTo>
                    <a:pt x="124647" y="111759"/>
                  </a:lnTo>
                  <a:lnTo>
                    <a:pt x="223777" y="111759"/>
                  </a:lnTo>
                  <a:lnTo>
                    <a:pt x="331929" y="173989"/>
                  </a:lnTo>
                  <a:lnTo>
                    <a:pt x="200336" y="173989"/>
                  </a:lnTo>
                  <a:lnTo>
                    <a:pt x="184842" y="177799"/>
                  </a:lnTo>
                  <a:close/>
                </a:path>
                <a:path w="431800" h="709929">
                  <a:moveTo>
                    <a:pt x="62076" y="167639"/>
                  </a:moveTo>
                  <a:lnTo>
                    <a:pt x="42176" y="157479"/>
                  </a:lnTo>
                  <a:lnTo>
                    <a:pt x="66209" y="157479"/>
                  </a:lnTo>
                  <a:lnTo>
                    <a:pt x="62076" y="167639"/>
                  </a:lnTo>
                  <a:close/>
                </a:path>
                <a:path w="431800" h="709929">
                  <a:moveTo>
                    <a:pt x="431760" y="312419"/>
                  </a:moveTo>
                  <a:lnTo>
                    <a:pt x="243998" y="312419"/>
                  </a:lnTo>
                  <a:lnTo>
                    <a:pt x="243357" y="303529"/>
                  </a:lnTo>
                  <a:lnTo>
                    <a:pt x="242901" y="298449"/>
                  </a:lnTo>
                  <a:lnTo>
                    <a:pt x="234860" y="269239"/>
                  </a:lnTo>
                  <a:lnTo>
                    <a:pt x="230190" y="264159"/>
                  </a:lnTo>
                  <a:lnTo>
                    <a:pt x="225641" y="259079"/>
                  </a:lnTo>
                  <a:lnTo>
                    <a:pt x="221226" y="253999"/>
                  </a:lnTo>
                  <a:lnTo>
                    <a:pt x="215880" y="233679"/>
                  </a:lnTo>
                  <a:lnTo>
                    <a:pt x="218111" y="229869"/>
                  </a:lnTo>
                  <a:lnTo>
                    <a:pt x="220236" y="222249"/>
                  </a:lnTo>
                  <a:lnTo>
                    <a:pt x="222167" y="213359"/>
                  </a:lnTo>
                  <a:lnTo>
                    <a:pt x="219596" y="208279"/>
                  </a:lnTo>
                  <a:lnTo>
                    <a:pt x="216025" y="201929"/>
                  </a:lnTo>
                  <a:lnTo>
                    <a:pt x="211523" y="194309"/>
                  </a:lnTo>
                  <a:lnTo>
                    <a:pt x="206672" y="185419"/>
                  </a:lnTo>
                  <a:lnTo>
                    <a:pt x="202956" y="179069"/>
                  </a:lnTo>
                  <a:lnTo>
                    <a:pt x="200336" y="173989"/>
                  </a:lnTo>
                  <a:lnTo>
                    <a:pt x="331929" y="173989"/>
                  </a:lnTo>
                  <a:lnTo>
                    <a:pt x="387109" y="205739"/>
                  </a:lnTo>
                  <a:lnTo>
                    <a:pt x="420594" y="238759"/>
                  </a:lnTo>
                  <a:lnTo>
                    <a:pt x="431760" y="283209"/>
                  </a:lnTo>
                  <a:lnTo>
                    <a:pt x="431760" y="312419"/>
                  </a:lnTo>
                  <a:close/>
                </a:path>
                <a:path w="431800" h="709929">
                  <a:moveTo>
                    <a:pt x="161032" y="283209"/>
                  </a:moveTo>
                  <a:lnTo>
                    <a:pt x="153308" y="283209"/>
                  </a:lnTo>
                  <a:lnTo>
                    <a:pt x="144547" y="278129"/>
                  </a:lnTo>
                  <a:lnTo>
                    <a:pt x="136769" y="274319"/>
                  </a:lnTo>
                  <a:lnTo>
                    <a:pt x="110988" y="237489"/>
                  </a:lnTo>
                  <a:lnTo>
                    <a:pt x="106385" y="218439"/>
                  </a:lnTo>
                  <a:lnTo>
                    <a:pt x="106727" y="209549"/>
                  </a:lnTo>
                  <a:lnTo>
                    <a:pt x="122571" y="189229"/>
                  </a:lnTo>
                  <a:lnTo>
                    <a:pt x="128063" y="190499"/>
                  </a:lnTo>
                  <a:lnTo>
                    <a:pt x="136399" y="190499"/>
                  </a:lnTo>
                  <a:lnTo>
                    <a:pt x="170201" y="226059"/>
                  </a:lnTo>
                  <a:lnTo>
                    <a:pt x="178011" y="269239"/>
                  </a:lnTo>
                  <a:lnTo>
                    <a:pt x="174644" y="275589"/>
                  </a:lnTo>
                  <a:lnTo>
                    <a:pt x="167862" y="280669"/>
                  </a:lnTo>
                  <a:lnTo>
                    <a:pt x="161032" y="283209"/>
                  </a:lnTo>
                  <a:close/>
                </a:path>
                <a:path w="431800" h="709929">
                  <a:moveTo>
                    <a:pt x="105408" y="298449"/>
                  </a:moveTo>
                  <a:lnTo>
                    <a:pt x="82965" y="298449"/>
                  </a:lnTo>
                  <a:lnTo>
                    <a:pt x="91678" y="297179"/>
                  </a:lnTo>
                  <a:lnTo>
                    <a:pt x="97965" y="295909"/>
                  </a:lnTo>
                  <a:lnTo>
                    <a:pt x="101876" y="294639"/>
                  </a:lnTo>
                  <a:lnTo>
                    <a:pt x="105408" y="298449"/>
                  </a:lnTo>
                  <a:close/>
                </a:path>
                <a:path w="431800" h="709929">
                  <a:moveTo>
                    <a:pt x="234421" y="365759"/>
                  </a:moveTo>
                  <a:lnTo>
                    <a:pt x="200336" y="365759"/>
                  </a:lnTo>
                  <a:lnTo>
                    <a:pt x="208441" y="361949"/>
                  </a:lnTo>
                  <a:lnTo>
                    <a:pt x="214781" y="356869"/>
                  </a:lnTo>
                  <a:lnTo>
                    <a:pt x="219356" y="354329"/>
                  </a:lnTo>
                  <a:lnTo>
                    <a:pt x="222167" y="351789"/>
                  </a:lnTo>
                  <a:lnTo>
                    <a:pt x="221352" y="347979"/>
                  </a:lnTo>
                  <a:lnTo>
                    <a:pt x="219868" y="340359"/>
                  </a:lnTo>
                  <a:lnTo>
                    <a:pt x="217714" y="332739"/>
                  </a:lnTo>
                  <a:lnTo>
                    <a:pt x="214890" y="321309"/>
                  </a:lnTo>
                  <a:lnTo>
                    <a:pt x="221226" y="308609"/>
                  </a:lnTo>
                  <a:lnTo>
                    <a:pt x="243998" y="312419"/>
                  </a:lnTo>
                  <a:lnTo>
                    <a:pt x="431760" y="312419"/>
                  </a:lnTo>
                  <a:lnTo>
                    <a:pt x="431760" y="323849"/>
                  </a:lnTo>
                  <a:lnTo>
                    <a:pt x="286863" y="323849"/>
                  </a:lnTo>
                  <a:lnTo>
                    <a:pt x="281372" y="325119"/>
                  </a:lnTo>
                  <a:lnTo>
                    <a:pt x="276181" y="326389"/>
                  </a:lnTo>
                  <a:lnTo>
                    <a:pt x="236915" y="326389"/>
                  </a:lnTo>
                  <a:lnTo>
                    <a:pt x="229939" y="327659"/>
                  </a:lnTo>
                  <a:lnTo>
                    <a:pt x="225087" y="332739"/>
                  </a:lnTo>
                  <a:lnTo>
                    <a:pt x="237216" y="360679"/>
                  </a:lnTo>
                  <a:lnTo>
                    <a:pt x="234421" y="365759"/>
                  </a:lnTo>
                  <a:close/>
                </a:path>
                <a:path w="431800" h="709929">
                  <a:moveTo>
                    <a:pt x="431760" y="480059"/>
                  </a:moveTo>
                  <a:lnTo>
                    <a:pt x="380327" y="480059"/>
                  </a:lnTo>
                  <a:lnTo>
                    <a:pt x="378891" y="447039"/>
                  </a:lnTo>
                  <a:lnTo>
                    <a:pt x="361417" y="434339"/>
                  </a:lnTo>
                  <a:lnTo>
                    <a:pt x="353645" y="415289"/>
                  </a:lnTo>
                  <a:lnTo>
                    <a:pt x="361417" y="396239"/>
                  </a:lnTo>
                  <a:lnTo>
                    <a:pt x="352403" y="384809"/>
                  </a:lnTo>
                  <a:lnTo>
                    <a:pt x="343334" y="375919"/>
                  </a:lnTo>
                  <a:lnTo>
                    <a:pt x="334211" y="369569"/>
                  </a:lnTo>
                  <a:lnTo>
                    <a:pt x="325033" y="365759"/>
                  </a:lnTo>
                  <a:lnTo>
                    <a:pt x="319493" y="364489"/>
                  </a:lnTo>
                  <a:lnTo>
                    <a:pt x="314641" y="359409"/>
                  </a:lnTo>
                  <a:lnTo>
                    <a:pt x="310479" y="350519"/>
                  </a:lnTo>
                  <a:lnTo>
                    <a:pt x="306569" y="341629"/>
                  </a:lnTo>
                  <a:lnTo>
                    <a:pt x="303348" y="334009"/>
                  </a:lnTo>
                  <a:lnTo>
                    <a:pt x="300777" y="330199"/>
                  </a:lnTo>
                  <a:lnTo>
                    <a:pt x="293306" y="325119"/>
                  </a:lnTo>
                  <a:lnTo>
                    <a:pt x="286863" y="323849"/>
                  </a:lnTo>
                  <a:lnTo>
                    <a:pt x="431760" y="323849"/>
                  </a:lnTo>
                  <a:lnTo>
                    <a:pt x="431760" y="480059"/>
                  </a:lnTo>
                  <a:close/>
                </a:path>
                <a:path w="431800" h="709929">
                  <a:moveTo>
                    <a:pt x="271174" y="339089"/>
                  </a:moveTo>
                  <a:lnTo>
                    <a:pt x="262861" y="335279"/>
                  </a:lnTo>
                  <a:lnTo>
                    <a:pt x="255881" y="332739"/>
                  </a:lnTo>
                  <a:lnTo>
                    <a:pt x="250236" y="330199"/>
                  </a:lnTo>
                  <a:lnTo>
                    <a:pt x="245928" y="328929"/>
                  </a:lnTo>
                  <a:lnTo>
                    <a:pt x="236915" y="326389"/>
                  </a:lnTo>
                  <a:lnTo>
                    <a:pt x="276181" y="326389"/>
                  </a:lnTo>
                  <a:lnTo>
                    <a:pt x="272765" y="331469"/>
                  </a:lnTo>
                  <a:lnTo>
                    <a:pt x="271174" y="339089"/>
                  </a:lnTo>
                  <a:close/>
                </a:path>
                <a:path w="431800" h="709929">
                  <a:moveTo>
                    <a:pt x="197574" y="361949"/>
                  </a:moveTo>
                  <a:lnTo>
                    <a:pt x="158160" y="361949"/>
                  </a:lnTo>
                  <a:lnTo>
                    <a:pt x="164447" y="340359"/>
                  </a:lnTo>
                  <a:lnTo>
                    <a:pt x="181921" y="340359"/>
                  </a:lnTo>
                  <a:lnTo>
                    <a:pt x="197574" y="361949"/>
                  </a:lnTo>
                  <a:close/>
                </a:path>
                <a:path w="431800" h="709929">
                  <a:moveTo>
                    <a:pt x="158160" y="380999"/>
                  </a:moveTo>
                  <a:lnTo>
                    <a:pt x="147595" y="375919"/>
                  </a:lnTo>
                  <a:lnTo>
                    <a:pt x="138251" y="372109"/>
                  </a:lnTo>
                  <a:lnTo>
                    <a:pt x="130125" y="368299"/>
                  </a:lnTo>
                  <a:lnTo>
                    <a:pt x="123211" y="367029"/>
                  </a:lnTo>
                  <a:lnTo>
                    <a:pt x="167367" y="367029"/>
                  </a:lnTo>
                  <a:lnTo>
                    <a:pt x="158160" y="380999"/>
                  </a:lnTo>
                  <a:close/>
                </a:path>
                <a:path w="431800" h="709929">
                  <a:moveTo>
                    <a:pt x="431760" y="534669"/>
                  </a:moveTo>
                  <a:lnTo>
                    <a:pt x="216821" y="534669"/>
                  </a:lnTo>
                  <a:lnTo>
                    <a:pt x="221071" y="533399"/>
                  </a:lnTo>
                  <a:lnTo>
                    <a:pt x="223797" y="529589"/>
                  </a:lnTo>
                  <a:lnTo>
                    <a:pt x="225728" y="518159"/>
                  </a:lnTo>
                  <a:lnTo>
                    <a:pt x="225844" y="514349"/>
                  </a:lnTo>
                  <a:lnTo>
                    <a:pt x="225873" y="510539"/>
                  </a:lnTo>
                  <a:lnTo>
                    <a:pt x="225582" y="502919"/>
                  </a:lnTo>
                  <a:lnTo>
                    <a:pt x="233354" y="497839"/>
                  </a:lnTo>
                  <a:lnTo>
                    <a:pt x="239641" y="495299"/>
                  </a:lnTo>
                  <a:lnTo>
                    <a:pt x="244492" y="491489"/>
                  </a:lnTo>
                  <a:lnTo>
                    <a:pt x="241479" y="483869"/>
                  </a:lnTo>
                  <a:lnTo>
                    <a:pt x="237326" y="476249"/>
                  </a:lnTo>
                  <a:lnTo>
                    <a:pt x="232029" y="467359"/>
                  </a:lnTo>
                  <a:lnTo>
                    <a:pt x="225582" y="457199"/>
                  </a:lnTo>
                  <a:lnTo>
                    <a:pt x="227513" y="431799"/>
                  </a:lnTo>
                  <a:lnTo>
                    <a:pt x="217811" y="415289"/>
                  </a:lnTo>
                  <a:lnTo>
                    <a:pt x="191624" y="402589"/>
                  </a:lnTo>
                  <a:lnTo>
                    <a:pt x="187267" y="380999"/>
                  </a:lnTo>
                  <a:lnTo>
                    <a:pt x="167367" y="367029"/>
                  </a:lnTo>
                  <a:lnTo>
                    <a:pt x="233723" y="367029"/>
                  </a:lnTo>
                  <a:lnTo>
                    <a:pt x="232326" y="369569"/>
                  </a:lnTo>
                  <a:lnTo>
                    <a:pt x="214395" y="369569"/>
                  </a:lnTo>
                  <a:lnTo>
                    <a:pt x="218800" y="403859"/>
                  </a:lnTo>
                  <a:lnTo>
                    <a:pt x="239146" y="417829"/>
                  </a:lnTo>
                  <a:lnTo>
                    <a:pt x="239026" y="426719"/>
                  </a:lnTo>
                  <a:lnTo>
                    <a:pt x="238665" y="436879"/>
                  </a:lnTo>
                  <a:lnTo>
                    <a:pt x="238062" y="445769"/>
                  </a:lnTo>
                  <a:lnTo>
                    <a:pt x="237216" y="454659"/>
                  </a:lnTo>
                  <a:lnTo>
                    <a:pt x="253700" y="480059"/>
                  </a:lnTo>
                  <a:lnTo>
                    <a:pt x="272085" y="480059"/>
                  </a:lnTo>
                  <a:lnTo>
                    <a:pt x="284738" y="491489"/>
                  </a:lnTo>
                  <a:lnTo>
                    <a:pt x="289143" y="514349"/>
                  </a:lnTo>
                  <a:lnTo>
                    <a:pt x="316271" y="529589"/>
                  </a:lnTo>
                  <a:lnTo>
                    <a:pt x="431760" y="529589"/>
                  </a:lnTo>
                  <a:lnTo>
                    <a:pt x="431760" y="534669"/>
                  </a:lnTo>
                  <a:close/>
                </a:path>
                <a:path w="431800" h="709929">
                  <a:moveTo>
                    <a:pt x="230928" y="372109"/>
                  </a:moveTo>
                  <a:lnTo>
                    <a:pt x="214395" y="369569"/>
                  </a:lnTo>
                  <a:lnTo>
                    <a:pt x="232326" y="369569"/>
                  </a:lnTo>
                  <a:lnTo>
                    <a:pt x="230928" y="372109"/>
                  </a:lnTo>
                  <a:close/>
                </a:path>
                <a:path w="431800" h="709929">
                  <a:moveTo>
                    <a:pt x="308523" y="461009"/>
                  </a:moveTo>
                  <a:lnTo>
                    <a:pt x="277042" y="435609"/>
                  </a:lnTo>
                  <a:lnTo>
                    <a:pt x="269243" y="406399"/>
                  </a:lnTo>
                  <a:lnTo>
                    <a:pt x="270663" y="396239"/>
                  </a:lnTo>
                  <a:lnTo>
                    <a:pt x="273964" y="391159"/>
                  </a:lnTo>
                  <a:lnTo>
                    <a:pt x="279149" y="387349"/>
                  </a:lnTo>
                  <a:lnTo>
                    <a:pt x="286223" y="387349"/>
                  </a:lnTo>
                  <a:lnTo>
                    <a:pt x="319058" y="412749"/>
                  </a:lnTo>
                  <a:lnTo>
                    <a:pt x="327778" y="439419"/>
                  </a:lnTo>
                  <a:lnTo>
                    <a:pt x="327321" y="448309"/>
                  </a:lnTo>
                  <a:lnTo>
                    <a:pt x="323653" y="454659"/>
                  </a:lnTo>
                  <a:lnTo>
                    <a:pt x="316766" y="459739"/>
                  </a:lnTo>
                  <a:lnTo>
                    <a:pt x="308523" y="461009"/>
                  </a:lnTo>
                  <a:close/>
                </a:path>
                <a:path w="431800" h="709929">
                  <a:moveTo>
                    <a:pt x="116575" y="403859"/>
                  </a:moveTo>
                  <a:lnTo>
                    <a:pt x="108163" y="402589"/>
                  </a:lnTo>
                  <a:lnTo>
                    <a:pt x="119175" y="402589"/>
                  </a:lnTo>
                  <a:lnTo>
                    <a:pt x="116575" y="403859"/>
                  </a:lnTo>
                  <a:close/>
                </a:path>
                <a:path w="431800" h="709929">
                  <a:moveTo>
                    <a:pt x="186772" y="480059"/>
                  </a:moveTo>
                  <a:lnTo>
                    <a:pt x="155239" y="450849"/>
                  </a:lnTo>
                  <a:lnTo>
                    <a:pt x="151350" y="427989"/>
                  </a:lnTo>
                  <a:lnTo>
                    <a:pt x="155235" y="421639"/>
                  </a:lnTo>
                  <a:lnTo>
                    <a:pt x="163011" y="419099"/>
                  </a:lnTo>
                  <a:lnTo>
                    <a:pt x="172277" y="419099"/>
                  </a:lnTo>
                  <a:lnTo>
                    <a:pt x="180693" y="422909"/>
                  </a:lnTo>
                  <a:lnTo>
                    <a:pt x="188262" y="433069"/>
                  </a:lnTo>
                  <a:lnTo>
                    <a:pt x="194990" y="447039"/>
                  </a:lnTo>
                  <a:lnTo>
                    <a:pt x="198845" y="461009"/>
                  </a:lnTo>
                  <a:lnTo>
                    <a:pt x="198755" y="471169"/>
                  </a:lnTo>
                  <a:lnTo>
                    <a:pt x="194728" y="477519"/>
                  </a:lnTo>
                  <a:lnTo>
                    <a:pt x="186772" y="480059"/>
                  </a:lnTo>
                  <a:close/>
                </a:path>
                <a:path w="431800" h="709929">
                  <a:moveTo>
                    <a:pt x="431760" y="529589"/>
                  </a:moveTo>
                  <a:lnTo>
                    <a:pt x="352209" y="529589"/>
                  </a:lnTo>
                  <a:lnTo>
                    <a:pt x="360526" y="521969"/>
                  </a:lnTo>
                  <a:lnTo>
                    <a:pt x="364672" y="513079"/>
                  </a:lnTo>
                  <a:lnTo>
                    <a:pt x="364642" y="501649"/>
                  </a:lnTo>
                  <a:lnTo>
                    <a:pt x="360427" y="487679"/>
                  </a:lnTo>
                  <a:lnTo>
                    <a:pt x="365279" y="476249"/>
                  </a:lnTo>
                  <a:lnTo>
                    <a:pt x="380327" y="480059"/>
                  </a:lnTo>
                  <a:lnTo>
                    <a:pt x="431760" y="480059"/>
                  </a:lnTo>
                  <a:lnTo>
                    <a:pt x="431760" y="529589"/>
                  </a:lnTo>
                  <a:close/>
                </a:path>
                <a:path w="431800" h="709929">
                  <a:moveTo>
                    <a:pt x="272085" y="480059"/>
                  </a:moveTo>
                  <a:lnTo>
                    <a:pt x="253700" y="480059"/>
                  </a:lnTo>
                  <a:lnTo>
                    <a:pt x="270679" y="478789"/>
                  </a:lnTo>
                  <a:lnTo>
                    <a:pt x="272085" y="480059"/>
                  </a:lnTo>
                  <a:close/>
                </a:path>
                <a:path w="431800" h="709929">
                  <a:moveTo>
                    <a:pt x="352209" y="529589"/>
                  </a:moveTo>
                  <a:lnTo>
                    <a:pt x="316271" y="529589"/>
                  </a:lnTo>
                  <a:lnTo>
                    <a:pt x="323102" y="507999"/>
                  </a:lnTo>
                  <a:lnTo>
                    <a:pt x="336171" y="510539"/>
                  </a:lnTo>
                  <a:lnTo>
                    <a:pt x="352209" y="529589"/>
                  </a:lnTo>
                  <a:close/>
                </a:path>
                <a:path w="431800" h="709929">
                  <a:moveTo>
                    <a:pt x="210104" y="529589"/>
                  </a:moveTo>
                  <a:lnTo>
                    <a:pt x="179990" y="529589"/>
                  </a:lnTo>
                  <a:lnTo>
                    <a:pt x="194990" y="518159"/>
                  </a:lnTo>
                  <a:lnTo>
                    <a:pt x="210104" y="529589"/>
                  </a:lnTo>
                  <a:close/>
                </a:path>
              </a:pathLst>
            </a:custGeom>
            <a:solidFill>
              <a:srgbClr val="d9a6d8"/>
            </a:solidFill>
            <a:ln w="0">
              <a:noFill/>
            </a:ln>
          </p:spPr>
          <p:style>
            <a:lnRef idx="0"/>
            <a:fillRef idx="0"/>
            <a:effectRef idx="0"/>
            <a:fontRef idx="minor"/>
          </p:style>
        </p:sp>
        <p:sp>
          <p:nvSpPr>
            <p:cNvPr id="529" name="object 10"/>
            <p:cNvSpPr/>
            <p:nvPr/>
          </p:nvSpPr>
          <p:spPr>
            <a:xfrm>
              <a:off x="1054080" y="7893360"/>
              <a:ext cx="401400" cy="448560"/>
            </a:xfrm>
            <a:prstGeom prst="rect">
              <a:avLst/>
            </a:prstGeom>
            <a:blipFill rotWithShape="0">
              <a:blip r:embed="rId3"/>
              <a:srcRect/>
              <a:stretch/>
            </a:blipFill>
            <a:ln w="0">
              <a:noFill/>
            </a:ln>
          </p:spPr>
          <p:style>
            <a:lnRef idx="0"/>
            <a:fillRef idx="0"/>
            <a:effectRef idx="0"/>
            <a:fontRef idx="minor"/>
          </p:style>
        </p:sp>
        <p:sp>
          <p:nvSpPr>
            <p:cNvPr id="530" name="object 11"/>
            <p:cNvSpPr/>
            <p:nvPr/>
          </p:nvSpPr>
          <p:spPr>
            <a:xfrm>
              <a:off x="1045080" y="7388640"/>
              <a:ext cx="2889000" cy="955800"/>
            </a:xfrm>
            <a:custGeom>
              <a:avLst/>
              <a:gdLst/>
              <a:ahLst/>
              <a:rect l="l" t="t" r="r" b="b"/>
              <a:pathLst>
                <a:path w="3911600" h="1696084">
                  <a:moveTo>
                    <a:pt x="298844" y="1627495"/>
                  </a:moveTo>
                  <a:lnTo>
                    <a:pt x="147963" y="1540219"/>
                  </a:lnTo>
                  <a:lnTo>
                    <a:pt x="147963" y="1539725"/>
                  </a:lnTo>
                  <a:lnTo>
                    <a:pt x="46086" y="1480601"/>
                  </a:lnTo>
                  <a:lnTo>
                    <a:pt x="25918" y="1465608"/>
                  </a:lnTo>
                  <a:lnTo>
                    <a:pt x="11516" y="1447276"/>
                  </a:lnTo>
                  <a:lnTo>
                    <a:pt x="2878" y="1425607"/>
                  </a:lnTo>
                  <a:lnTo>
                    <a:pt x="0" y="1400599"/>
                  </a:lnTo>
                  <a:lnTo>
                    <a:pt x="0" y="992325"/>
                  </a:lnTo>
                  <a:lnTo>
                    <a:pt x="18430" y="956639"/>
                  </a:lnTo>
                  <a:lnTo>
                    <a:pt x="26193" y="957189"/>
                  </a:lnTo>
                  <a:lnTo>
                    <a:pt x="35413" y="960031"/>
                  </a:lnTo>
                  <a:lnTo>
                    <a:pt x="46086" y="965163"/>
                  </a:lnTo>
                  <a:lnTo>
                    <a:pt x="186280" y="1046649"/>
                  </a:lnTo>
                  <a:lnTo>
                    <a:pt x="187131" y="1046649"/>
                  </a:lnTo>
                  <a:lnTo>
                    <a:pt x="218798" y="1065055"/>
                  </a:lnTo>
                  <a:lnTo>
                    <a:pt x="218798" y="1066044"/>
                  </a:lnTo>
                  <a:lnTo>
                    <a:pt x="234884" y="1075246"/>
                  </a:lnTo>
                  <a:lnTo>
                    <a:pt x="114975" y="1075246"/>
                  </a:lnTo>
                  <a:lnTo>
                    <a:pt x="98243" y="1076096"/>
                  </a:lnTo>
                  <a:lnTo>
                    <a:pt x="61133" y="1106162"/>
                  </a:lnTo>
                  <a:lnTo>
                    <a:pt x="53856" y="1145551"/>
                  </a:lnTo>
                  <a:lnTo>
                    <a:pt x="55846" y="1169488"/>
                  </a:lnTo>
                  <a:lnTo>
                    <a:pt x="70400" y="1218464"/>
                  </a:lnTo>
                  <a:lnTo>
                    <a:pt x="98243" y="1266837"/>
                  </a:lnTo>
                  <a:lnTo>
                    <a:pt x="133164" y="1303673"/>
                  </a:lnTo>
                  <a:lnTo>
                    <a:pt x="167204" y="1324371"/>
                  </a:lnTo>
                  <a:lnTo>
                    <a:pt x="193639" y="1330922"/>
                  </a:lnTo>
                  <a:lnTo>
                    <a:pt x="206018" y="1330922"/>
                  </a:lnTo>
                  <a:lnTo>
                    <a:pt x="223157" y="1363245"/>
                  </a:lnTo>
                  <a:lnTo>
                    <a:pt x="232581" y="1363245"/>
                  </a:lnTo>
                  <a:lnTo>
                    <a:pt x="249839" y="1394266"/>
                  </a:lnTo>
                  <a:lnTo>
                    <a:pt x="242069" y="1399115"/>
                  </a:lnTo>
                  <a:lnTo>
                    <a:pt x="329391" y="1564957"/>
                  </a:lnTo>
                  <a:lnTo>
                    <a:pt x="359242" y="1593422"/>
                  </a:lnTo>
                  <a:lnTo>
                    <a:pt x="365790" y="1594905"/>
                  </a:lnTo>
                  <a:lnTo>
                    <a:pt x="448740" y="1594905"/>
                  </a:lnTo>
                  <a:lnTo>
                    <a:pt x="448740" y="1626544"/>
                  </a:lnTo>
                  <a:lnTo>
                    <a:pt x="298844" y="1626544"/>
                  </a:lnTo>
                  <a:lnTo>
                    <a:pt x="298844" y="1627495"/>
                  </a:lnTo>
                  <a:close/>
                </a:path>
                <a:path w="3911600" h="1696084">
                  <a:moveTo>
                    <a:pt x="187131" y="1046649"/>
                  </a:moveTo>
                  <a:lnTo>
                    <a:pt x="186280" y="1046649"/>
                  </a:lnTo>
                  <a:lnTo>
                    <a:pt x="186280" y="1046155"/>
                  </a:lnTo>
                  <a:lnTo>
                    <a:pt x="187131" y="1046649"/>
                  </a:lnTo>
                  <a:close/>
                </a:path>
                <a:path w="3911600" h="1696084">
                  <a:moveTo>
                    <a:pt x="270191" y="1382639"/>
                  </a:moveTo>
                  <a:lnTo>
                    <a:pt x="248853" y="1348204"/>
                  </a:lnTo>
                  <a:lnTo>
                    <a:pt x="256130" y="1344345"/>
                  </a:lnTo>
                  <a:lnTo>
                    <a:pt x="236725" y="1312829"/>
                  </a:lnTo>
                  <a:lnTo>
                    <a:pt x="243313" y="1302794"/>
                  </a:lnTo>
                  <a:lnTo>
                    <a:pt x="248015" y="1290642"/>
                  </a:lnTo>
                  <a:lnTo>
                    <a:pt x="250833" y="1276372"/>
                  </a:lnTo>
                  <a:lnTo>
                    <a:pt x="251771" y="1259989"/>
                  </a:lnTo>
                  <a:lnTo>
                    <a:pt x="249981" y="1236255"/>
                  </a:lnTo>
                  <a:lnTo>
                    <a:pt x="235670" y="1187531"/>
                  </a:lnTo>
                  <a:lnTo>
                    <a:pt x="207843" y="1139187"/>
                  </a:lnTo>
                  <a:lnTo>
                    <a:pt x="172668" y="1102336"/>
                  </a:lnTo>
                  <a:lnTo>
                    <a:pt x="133164" y="1079480"/>
                  </a:lnTo>
                  <a:lnTo>
                    <a:pt x="114975" y="1075246"/>
                  </a:lnTo>
                  <a:lnTo>
                    <a:pt x="234884" y="1075246"/>
                  </a:lnTo>
                  <a:lnTo>
                    <a:pt x="402653" y="1171230"/>
                  </a:lnTo>
                  <a:lnTo>
                    <a:pt x="437223" y="1204816"/>
                  </a:lnTo>
                  <a:lnTo>
                    <a:pt x="448740" y="1251232"/>
                  </a:lnTo>
                  <a:lnTo>
                    <a:pt x="448740" y="1378285"/>
                  </a:lnTo>
                  <a:lnTo>
                    <a:pt x="277960" y="1378285"/>
                  </a:lnTo>
                  <a:lnTo>
                    <a:pt x="270191" y="1382639"/>
                  </a:lnTo>
                  <a:close/>
                </a:path>
                <a:path w="3911600" h="1696084">
                  <a:moveTo>
                    <a:pt x="179244" y="1291145"/>
                  </a:moveTo>
                  <a:lnTo>
                    <a:pt x="139261" y="1272410"/>
                  </a:lnTo>
                  <a:lnTo>
                    <a:pt x="104794" y="1230402"/>
                  </a:lnTo>
                  <a:lnTo>
                    <a:pt x="86140" y="1180302"/>
                  </a:lnTo>
                  <a:lnTo>
                    <a:pt x="84896" y="1163957"/>
                  </a:lnTo>
                  <a:lnTo>
                    <a:pt x="86140" y="1148816"/>
                  </a:lnTo>
                  <a:lnTo>
                    <a:pt x="115284" y="1115314"/>
                  </a:lnTo>
                  <a:lnTo>
                    <a:pt x="126861" y="1114770"/>
                  </a:lnTo>
                  <a:lnTo>
                    <a:pt x="139533" y="1117742"/>
                  </a:lnTo>
                  <a:lnTo>
                    <a:pt x="179363" y="1145195"/>
                  </a:lnTo>
                  <a:lnTo>
                    <a:pt x="210032" y="1192232"/>
                  </a:lnTo>
                  <a:lnTo>
                    <a:pt x="221224" y="1242029"/>
                  </a:lnTo>
                  <a:lnTo>
                    <a:pt x="219981" y="1257167"/>
                  </a:lnTo>
                  <a:lnTo>
                    <a:pt x="190831" y="1290446"/>
                  </a:lnTo>
                  <a:lnTo>
                    <a:pt x="179244" y="1291145"/>
                  </a:lnTo>
                  <a:close/>
                </a:path>
                <a:path w="3911600" h="1696084">
                  <a:moveTo>
                    <a:pt x="206018" y="1330922"/>
                  </a:moveTo>
                  <a:lnTo>
                    <a:pt x="193639" y="1330922"/>
                  </a:lnTo>
                  <a:lnTo>
                    <a:pt x="205685" y="1330294"/>
                  </a:lnTo>
                  <a:lnTo>
                    <a:pt x="206018" y="1330922"/>
                  </a:lnTo>
                  <a:close/>
                </a:path>
                <a:path w="3911600" h="1696084">
                  <a:moveTo>
                    <a:pt x="232581" y="1363245"/>
                  </a:moveTo>
                  <a:lnTo>
                    <a:pt x="223157" y="1363245"/>
                  </a:lnTo>
                  <a:lnTo>
                    <a:pt x="230434" y="1359385"/>
                  </a:lnTo>
                  <a:lnTo>
                    <a:pt x="232581" y="1363245"/>
                  </a:lnTo>
                  <a:close/>
                </a:path>
                <a:path w="3911600" h="1696084">
                  <a:moveTo>
                    <a:pt x="448740" y="1594905"/>
                  </a:moveTo>
                  <a:lnTo>
                    <a:pt x="365790" y="1594905"/>
                  </a:lnTo>
                  <a:lnTo>
                    <a:pt x="371848" y="1594631"/>
                  </a:lnTo>
                  <a:lnTo>
                    <a:pt x="377411" y="1592604"/>
                  </a:lnTo>
                  <a:lnTo>
                    <a:pt x="377411" y="1592119"/>
                  </a:lnTo>
                  <a:lnTo>
                    <a:pt x="384536" y="1588211"/>
                  </a:lnTo>
                  <a:lnTo>
                    <a:pt x="388099" y="1580638"/>
                  </a:lnTo>
                  <a:lnTo>
                    <a:pt x="388099" y="1569311"/>
                  </a:lnTo>
                  <a:lnTo>
                    <a:pt x="387239" y="1561291"/>
                  </a:lnTo>
                  <a:lnTo>
                    <a:pt x="385171" y="1553205"/>
                  </a:lnTo>
                  <a:lnTo>
                    <a:pt x="381895" y="1545055"/>
                  </a:lnTo>
                  <a:lnTo>
                    <a:pt x="377411" y="1536845"/>
                  </a:lnTo>
                  <a:lnTo>
                    <a:pt x="277960" y="1378285"/>
                  </a:lnTo>
                  <a:lnTo>
                    <a:pt x="448740" y="1378285"/>
                  </a:lnTo>
                  <a:lnTo>
                    <a:pt x="448740" y="1594905"/>
                  </a:lnTo>
                  <a:close/>
                </a:path>
                <a:path w="3911600" h="1696084">
                  <a:moveTo>
                    <a:pt x="428481" y="1695562"/>
                  </a:moveTo>
                  <a:lnTo>
                    <a:pt x="421082" y="1694652"/>
                  </a:lnTo>
                  <a:lnTo>
                    <a:pt x="412475" y="1691688"/>
                  </a:lnTo>
                  <a:lnTo>
                    <a:pt x="402653" y="1686667"/>
                  </a:lnTo>
                  <a:lnTo>
                    <a:pt x="298844" y="1626544"/>
                  </a:lnTo>
                  <a:lnTo>
                    <a:pt x="448740" y="1626544"/>
                  </a:lnTo>
                  <a:lnTo>
                    <a:pt x="448740" y="1660485"/>
                  </a:lnTo>
                  <a:lnTo>
                    <a:pt x="448221" y="1670971"/>
                  </a:lnTo>
                  <a:lnTo>
                    <a:pt x="434679" y="1694425"/>
                  </a:lnTo>
                  <a:lnTo>
                    <a:pt x="428481" y="1695562"/>
                  </a:lnTo>
                  <a:close/>
                </a:path>
                <a:path w="3911600" h="1696084">
                  <a:moveTo>
                    <a:pt x="3761645" y="670881"/>
                  </a:moveTo>
                  <a:lnTo>
                    <a:pt x="3610762" y="583606"/>
                  </a:lnTo>
                  <a:lnTo>
                    <a:pt x="3610762" y="583111"/>
                  </a:lnTo>
                  <a:lnTo>
                    <a:pt x="3508886" y="523939"/>
                  </a:lnTo>
                  <a:lnTo>
                    <a:pt x="3488718" y="508946"/>
                  </a:lnTo>
                  <a:lnTo>
                    <a:pt x="3474316" y="490614"/>
                  </a:lnTo>
                  <a:lnTo>
                    <a:pt x="3465678" y="468944"/>
                  </a:lnTo>
                  <a:lnTo>
                    <a:pt x="3462799" y="443937"/>
                  </a:lnTo>
                  <a:lnTo>
                    <a:pt x="3462799" y="35712"/>
                  </a:lnTo>
                  <a:lnTo>
                    <a:pt x="3481248" y="0"/>
                  </a:lnTo>
                  <a:lnTo>
                    <a:pt x="3489010" y="542"/>
                  </a:lnTo>
                  <a:lnTo>
                    <a:pt x="3498221" y="3394"/>
                  </a:lnTo>
                  <a:lnTo>
                    <a:pt x="3508886" y="8550"/>
                  </a:lnTo>
                  <a:lnTo>
                    <a:pt x="3649077" y="89987"/>
                  </a:lnTo>
                  <a:lnTo>
                    <a:pt x="3649845" y="89987"/>
                  </a:lnTo>
                  <a:lnTo>
                    <a:pt x="3681600" y="108441"/>
                  </a:lnTo>
                  <a:lnTo>
                    <a:pt x="3681600" y="109382"/>
                  </a:lnTo>
                  <a:lnTo>
                    <a:pt x="3772001" y="161126"/>
                  </a:lnTo>
                  <a:lnTo>
                    <a:pt x="3578734" y="161126"/>
                  </a:lnTo>
                  <a:lnTo>
                    <a:pt x="3573582" y="161621"/>
                  </a:lnTo>
                  <a:lnTo>
                    <a:pt x="3558422" y="263597"/>
                  </a:lnTo>
                  <a:lnTo>
                    <a:pt x="3558388" y="273934"/>
                  </a:lnTo>
                  <a:lnTo>
                    <a:pt x="3556758" y="279083"/>
                  </a:lnTo>
                  <a:lnTo>
                    <a:pt x="3555953" y="279578"/>
                  </a:lnTo>
                  <a:lnTo>
                    <a:pt x="3527350" y="279578"/>
                  </a:lnTo>
                  <a:lnTo>
                    <a:pt x="3525720" y="281857"/>
                  </a:lnTo>
                  <a:lnTo>
                    <a:pt x="3524924" y="283932"/>
                  </a:lnTo>
                  <a:lnTo>
                    <a:pt x="3524924" y="288141"/>
                  </a:lnTo>
                  <a:lnTo>
                    <a:pt x="3525720" y="291205"/>
                  </a:lnTo>
                  <a:lnTo>
                    <a:pt x="3527350" y="295113"/>
                  </a:lnTo>
                  <a:lnTo>
                    <a:pt x="3546755" y="312578"/>
                  </a:lnTo>
                  <a:lnTo>
                    <a:pt x="3553537" y="323216"/>
                  </a:lnTo>
                  <a:lnTo>
                    <a:pt x="3557059" y="330343"/>
                  </a:lnTo>
                  <a:lnTo>
                    <a:pt x="3558728" y="337267"/>
                  </a:lnTo>
                  <a:lnTo>
                    <a:pt x="3558388" y="344084"/>
                  </a:lnTo>
                  <a:lnTo>
                    <a:pt x="3559824" y="427461"/>
                  </a:lnTo>
                  <a:lnTo>
                    <a:pt x="3576152" y="467723"/>
                  </a:lnTo>
                  <a:lnTo>
                    <a:pt x="3610267" y="495342"/>
                  </a:lnTo>
                  <a:lnTo>
                    <a:pt x="3625811" y="504089"/>
                  </a:lnTo>
                  <a:lnTo>
                    <a:pt x="3636503" y="510227"/>
                  </a:lnTo>
                  <a:lnTo>
                    <a:pt x="3642790" y="512806"/>
                  </a:lnTo>
                  <a:lnTo>
                    <a:pt x="3776672" y="512806"/>
                  </a:lnTo>
                  <a:lnTo>
                    <a:pt x="3776199" y="538979"/>
                  </a:lnTo>
                  <a:lnTo>
                    <a:pt x="3775704" y="544322"/>
                  </a:lnTo>
                  <a:lnTo>
                    <a:pt x="3775365" y="550461"/>
                  </a:lnTo>
                  <a:lnTo>
                    <a:pt x="3775266" y="550606"/>
                  </a:lnTo>
                  <a:lnTo>
                    <a:pt x="3744171" y="550606"/>
                  </a:lnTo>
                  <a:lnTo>
                    <a:pt x="3742881" y="552885"/>
                  </a:lnTo>
                  <a:lnTo>
                    <a:pt x="3742241" y="554999"/>
                  </a:lnTo>
                  <a:lnTo>
                    <a:pt x="3742241" y="556938"/>
                  </a:lnTo>
                  <a:lnTo>
                    <a:pt x="3806296" y="604436"/>
                  </a:lnTo>
                  <a:lnTo>
                    <a:pt x="3812389" y="606365"/>
                  </a:lnTo>
                  <a:lnTo>
                    <a:pt x="3911539" y="606365"/>
                  </a:lnTo>
                  <a:lnTo>
                    <a:pt x="3911539" y="669892"/>
                  </a:lnTo>
                  <a:lnTo>
                    <a:pt x="3761645" y="669892"/>
                  </a:lnTo>
                  <a:lnTo>
                    <a:pt x="3761645" y="670881"/>
                  </a:lnTo>
                  <a:close/>
                </a:path>
                <a:path w="3911600" h="1696084">
                  <a:moveTo>
                    <a:pt x="3649845" y="89987"/>
                  </a:moveTo>
                  <a:lnTo>
                    <a:pt x="3649077" y="89987"/>
                  </a:lnTo>
                  <a:lnTo>
                    <a:pt x="3649077" y="89541"/>
                  </a:lnTo>
                  <a:lnTo>
                    <a:pt x="3649845" y="89987"/>
                  </a:lnTo>
                  <a:close/>
                </a:path>
                <a:path w="3911600" h="1696084">
                  <a:moveTo>
                    <a:pt x="3869123" y="217380"/>
                  </a:moveTo>
                  <a:lnTo>
                    <a:pt x="3643430" y="217380"/>
                  </a:lnTo>
                  <a:lnTo>
                    <a:pt x="3646652" y="217040"/>
                  </a:lnTo>
                  <a:lnTo>
                    <a:pt x="3649077" y="210262"/>
                  </a:lnTo>
                  <a:lnTo>
                    <a:pt x="3584575" y="162716"/>
                  </a:lnTo>
                  <a:lnTo>
                    <a:pt x="3578734" y="161126"/>
                  </a:lnTo>
                  <a:lnTo>
                    <a:pt x="3772001" y="161126"/>
                  </a:lnTo>
                  <a:lnTo>
                    <a:pt x="3865452" y="214616"/>
                  </a:lnTo>
                  <a:lnTo>
                    <a:pt x="3869123" y="217380"/>
                  </a:lnTo>
                  <a:close/>
                </a:path>
                <a:path w="3911600" h="1696084">
                  <a:moveTo>
                    <a:pt x="3776380" y="321286"/>
                  </a:moveTo>
                  <a:lnTo>
                    <a:pt x="3597693" y="321286"/>
                  </a:lnTo>
                  <a:lnTo>
                    <a:pt x="3608831" y="318861"/>
                  </a:lnTo>
                  <a:lnTo>
                    <a:pt x="3613188" y="309659"/>
                  </a:lnTo>
                  <a:lnTo>
                    <a:pt x="3614672" y="221889"/>
                  </a:lnTo>
                  <a:lnTo>
                    <a:pt x="3624821" y="212832"/>
                  </a:lnTo>
                  <a:lnTo>
                    <a:pt x="3626645" y="212987"/>
                  </a:lnTo>
                  <a:lnTo>
                    <a:pt x="3628236" y="213627"/>
                  </a:lnTo>
                  <a:lnTo>
                    <a:pt x="3637444" y="215605"/>
                  </a:lnTo>
                  <a:lnTo>
                    <a:pt x="3640364" y="216885"/>
                  </a:lnTo>
                  <a:lnTo>
                    <a:pt x="3643430" y="217380"/>
                  </a:lnTo>
                  <a:lnTo>
                    <a:pt x="3869123" y="217380"/>
                  </a:lnTo>
                  <a:lnTo>
                    <a:pt x="3885621" y="229800"/>
                  </a:lnTo>
                  <a:lnTo>
                    <a:pt x="3900022" y="248195"/>
                  </a:lnTo>
                  <a:lnTo>
                    <a:pt x="3902877" y="255335"/>
                  </a:lnTo>
                  <a:lnTo>
                    <a:pt x="3748382" y="255335"/>
                  </a:lnTo>
                  <a:lnTo>
                    <a:pt x="3745161" y="256324"/>
                  </a:lnTo>
                  <a:lnTo>
                    <a:pt x="3742241" y="263597"/>
                  </a:lnTo>
                  <a:lnTo>
                    <a:pt x="3744171" y="273294"/>
                  </a:lnTo>
                  <a:lnTo>
                    <a:pt x="3766002" y="293629"/>
                  </a:lnTo>
                  <a:lnTo>
                    <a:pt x="3773774" y="305751"/>
                  </a:lnTo>
                  <a:lnTo>
                    <a:pt x="3775704" y="311288"/>
                  </a:lnTo>
                  <a:lnTo>
                    <a:pt x="3776500" y="318066"/>
                  </a:lnTo>
                  <a:lnTo>
                    <a:pt x="3776380" y="321286"/>
                  </a:lnTo>
                  <a:close/>
                </a:path>
                <a:path w="3911600" h="1696084">
                  <a:moveTo>
                    <a:pt x="3911539" y="489058"/>
                  </a:moveTo>
                  <a:lnTo>
                    <a:pt x="3863522" y="489058"/>
                  </a:lnTo>
                  <a:lnTo>
                    <a:pt x="3865947" y="481785"/>
                  </a:lnTo>
                  <a:lnTo>
                    <a:pt x="3865947" y="479845"/>
                  </a:lnTo>
                  <a:lnTo>
                    <a:pt x="3865113" y="476936"/>
                  </a:lnTo>
                  <a:lnTo>
                    <a:pt x="3863522" y="473028"/>
                  </a:lnTo>
                  <a:lnTo>
                    <a:pt x="3844117" y="456058"/>
                  </a:lnTo>
                  <a:lnTo>
                    <a:pt x="3836338" y="443465"/>
                  </a:lnTo>
                  <a:lnTo>
                    <a:pt x="3834113" y="438632"/>
                  </a:lnTo>
                  <a:lnTo>
                    <a:pt x="3832823" y="431815"/>
                  </a:lnTo>
                  <a:lnTo>
                    <a:pt x="3832483" y="423107"/>
                  </a:lnTo>
                  <a:lnTo>
                    <a:pt x="3830999" y="340186"/>
                  </a:lnTo>
                  <a:lnTo>
                    <a:pt x="3829450" y="331678"/>
                  </a:lnTo>
                  <a:lnTo>
                    <a:pt x="3805553" y="290495"/>
                  </a:lnTo>
                  <a:lnTo>
                    <a:pt x="3764566" y="263102"/>
                  </a:lnTo>
                  <a:lnTo>
                    <a:pt x="3748382" y="255335"/>
                  </a:lnTo>
                  <a:lnTo>
                    <a:pt x="3902877" y="255335"/>
                  </a:lnTo>
                  <a:lnTo>
                    <a:pt x="3908661" y="269801"/>
                  </a:lnTo>
                  <a:lnTo>
                    <a:pt x="3911424" y="293629"/>
                  </a:lnTo>
                  <a:lnTo>
                    <a:pt x="3911539" y="489058"/>
                  </a:lnTo>
                  <a:close/>
                </a:path>
                <a:path w="3911600" h="1696084">
                  <a:moveTo>
                    <a:pt x="3546755" y="283932"/>
                  </a:moveTo>
                  <a:lnTo>
                    <a:pt x="3527350" y="279578"/>
                  </a:lnTo>
                  <a:lnTo>
                    <a:pt x="3555953" y="279578"/>
                  </a:lnTo>
                  <a:lnTo>
                    <a:pt x="3553537" y="281062"/>
                  </a:lnTo>
                  <a:lnTo>
                    <a:pt x="3546755" y="283932"/>
                  </a:lnTo>
                  <a:close/>
                </a:path>
                <a:path w="3911600" h="1696084">
                  <a:moveTo>
                    <a:pt x="3776672" y="512806"/>
                  </a:moveTo>
                  <a:lnTo>
                    <a:pt x="3642790" y="512806"/>
                  </a:lnTo>
                  <a:lnTo>
                    <a:pt x="3644721" y="511817"/>
                  </a:lnTo>
                  <a:lnTo>
                    <a:pt x="3647641" y="511177"/>
                  </a:lnTo>
                  <a:lnTo>
                    <a:pt x="3649077" y="508452"/>
                  </a:lnTo>
                  <a:lnTo>
                    <a:pt x="3649077" y="501664"/>
                  </a:lnTo>
                  <a:lnTo>
                    <a:pt x="3648282" y="498600"/>
                  </a:lnTo>
                  <a:lnTo>
                    <a:pt x="3646652" y="494391"/>
                  </a:lnTo>
                  <a:lnTo>
                    <a:pt x="3623880" y="473028"/>
                  </a:lnTo>
                  <a:lnTo>
                    <a:pt x="3617544" y="461896"/>
                  </a:lnTo>
                  <a:lnTo>
                    <a:pt x="3615613" y="456407"/>
                  </a:lnTo>
                  <a:lnTo>
                    <a:pt x="3614323" y="449474"/>
                  </a:lnTo>
                  <a:lnTo>
                    <a:pt x="3613683" y="441056"/>
                  </a:lnTo>
                  <a:lnTo>
                    <a:pt x="3613188" y="363478"/>
                  </a:lnTo>
                  <a:lnTo>
                    <a:pt x="3608831" y="349388"/>
                  </a:lnTo>
                  <a:lnTo>
                    <a:pt x="3597693" y="334387"/>
                  </a:lnTo>
                  <a:lnTo>
                    <a:pt x="3577298" y="315448"/>
                  </a:lnTo>
                  <a:lnTo>
                    <a:pt x="3597693" y="321286"/>
                  </a:lnTo>
                  <a:lnTo>
                    <a:pt x="3776380" y="321286"/>
                  </a:lnTo>
                  <a:lnTo>
                    <a:pt x="3776294" y="323591"/>
                  </a:lnTo>
                  <a:lnTo>
                    <a:pt x="3776404" y="337267"/>
                  </a:lnTo>
                  <a:lnTo>
                    <a:pt x="3777635" y="404207"/>
                  </a:lnTo>
                  <a:lnTo>
                    <a:pt x="3782040" y="418753"/>
                  </a:lnTo>
                  <a:lnTo>
                    <a:pt x="3792189" y="433783"/>
                  </a:lnTo>
                  <a:lnTo>
                    <a:pt x="3807685" y="446855"/>
                  </a:lnTo>
                  <a:lnTo>
                    <a:pt x="3792189" y="446855"/>
                  </a:lnTo>
                  <a:lnTo>
                    <a:pt x="3782040" y="450269"/>
                  </a:lnTo>
                  <a:lnTo>
                    <a:pt x="3777635" y="459471"/>
                  </a:lnTo>
                  <a:lnTo>
                    <a:pt x="3776672" y="512806"/>
                  </a:lnTo>
                  <a:close/>
                </a:path>
                <a:path w="3911600" h="1696084">
                  <a:moveTo>
                    <a:pt x="3814019" y="452199"/>
                  </a:moveTo>
                  <a:lnTo>
                    <a:pt x="3792189" y="446855"/>
                  </a:lnTo>
                  <a:lnTo>
                    <a:pt x="3807685" y="446855"/>
                  </a:lnTo>
                  <a:lnTo>
                    <a:pt x="3814019" y="452199"/>
                  </a:lnTo>
                  <a:close/>
                </a:path>
                <a:path w="3911600" h="1696084">
                  <a:moveTo>
                    <a:pt x="3911539" y="606365"/>
                  </a:moveTo>
                  <a:lnTo>
                    <a:pt x="3812389" y="606365"/>
                  </a:lnTo>
                  <a:lnTo>
                    <a:pt x="3817241" y="606065"/>
                  </a:lnTo>
                  <a:lnTo>
                    <a:pt x="3820850" y="603485"/>
                  </a:lnTo>
                  <a:lnTo>
                    <a:pt x="3832456" y="504089"/>
                  </a:lnTo>
                  <a:lnTo>
                    <a:pt x="3832520" y="494391"/>
                  </a:lnTo>
                  <a:lnTo>
                    <a:pt x="3833774" y="489058"/>
                  </a:lnTo>
                  <a:lnTo>
                    <a:pt x="3836345" y="486139"/>
                  </a:lnTo>
                  <a:lnTo>
                    <a:pt x="3844117" y="483715"/>
                  </a:lnTo>
                  <a:lnTo>
                    <a:pt x="3855255" y="487574"/>
                  </a:lnTo>
                  <a:lnTo>
                    <a:pt x="3857836" y="488563"/>
                  </a:lnTo>
                  <a:lnTo>
                    <a:pt x="3860601" y="489058"/>
                  </a:lnTo>
                  <a:lnTo>
                    <a:pt x="3911539" y="489058"/>
                  </a:lnTo>
                  <a:lnTo>
                    <a:pt x="3911539" y="606365"/>
                  </a:lnTo>
                  <a:close/>
                </a:path>
                <a:path w="3911600" h="1696084">
                  <a:moveTo>
                    <a:pt x="3768428" y="554999"/>
                  </a:moveTo>
                  <a:lnTo>
                    <a:pt x="3762635" y="554999"/>
                  </a:lnTo>
                  <a:lnTo>
                    <a:pt x="3752438" y="550606"/>
                  </a:lnTo>
                  <a:lnTo>
                    <a:pt x="3775266" y="550606"/>
                  </a:lnTo>
                  <a:lnTo>
                    <a:pt x="3772939" y="554020"/>
                  </a:lnTo>
                  <a:lnTo>
                    <a:pt x="3768428" y="554999"/>
                  </a:lnTo>
                  <a:close/>
                </a:path>
                <a:path w="3911600" h="1696084">
                  <a:moveTo>
                    <a:pt x="3891281" y="738930"/>
                  </a:moveTo>
                  <a:lnTo>
                    <a:pt x="3883882" y="738024"/>
                  </a:lnTo>
                  <a:lnTo>
                    <a:pt x="3875276" y="735049"/>
                  </a:lnTo>
                  <a:lnTo>
                    <a:pt x="3865452" y="730005"/>
                  </a:lnTo>
                  <a:lnTo>
                    <a:pt x="3761645" y="669892"/>
                  </a:lnTo>
                  <a:lnTo>
                    <a:pt x="3911539" y="669892"/>
                  </a:lnTo>
                  <a:lnTo>
                    <a:pt x="3911539" y="703832"/>
                  </a:lnTo>
                  <a:lnTo>
                    <a:pt x="3911022" y="714318"/>
                  </a:lnTo>
                  <a:lnTo>
                    <a:pt x="3897480" y="737773"/>
                  </a:lnTo>
                  <a:lnTo>
                    <a:pt x="3891281" y="738930"/>
                  </a:lnTo>
                  <a:close/>
                </a:path>
              </a:pathLst>
            </a:custGeom>
            <a:solidFill>
              <a:srgbClr val="fad01b"/>
            </a:solidFill>
            <a:ln w="0">
              <a:noFill/>
            </a:ln>
          </p:spPr>
          <p:style>
            <a:lnRef idx="0"/>
            <a:fillRef idx="0"/>
            <a:effectRef idx="0"/>
            <a:fontRef idx="minor"/>
          </p:style>
        </p:sp>
        <p:sp>
          <p:nvSpPr>
            <p:cNvPr id="531" name="object 12"/>
            <p:cNvSpPr/>
            <p:nvPr/>
          </p:nvSpPr>
          <p:spPr>
            <a:xfrm>
              <a:off x="3612240" y="7354080"/>
              <a:ext cx="401400" cy="448560"/>
            </a:xfrm>
            <a:prstGeom prst="rect">
              <a:avLst/>
            </a:prstGeom>
            <a:blipFill rotWithShape="0">
              <a:blip r:embed="rId4"/>
              <a:srcRect/>
              <a:stretch/>
            </a:blipFill>
            <a:ln w="0">
              <a:noFill/>
            </a:ln>
          </p:spPr>
          <p:style>
            <a:lnRef idx="0"/>
            <a:fillRef idx="0"/>
            <a:effectRef idx="0"/>
            <a:fontRef idx="minor"/>
          </p:style>
        </p:sp>
        <p:sp>
          <p:nvSpPr>
            <p:cNvPr id="532" name="object 13"/>
            <p:cNvSpPr/>
            <p:nvPr/>
          </p:nvSpPr>
          <p:spPr>
            <a:xfrm>
              <a:off x="3983400" y="6872760"/>
              <a:ext cx="385920" cy="431280"/>
            </a:xfrm>
            <a:prstGeom prst="rect">
              <a:avLst/>
            </a:prstGeom>
            <a:blipFill rotWithShape="0">
              <a:blip r:embed="rId5"/>
              <a:srcRect/>
              <a:stretch/>
            </a:blipFill>
            <a:ln w="0">
              <a:noFill/>
            </a:ln>
          </p:spPr>
          <p:style>
            <a:lnRef idx="0"/>
            <a:fillRef idx="0"/>
            <a:effectRef idx="0"/>
            <a:fontRef idx="minor"/>
          </p:style>
        </p:sp>
        <p:sp>
          <p:nvSpPr>
            <p:cNvPr id="533" name="object 14"/>
            <p:cNvSpPr/>
            <p:nvPr/>
          </p:nvSpPr>
          <p:spPr>
            <a:xfrm>
              <a:off x="3975120" y="6905880"/>
              <a:ext cx="318600" cy="400320"/>
            </a:xfrm>
            <a:custGeom>
              <a:avLst/>
              <a:gdLst/>
              <a:ahLst/>
              <a:rect l="l" t="t" r="r" b="b"/>
              <a:pathLst>
                <a:path w="431800" h="710564">
                  <a:moveTo>
                    <a:pt x="287164" y="645009"/>
                  </a:moveTo>
                  <a:lnTo>
                    <a:pt x="142122" y="561099"/>
                  </a:lnTo>
                  <a:lnTo>
                    <a:pt x="142122" y="560149"/>
                  </a:lnTo>
                  <a:lnTo>
                    <a:pt x="44107" y="503905"/>
                  </a:lnTo>
                  <a:lnTo>
                    <a:pt x="24809" y="489451"/>
                  </a:lnTo>
                  <a:lnTo>
                    <a:pt x="11025" y="471780"/>
                  </a:lnTo>
                  <a:lnTo>
                    <a:pt x="2756" y="450899"/>
                  </a:lnTo>
                  <a:lnTo>
                    <a:pt x="0" y="426812"/>
                  </a:lnTo>
                  <a:lnTo>
                    <a:pt x="0" y="34078"/>
                  </a:lnTo>
                  <a:lnTo>
                    <a:pt x="17378" y="0"/>
                  </a:lnTo>
                  <a:lnTo>
                    <a:pt x="24952" y="606"/>
                  </a:lnTo>
                  <a:lnTo>
                    <a:pt x="33861" y="3394"/>
                  </a:lnTo>
                  <a:lnTo>
                    <a:pt x="44107" y="8358"/>
                  </a:lnTo>
                  <a:lnTo>
                    <a:pt x="179001" y="86428"/>
                  </a:lnTo>
                  <a:lnTo>
                    <a:pt x="179828" y="86428"/>
                  </a:lnTo>
                  <a:lnTo>
                    <a:pt x="210039" y="104383"/>
                  </a:lnTo>
                  <a:lnTo>
                    <a:pt x="210039" y="104838"/>
                  </a:lnTo>
                  <a:lnTo>
                    <a:pt x="387109" y="206204"/>
                  </a:lnTo>
                  <a:lnTo>
                    <a:pt x="399267" y="215412"/>
                  </a:lnTo>
                  <a:lnTo>
                    <a:pt x="251274" y="215412"/>
                  </a:lnTo>
                  <a:lnTo>
                    <a:pt x="249711" y="221696"/>
                  </a:lnTo>
                  <a:lnTo>
                    <a:pt x="172665" y="221696"/>
                  </a:lnTo>
                  <a:lnTo>
                    <a:pt x="66432" y="244998"/>
                  </a:lnTo>
                  <a:lnTo>
                    <a:pt x="66432" y="289082"/>
                  </a:lnTo>
                  <a:lnTo>
                    <a:pt x="172665" y="434540"/>
                  </a:lnTo>
                  <a:lnTo>
                    <a:pt x="196747" y="434540"/>
                  </a:lnTo>
                  <a:lnTo>
                    <a:pt x="184793" y="482580"/>
                  </a:lnTo>
                  <a:lnTo>
                    <a:pt x="202762" y="492724"/>
                  </a:lnTo>
                  <a:lnTo>
                    <a:pt x="282313" y="492724"/>
                  </a:lnTo>
                  <a:lnTo>
                    <a:pt x="282313" y="497572"/>
                  </a:lnTo>
                  <a:lnTo>
                    <a:pt x="431265" y="497572"/>
                  </a:lnTo>
                  <a:lnTo>
                    <a:pt x="431265" y="644020"/>
                  </a:lnTo>
                  <a:lnTo>
                    <a:pt x="287164" y="644020"/>
                  </a:lnTo>
                  <a:lnTo>
                    <a:pt x="287164" y="645009"/>
                  </a:lnTo>
                  <a:close/>
                </a:path>
                <a:path w="431800" h="710564">
                  <a:moveTo>
                    <a:pt x="179828" y="86428"/>
                  </a:moveTo>
                  <a:lnTo>
                    <a:pt x="179001" y="86428"/>
                  </a:lnTo>
                  <a:lnTo>
                    <a:pt x="179001" y="85936"/>
                  </a:lnTo>
                  <a:lnTo>
                    <a:pt x="179828" y="86428"/>
                  </a:lnTo>
                  <a:close/>
                </a:path>
                <a:path w="431800" h="710564">
                  <a:moveTo>
                    <a:pt x="282313" y="492724"/>
                  </a:moveTo>
                  <a:lnTo>
                    <a:pt x="202762" y="492724"/>
                  </a:lnTo>
                  <a:lnTo>
                    <a:pt x="269690" y="225604"/>
                  </a:lnTo>
                  <a:lnTo>
                    <a:pt x="251274" y="215412"/>
                  </a:lnTo>
                  <a:lnTo>
                    <a:pt x="399267" y="215412"/>
                  </a:lnTo>
                  <a:lnTo>
                    <a:pt x="406415" y="220826"/>
                  </a:lnTo>
                  <a:lnTo>
                    <a:pt x="420215" y="238554"/>
                  </a:lnTo>
                  <a:lnTo>
                    <a:pt x="428501" y="259379"/>
                  </a:lnTo>
                  <a:lnTo>
                    <a:pt x="431265" y="283292"/>
                  </a:lnTo>
                  <a:lnTo>
                    <a:pt x="431265" y="284233"/>
                  </a:lnTo>
                  <a:lnTo>
                    <a:pt x="282313" y="284233"/>
                  </a:lnTo>
                  <a:lnTo>
                    <a:pt x="282313" y="329849"/>
                  </a:lnTo>
                  <a:lnTo>
                    <a:pt x="364289" y="436509"/>
                  </a:lnTo>
                  <a:lnTo>
                    <a:pt x="364289" y="437954"/>
                  </a:lnTo>
                  <a:lnTo>
                    <a:pt x="282313" y="451064"/>
                  </a:lnTo>
                  <a:lnTo>
                    <a:pt x="282313" y="492724"/>
                  </a:lnTo>
                  <a:close/>
                </a:path>
                <a:path w="431800" h="710564">
                  <a:moveTo>
                    <a:pt x="196747" y="434540"/>
                  </a:moveTo>
                  <a:lnTo>
                    <a:pt x="172665" y="434540"/>
                  </a:lnTo>
                  <a:lnTo>
                    <a:pt x="172665" y="388023"/>
                  </a:lnTo>
                  <a:lnTo>
                    <a:pt x="90194" y="281363"/>
                  </a:lnTo>
                  <a:lnTo>
                    <a:pt x="90194" y="280868"/>
                  </a:lnTo>
                  <a:lnTo>
                    <a:pt x="172665" y="267263"/>
                  </a:lnTo>
                  <a:lnTo>
                    <a:pt x="172665" y="221696"/>
                  </a:lnTo>
                  <a:lnTo>
                    <a:pt x="249711" y="221696"/>
                  </a:lnTo>
                  <a:lnTo>
                    <a:pt x="196747" y="434540"/>
                  </a:lnTo>
                  <a:close/>
                </a:path>
                <a:path w="431800" h="710564">
                  <a:moveTo>
                    <a:pt x="431265" y="497572"/>
                  </a:moveTo>
                  <a:lnTo>
                    <a:pt x="282313" y="497572"/>
                  </a:lnTo>
                  <a:lnTo>
                    <a:pt x="388545" y="473824"/>
                  </a:lnTo>
                  <a:lnTo>
                    <a:pt x="388545" y="429692"/>
                  </a:lnTo>
                  <a:lnTo>
                    <a:pt x="282313" y="284233"/>
                  </a:lnTo>
                  <a:lnTo>
                    <a:pt x="431265" y="284233"/>
                  </a:lnTo>
                  <a:lnTo>
                    <a:pt x="431265" y="497572"/>
                  </a:lnTo>
                  <a:close/>
                </a:path>
                <a:path w="431800" h="710564">
                  <a:moveTo>
                    <a:pt x="411741" y="710443"/>
                  </a:moveTo>
                  <a:lnTo>
                    <a:pt x="404684" y="709473"/>
                  </a:lnTo>
                  <a:lnTo>
                    <a:pt x="396467" y="706558"/>
                  </a:lnTo>
                  <a:lnTo>
                    <a:pt x="387109" y="701709"/>
                  </a:lnTo>
                  <a:lnTo>
                    <a:pt x="287164" y="644020"/>
                  </a:lnTo>
                  <a:lnTo>
                    <a:pt x="431265" y="644020"/>
                  </a:lnTo>
                  <a:lnTo>
                    <a:pt x="431265" y="676971"/>
                  </a:lnTo>
                  <a:lnTo>
                    <a:pt x="430775" y="686832"/>
                  </a:lnTo>
                  <a:lnTo>
                    <a:pt x="417653" y="709476"/>
                  </a:lnTo>
                  <a:lnTo>
                    <a:pt x="411741" y="710443"/>
                  </a:lnTo>
                  <a:close/>
                </a:path>
              </a:pathLst>
            </a:custGeom>
            <a:solidFill>
              <a:srgbClr val="833fa3"/>
            </a:solidFill>
            <a:ln w="0">
              <a:noFill/>
            </a:ln>
          </p:spPr>
          <p:style>
            <a:lnRef idx="0"/>
            <a:fillRef idx="0"/>
            <a:effectRef idx="0"/>
            <a:fontRef idx="minor"/>
          </p:style>
        </p:sp>
        <p:sp>
          <p:nvSpPr>
            <p:cNvPr id="534" name="object 15"/>
            <p:cNvSpPr/>
            <p:nvPr/>
          </p:nvSpPr>
          <p:spPr>
            <a:xfrm>
              <a:off x="1039680" y="7063560"/>
              <a:ext cx="401400" cy="448560"/>
            </a:xfrm>
            <a:prstGeom prst="rect">
              <a:avLst/>
            </a:prstGeom>
            <a:blipFill rotWithShape="0">
              <a:blip r:embed="rId6"/>
              <a:srcRect/>
              <a:stretch/>
            </a:blipFill>
            <a:ln w="0">
              <a:noFill/>
            </a:ln>
          </p:spPr>
          <p:style>
            <a:lnRef idx="0"/>
            <a:fillRef idx="0"/>
            <a:effectRef idx="0"/>
            <a:fontRef idx="minor"/>
          </p:style>
        </p:sp>
        <p:sp>
          <p:nvSpPr>
            <p:cNvPr id="535" name="object 16"/>
            <p:cNvSpPr/>
            <p:nvPr/>
          </p:nvSpPr>
          <p:spPr>
            <a:xfrm>
              <a:off x="1030680" y="7098120"/>
              <a:ext cx="331200" cy="416520"/>
            </a:xfrm>
            <a:custGeom>
              <a:avLst/>
              <a:gdLst/>
              <a:ahLst/>
              <a:rect l="l" t="t" r="r" b="b"/>
              <a:pathLst>
                <a:path w="448944" h="739139">
                  <a:moveTo>
                    <a:pt x="298844" y="670855"/>
                  </a:moveTo>
                  <a:lnTo>
                    <a:pt x="147962" y="583580"/>
                  </a:lnTo>
                  <a:lnTo>
                    <a:pt x="147962" y="583085"/>
                  </a:lnTo>
                  <a:lnTo>
                    <a:pt x="46086" y="523961"/>
                  </a:lnTo>
                  <a:lnTo>
                    <a:pt x="25918" y="508968"/>
                  </a:lnTo>
                  <a:lnTo>
                    <a:pt x="11516" y="490637"/>
                  </a:lnTo>
                  <a:lnTo>
                    <a:pt x="2878" y="468967"/>
                  </a:lnTo>
                  <a:lnTo>
                    <a:pt x="0" y="443959"/>
                  </a:lnTo>
                  <a:lnTo>
                    <a:pt x="0" y="35686"/>
                  </a:lnTo>
                  <a:lnTo>
                    <a:pt x="18430" y="0"/>
                  </a:lnTo>
                  <a:lnTo>
                    <a:pt x="26193" y="549"/>
                  </a:lnTo>
                  <a:lnTo>
                    <a:pt x="35413" y="3391"/>
                  </a:lnTo>
                  <a:lnTo>
                    <a:pt x="46086" y="8524"/>
                  </a:lnTo>
                  <a:lnTo>
                    <a:pt x="186279" y="90010"/>
                  </a:lnTo>
                  <a:lnTo>
                    <a:pt x="187130" y="90010"/>
                  </a:lnTo>
                  <a:lnTo>
                    <a:pt x="218798" y="108415"/>
                  </a:lnTo>
                  <a:lnTo>
                    <a:pt x="218798" y="109404"/>
                  </a:lnTo>
                  <a:lnTo>
                    <a:pt x="258579" y="132164"/>
                  </a:lnTo>
                  <a:lnTo>
                    <a:pt x="132916" y="132164"/>
                  </a:lnTo>
                  <a:lnTo>
                    <a:pt x="132916" y="365887"/>
                  </a:lnTo>
                  <a:lnTo>
                    <a:pt x="81030" y="365887"/>
                  </a:lnTo>
                  <a:lnTo>
                    <a:pt x="51430" y="410504"/>
                  </a:lnTo>
                  <a:lnTo>
                    <a:pt x="62338" y="423045"/>
                  </a:lnTo>
                  <a:lnTo>
                    <a:pt x="73739" y="434010"/>
                  </a:lnTo>
                  <a:lnTo>
                    <a:pt x="85631" y="443404"/>
                  </a:lnTo>
                  <a:lnTo>
                    <a:pt x="98010" y="451232"/>
                  </a:lnTo>
                  <a:lnTo>
                    <a:pt x="117160" y="460398"/>
                  </a:lnTo>
                  <a:lnTo>
                    <a:pt x="134868" y="464665"/>
                  </a:lnTo>
                  <a:lnTo>
                    <a:pt x="290918" y="464665"/>
                  </a:lnTo>
                  <a:lnTo>
                    <a:pt x="297365" y="470627"/>
                  </a:lnTo>
                  <a:lnTo>
                    <a:pt x="301348" y="473545"/>
                  </a:lnTo>
                  <a:lnTo>
                    <a:pt x="259541" y="473545"/>
                  </a:lnTo>
                  <a:lnTo>
                    <a:pt x="234299" y="491456"/>
                  </a:lnTo>
                  <a:lnTo>
                    <a:pt x="238203" y="497294"/>
                  </a:lnTo>
                  <a:lnTo>
                    <a:pt x="239150" y="498584"/>
                  </a:lnTo>
                  <a:lnTo>
                    <a:pt x="240136" y="500203"/>
                  </a:lnTo>
                  <a:lnTo>
                    <a:pt x="241122" y="502143"/>
                  </a:lnTo>
                  <a:lnTo>
                    <a:pt x="242069" y="503083"/>
                  </a:lnTo>
                  <a:lnTo>
                    <a:pt x="243055" y="504567"/>
                  </a:lnTo>
                  <a:lnTo>
                    <a:pt x="275621" y="544737"/>
                  </a:lnTo>
                  <a:lnTo>
                    <a:pt x="315823" y="577296"/>
                  </a:lnTo>
                  <a:lnTo>
                    <a:pt x="353478" y="590458"/>
                  </a:lnTo>
                  <a:lnTo>
                    <a:pt x="448739" y="590458"/>
                  </a:lnTo>
                  <a:lnTo>
                    <a:pt x="448739" y="669915"/>
                  </a:lnTo>
                  <a:lnTo>
                    <a:pt x="298844" y="669915"/>
                  </a:lnTo>
                  <a:lnTo>
                    <a:pt x="298844" y="670855"/>
                  </a:lnTo>
                  <a:close/>
                </a:path>
                <a:path w="448944" h="739139">
                  <a:moveTo>
                    <a:pt x="187130" y="90010"/>
                  </a:moveTo>
                  <a:lnTo>
                    <a:pt x="186279" y="90010"/>
                  </a:lnTo>
                  <a:lnTo>
                    <a:pt x="186279" y="89515"/>
                  </a:lnTo>
                  <a:lnTo>
                    <a:pt x="187130" y="90010"/>
                  </a:lnTo>
                  <a:close/>
                </a:path>
                <a:path w="448944" h="739139">
                  <a:moveTo>
                    <a:pt x="290918" y="464665"/>
                  </a:moveTo>
                  <a:lnTo>
                    <a:pt x="134868" y="464665"/>
                  </a:lnTo>
                  <a:lnTo>
                    <a:pt x="151126" y="464034"/>
                  </a:lnTo>
                  <a:lnTo>
                    <a:pt x="165928" y="458505"/>
                  </a:lnTo>
                  <a:lnTo>
                    <a:pt x="178407" y="448587"/>
                  </a:lnTo>
                  <a:lnTo>
                    <a:pt x="187251" y="434861"/>
                  </a:lnTo>
                  <a:lnTo>
                    <a:pt x="192464" y="417319"/>
                  </a:lnTo>
                  <a:lnTo>
                    <a:pt x="194049" y="395958"/>
                  </a:lnTo>
                  <a:lnTo>
                    <a:pt x="194049" y="167588"/>
                  </a:lnTo>
                  <a:lnTo>
                    <a:pt x="132916" y="132164"/>
                  </a:lnTo>
                  <a:lnTo>
                    <a:pt x="258579" y="132164"/>
                  </a:lnTo>
                  <a:lnTo>
                    <a:pt x="402653" y="214590"/>
                  </a:lnTo>
                  <a:lnTo>
                    <a:pt x="437223" y="248177"/>
                  </a:lnTo>
                  <a:lnTo>
                    <a:pt x="448739" y="294592"/>
                  </a:lnTo>
                  <a:lnTo>
                    <a:pt x="448739" y="334865"/>
                  </a:lnTo>
                  <a:lnTo>
                    <a:pt x="270229" y="334865"/>
                  </a:lnTo>
                  <a:lnTo>
                    <a:pt x="255361" y="336041"/>
                  </a:lnTo>
                  <a:lnTo>
                    <a:pt x="244751" y="342983"/>
                  </a:lnTo>
                  <a:lnTo>
                    <a:pt x="238389" y="355687"/>
                  </a:lnTo>
                  <a:lnTo>
                    <a:pt x="236271" y="374149"/>
                  </a:lnTo>
                  <a:lnTo>
                    <a:pt x="238510" y="392163"/>
                  </a:lnTo>
                  <a:lnTo>
                    <a:pt x="245234" y="410365"/>
                  </a:lnTo>
                  <a:lnTo>
                    <a:pt x="256449" y="428753"/>
                  </a:lnTo>
                  <a:lnTo>
                    <a:pt x="272162" y="447324"/>
                  </a:lnTo>
                  <a:lnTo>
                    <a:pt x="290918" y="464665"/>
                  </a:lnTo>
                  <a:close/>
                </a:path>
                <a:path w="448944" h="739139">
                  <a:moveTo>
                    <a:pt x="448739" y="434262"/>
                  </a:moveTo>
                  <a:lnTo>
                    <a:pt x="353647" y="434262"/>
                  </a:lnTo>
                  <a:lnTo>
                    <a:pt x="376957" y="415362"/>
                  </a:lnTo>
                  <a:lnTo>
                    <a:pt x="367399" y="402532"/>
                  </a:lnTo>
                  <a:lnTo>
                    <a:pt x="337654" y="370241"/>
                  </a:lnTo>
                  <a:lnTo>
                    <a:pt x="306121" y="347927"/>
                  </a:lnTo>
                  <a:lnTo>
                    <a:pt x="270229" y="334865"/>
                  </a:lnTo>
                  <a:lnTo>
                    <a:pt x="448739" y="334865"/>
                  </a:lnTo>
                  <a:lnTo>
                    <a:pt x="448739" y="434262"/>
                  </a:lnTo>
                  <a:close/>
                </a:path>
                <a:path w="448944" h="739139">
                  <a:moveTo>
                    <a:pt x="111090" y="385150"/>
                  </a:moveTo>
                  <a:lnTo>
                    <a:pt x="81030" y="365887"/>
                  </a:lnTo>
                  <a:lnTo>
                    <a:pt x="132916" y="365887"/>
                  </a:lnTo>
                  <a:lnTo>
                    <a:pt x="111090" y="385150"/>
                  </a:lnTo>
                  <a:close/>
                </a:path>
                <a:path w="448944" h="739139">
                  <a:moveTo>
                    <a:pt x="448739" y="590458"/>
                  </a:moveTo>
                  <a:lnTo>
                    <a:pt x="353478" y="590458"/>
                  </a:lnTo>
                  <a:lnTo>
                    <a:pt x="364336" y="590358"/>
                  </a:lnTo>
                  <a:lnTo>
                    <a:pt x="376190" y="587279"/>
                  </a:lnTo>
                  <a:lnTo>
                    <a:pt x="384584" y="579957"/>
                  </a:lnTo>
                  <a:lnTo>
                    <a:pt x="389524" y="568385"/>
                  </a:lnTo>
                  <a:lnTo>
                    <a:pt x="391017" y="552559"/>
                  </a:lnTo>
                  <a:lnTo>
                    <a:pt x="388850" y="533659"/>
                  </a:lnTo>
                  <a:lnTo>
                    <a:pt x="371638" y="496371"/>
                  </a:lnTo>
                  <a:lnTo>
                    <a:pt x="344438" y="465778"/>
                  </a:lnTo>
                  <a:lnTo>
                    <a:pt x="316770" y="443959"/>
                  </a:lnTo>
                  <a:lnTo>
                    <a:pt x="316467" y="443620"/>
                  </a:lnTo>
                  <a:lnTo>
                    <a:pt x="316362" y="443404"/>
                  </a:lnTo>
                  <a:lnTo>
                    <a:pt x="316316" y="442970"/>
                  </a:lnTo>
                  <a:lnTo>
                    <a:pt x="315330" y="442330"/>
                  </a:lnTo>
                  <a:lnTo>
                    <a:pt x="286524" y="416283"/>
                  </a:lnTo>
                  <a:lnTo>
                    <a:pt x="276520" y="393989"/>
                  </a:lnTo>
                  <a:lnTo>
                    <a:pt x="276520" y="385921"/>
                  </a:lnTo>
                  <a:lnTo>
                    <a:pt x="280234" y="382217"/>
                  </a:lnTo>
                  <a:lnTo>
                    <a:pt x="287663" y="382857"/>
                  </a:lnTo>
                  <a:lnTo>
                    <a:pt x="324540" y="402746"/>
                  </a:lnTo>
                  <a:lnTo>
                    <a:pt x="353647" y="434262"/>
                  </a:lnTo>
                  <a:lnTo>
                    <a:pt x="448739" y="434262"/>
                  </a:lnTo>
                  <a:lnTo>
                    <a:pt x="448739" y="590458"/>
                  </a:lnTo>
                  <a:close/>
                </a:path>
                <a:path w="448944" h="739139">
                  <a:moveTo>
                    <a:pt x="339737" y="542646"/>
                  </a:moveTo>
                  <a:lnTo>
                    <a:pt x="295437" y="519587"/>
                  </a:lnTo>
                  <a:lnTo>
                    <a:pt x="265832" y="484678"/>
                  </a:lnTo>
                  <a:lnTo>
                    <a:pt x="259541" y="473545"/>
                  </a:lnTo>
                  <a:lnTo>
                    <a:pt x="301348" y="473545"/>
                  </a:lnTo>
                  <a:lnTo>
                    <a:pt x="306614" y="477405"/>
                  </a:lnTo>
                  <a:lnTo>
                    <a:pt x="308053" y="478840"/>
                  </a:lnTo>
                  <a:lnTo>
                    <a:pt x="309493" y="479829"/>
                  </a:lnTo>
                  <a:lnTo>
                    <a:pt x="309835" y="480469"/>
                  </a:lnTo>
                  <a:lnTo>
                    <a:pt x="310175" y="480809"/>
                  </a:lnTo>
                  <a:lnTo>
                    <a:pt x="310479" y="480809"/>
                  </a:lnTo>
                  <a:lnTo>
                    <a:pt x="311465" y="481264"/>
                  </a:lnTo>
                  <a:lnTo>
                    <a:pt x="312412" y="482253"/>
                  </a:lnTo>
                  <a:lnTo>
                    <a:pt x="313549" y="483049"/>
                  </a:lnTo>
                  <a:lnTo>
                    <a:pt x="314837" y="483689"/>
                  </a:lnTo>
                  <a:lnTo>
                    <a:pt x="333295" y="499224"/>
                  </a:lnTo>
                  <a:lnTo>
                    <a:pt x="341325" y="507865"/>
                  </a:lnTo>
                  <a:lnTo>
                    <a:pt x="346991" y="515836"/>
                  </a:lnTo>
                  <a:lnTo>
                    <a:pt x="350292" y="523133"/>
                  </a:lnTo>
                  <a:lnTo>
                    <a:pt x="351222" y="529751"/>
                  </a:lnTo>
                  <a:lnTo>
                    <a:pt x="351222" y="531874"/>
                  </a:lnTo>
                  <a:lnTo>
                    <a:pt x="351070" y="532175"/>
                  </a:lnTo>
                  <a:lnTo>
                    <a:pt x="350729" y="532175"/>
                  </a:lnTo>
                  <a:lnTo>
                    <a:pt x="350729" y="532863"/>
                  </a:lnTo>
                  <a:lnTo>
                    <a:pt x="350577" y="533319"/>
                  </a:lnTo>
                  <a:lnTo>
                    <a:pt x="350275" y="533659"/>
                  </a:lnTo>
                  <a:lnTo>
                    <a:pt x="350275" y="535094"/>
                  </a:lnTo>
                  <a:lnTo>
                    <a:pt x="345423" y="541416"/>
                  </a:lnTo>
                  <a:lnTo>
                    <a:pt x="339737" y="542646"/>
                  </a:lnTo>
                  <a:close/>
                </a:path>
                <a:path w="448944" h="739139">
                  <a:moveTo>
                    <a:pt x="428480" y="738927"/>
                  </a:moveTo>
                  <a:lnTo>
                    <a:pt x="421082" y="738013"/>
                  </a:lnTo>
                  <a:lnTo>
                    <a:pt x="412475" y="735049"/>
                  </a:lnTo>
                  <a:lnTo>
                    <a:pt x="402653" y="730028"/>
                  </a:lnTo>
                  <a:lnTo>
                    <a:pt x="298844" y="669915"/>
                  </a:lnTo>
                  <a:lnTo>
                    <a:pt x="448739" y="669915"/>
                  </a:lnTo>
                  <a:lnTo>
                    <a:pt x="448739" y="703845"/>
                  </a:lnTo>
                  <a:lnTo>
                    <a:pt x="448227" y="714331"/>
                  </a:lnTo>
                  <a:lnTo>
                    <a:pt x="434679" y="737795"/>
                  </a:lnTo>
                  <a:lnTo>
                    <a:pt x="428480" y="738927"/>
                  </a:lnTo>
                  <a:close/>
                </a:path>
              </a:pathLst>
            </a:custGeom>
            <a:solidFill>
              <a:srgbClr val="f26726"/>
            </a:solidFill>
            <a:ln w="0">
              <a:noFill/>
            </a:ln>
          </p:spPr>
          <p:style>
            <a:lnRef idx="0"/>
            <a:fillRef idx="0"/>
            <a:effectRef idx="0"/>
            <a:fontRef idx="minor"/>
          </p:style>
        </p:sp>
        <p:sp>
          <p:nvSpPr>
            <p:cNvPr id="536" name="object 17"/>
            <p:cNvSpPr/>
            <p:nvPr/>
          </p:nvSpPr>
          <p:spPr>
            <a:xfrm>
              <a:off x="1238040" y="6586560"/>
              <a:ext cx="385920" cy="431280"/>
            </a:xfrm>
            <a:prstGeom prst="rect">
              <a:avLst/>
            </a:prstGeom>
            <a:blipFill rotWithShape="0">
              <a:blip r:embed="rId7"/>
              <a:srcRect/>
              <a:stretch/>
            </a:blipFill>
            <a:ln w="0">
              <a:noFill/>
            </a:ln>
          </p:spPr>
          <p:style>
            <a:lnRef idx="0"/>
            <a:fillRef idx="0"/>
            <a:effectRef idx="0"/>
            <a:fontRef idx="minor"/>
          </p:style>
        </p:sp>
        <p:sp>
          <p:nvSpPr>
            <p:cNvPr id="537" name="object 18"/>
            <p:cNvSpPr/>
            <p:nvPr/>
          </p:nvSpPr>
          <p:spPr>
            <a:xfrm>
              <a:off x="1229400" y="6619680"/>
              <a:ext cx="3113640" cy="1605240"/>
            </a:xfrm>
            <a:custGeom>
              <a:avLst/>
              <a:gdLst/>
              <a:ahLst/>
              <a:rect l="l" t="t" r="r" b="b"/>
              <a:pathLst>
                <a:path w="4215765" h="2847340">
                  <a:moveTo>
                    <a:pt x="412051" y="709929"/>
                  </a:moveTo>
                  <a:lnTo>
                    <a:pt x="44154" y="502919"/>
                  </a:lnTo>
                  <a:lnTo>
                    <a:pt x="11033" y="471169"/>
                  </a:lnTo>
                  <a:lnTo>
                    <a:pt x="0" y="426719"/>
                  </a:lnTo>
                  <a:lnTo>
                    <a:pt x="0" y="34289"/>
                  </a:lnTo>
                  <a:lnTo>
                    <a:pt x="17675" y="0"/>
                  </a:lnTo>
                  <a:lnTo>
                    <a:pt x="25109" y="0"/>
                  </a:lnTo>
                  <a:lnTo>
                    <a:pt x="33935" y="2539"/>
                  </a:lnTo>
                  <a:lnTo>
                    <a:pt x="44154" y="7619"/>
                  </a:lnTo>
                  <a:lnTo>
                    <a:pt x="179003" y="86359"/>
                  </a:lnTo>
                  <a:lnTo>
                    <a:pt x="181105" y="86359"/>
                  </a:lnTo>
                  <a:lnTo>
                    <a:pt x="210536" y="104139"/>
                  </a:lnTo>
                  <a:lnTo>
                    <a:pt x="303239" y="157479"/>
                  </a:lnTo>
                  <a:lnTo>
                    <a:pt x="89899" y="157479"/>
                  </a:lnTo>
                  <a:lnTo>
                    <a:pt x="59186" y="181609"/>
                  </a:lnTo>
                  <a:lnTo>
                    <a:pt x="48532" y="220979"/>
                  </a:lnTo>
                  <a:lnTo>
                    <a:pt x="46136" y="261619"/>
                  </a:lnTo>
                  <a:lnTo>
                    <a:pt x="46357" y="273049"/>
                  </a:lnTo>
                  <a:lnTo>
                    <a:pt x="50445" y="313689"/>
                  </a:lnTo>
                  <a:lnTo>
                    <a:pt x="59186" y="351789"/>
                  </a:lnTo>
                  <a:lnTo>
                    <a:pt x="77078" y="392429"/>
                  </a:lnTo>
                  <a:lnTo>
                    <a:pt x="105741" y="424179"/>
                  </a:lnTo>
                  <a:lnTo>
                    <a:pt x="122076" y="430529"/>
                  </a:lnTo>
                  <a:lnTo>
                    <a:pt x="180188" y="430529"/>
                  </a:lnTo>
                  <a:lnTo>
                    <a:pt x="191624" y="454659"/>
                  </a:lnTo>
                  <a:lnTo>
                    <a:pt x="216183" y="486409"/>
                  </a:lnTo>
                  <a:lnTo>
                    <a:pt x="239890" y="497839"/>
                  </a:lnTo>
                  <a:lnTo>
                    <a:pt x="289933" y="497839"/>
                  </a:lnTo>
                  <a:lnTo>
                    <a:pt x="299337" y="516889"/>
                  </a:lnTo>
                  <a:lnTo>
                    <a:pt x="323874" y="548639"/>
                  </a:lnTo>
                  <a:lnTo>
                    <a:pt x="347830" y="560069"/>
                  </a:lnTo>
                  <a:lnTo>
                    <a:pt x="431760" y="560069"/>
                  </a:lnTo>
                  <a:lnTo>
                    <a:pt x="431760" y="676909"/>
                  </a:lnTo>
                  <a:lnTo>
                    <a:pt x="420428" y="708659"/>
                  </a:lnTo>
                  <a:lnTo>
                    <a:pt x="418192" y="708659"/>
                  </a:lnTo>
                  <a:lnTo>
                    <a:pt x="412051" y="709929"/>
                  </a:lnTo>
                  <a:close/>
                </a:path>
                <a:path w="4215765" h="2847340">
                  <a:moveTo>
                    <a:pt x="181105" y="86359"/>
                  </a:moveTo>
                  <a:lnTo>
                    <a:pt x="179003" y="86359"/>
                  </a:lnTo>
                  <a:lnTo>
                    <a:pt x="179003" y="85089"/>
                  </a:lnTo>
                  <a:lnTo>
                    <a:pt x="181105" y="86359"/>
                  </a:lnTo>
                  <a:close/>
                </a:path>
                <a:path w="4215765" h="2847340">
                  <a:moveTo>
                    <a:pt x="176585" y="289559"/>
                  </a:moveTo>
                  <a:lnTo>
                    <a:pt x="139700" y="289559"/>
                  </a:lnTo>
                  <a:lnTo>
                    <a:pt x="163009" y="287019"/>
                  </a:lnTo>
                  <a:lnTo>
                    <a:pt x="160662" y="270509"/>
                  </a:lnTo>
                  <a:lnTo>
                    <a:pt x="148948" y="224789"/>
                  </a:lnTo>
                  <a:lnTo>
                    <a:pt x="139956" y="204469"/>
                  </a:lnTo>
                  <a:lnTo>
                    <a:pt x="134931" y="194309"/>
                  </a:lnTo>
                  <a:lnTo>
                    <a:pt x="105741" y="162559"/>
                  </a:lnTo>
                  <a:lnTo>
                    <a:pt x="89899" y="157479"/>
                  </a:lnTo>
                  <a:lnTo>
                    <a:pt x="303239" y="157479"/>
                  </a:lnTo>
                  <a:lnTo>
                    <a:pt x="387113" y="205739"/>
                  </a:lnTo>
                  <a:lnTo>
                    <a:pt x="406657" y="220979"/>
                  </a:lnTo>
                  <a:lnTo>
                    <a:pt x="408650" y="223519"/>
                  </a:lnTo>
                  <a:lnTo>
                    <a:pt x="203752" y="223519"/>
                  </a:lnTo>
                  <a:lnTo>
                    <a:pt x="196475" y="224789"/>
                  </a:lnTo>
                  <a:lnTo>
                    <a:pt x="187565" y="231139"/>
                  </a:lnTo>
                  <a:lnTo>
                    <a:pt x="181191" y="242569"/>
                  </a:lnTo>
                  <a:lnTo>
                    <a:pt x="177362" y="259079"/>
                  </a:lnTo>
                  <a:lnTo>
                    <a:pt x="176155" y="280669"/>
                  </a:lnTo>
                  <a:lnTo>
                    <a:pt x="176251" y="284479"/>
                  </a:lnTo>
                  <a:lnTo>
                    <a:pt x="176585" y="289559"/>
                  </a:lnTo>
                  <a:close/>
                </a:path>
                <a:path w="4215765" h="2847340">
                  <a:moveTo>
                    <a:pt x="115785" y="378459"/>
                  </a:moveTo>
                  <a:lnTo>
                    <a:pt x="88413" y="354329"/>
                  </a:lnTo>
                  <a:lnTo>
                    <a:pt x="85379" y="349249"/>
                  </a:lnTo>
                  <a:lnTo>
                    <a:pt x="73498" y="306069"/>
                  </a:lnTo>
                  <a:lnTo>
                    <a:pt x="71418" y="270509"/>
                  </a:lnTo>
                  <a:lnTo>
                    <a:pt x="71869" y="257809"/>
                  </a:lnTo>
                  <a:lnTo>
                    <a:pt x="83266" y="217169"/>
                  </a:lnTo>
                  <a:lnTo>
                    <a:pt x="91680" y="210819"/>
                  </a:lnTo>
                  <a:lnTo>
                    <a:pt x="96229" y="208279"/>
                  </a:lnTo>
                  <a:lnTo>
                    <a:pt x="100890" y="209549"/>
                  </a:lnTo>
                  <a:lnTo>
                    <a:pt x="105741" y="212089"/>
                  </a:lnTo>
                  <a:lnTo>
                    <a:pt x="110934" y="214629"/>
                  </a:lnTo>
                  <a:lnTo>
                    <a:pt x="115785" y="219709"/>
                  </a:lnTo>
                  <a:lnTo>
                    <a:pt x="120295" y="227329"/>
                  </a:lnTo>
                  <a:lnTo>
                    <a:pt x="123579" y="232409"/>
                  </a:lnTo>
                  <a:lnTo>
                    <a:pt x="136574" y="270509"/>
                  </a:lnTo>
                  <a:lnTo>
                    <a:pt x="139700" y="289559"/>
                  </a:lnTo>
                  <a:lnTo>
                    <a:pt x="176585" y="289559"/>
                  </a:lnTo>
                  <a:lnTo>
                    <a:pt x="177420" y="302259"/>
                  </a:lnTo>
                  <a:lnTo>
                    <a:pt x="181428" y="321309"/>
                  </a:lnTo>
                  <a:lnTo>
                    <a:pt x="187154" y="336549"/>
                  </a:lnTo>
                  <a:lnTo>
                    <a:pt x="139700" y="336549"/>
                  </a:lnTo>
                  <a:lnTo>
                    <a:pt x="138322" y="344169"/>
                  </a:lnTo>
                  <a:lnTo>
                    <a:pt x="136574" y="353059"/>
                  </a:lnTo>
                  <a:lnTo>
                    <a:pt x="134456" y="359409"/>
                  </a:lnTo>
                  <a:lnTo>
                    <a:pt x="131969" y="364489"/>
                  </a:lnTo>
                  <a:lnTo>
                    <a:pt x="128709" y="372109"/>
                  </a:lnTo>
                  <a:lnTo>
                    <a:pt x="124843" y="375919"/>
                  </a:lnTo>
                  <a:lnTo>
                    <a:pt x="115785" y="378459"/>
                  </a:lnTo>
                  <a:close/>
                </a:path>
                <a:path w="4215765" h="2847340">
                  <a:moveTo>
                    <a:pt x="286833" y="313689"/>
                  </a:moveTo>
                  <a:lnTo>
                    <a:pt x="247413" y="313689"/>
                  </a:lnTo>
                  <a:lnTo>
                    <a:pt x="261474" y="284479"/>
                  </a:lnTo>
                  <a:lnTo>
                    <a:pt x="255781" y="273049"/>
                  </a:lnTo>
                  <a:lnTo>
                    <a:pt x="231078" y="237489"/>
                  </a:lnTo>
                  <a:lnTo>
                    <a:pt x="203752" y="223519"/>
                  </a:lnTo>
                  <a:lnTo>
                    <a:pt x="408650" y="223519"/>
                  </a:lnTo>
                  <a:lnTo>
                    <a:pt x="420608" y="238759"/>
                  </a:lnTo>
                  <a:lnTo>
                    <a:pt x="428973" y="259079"/>
                  </a:lnTo>
                  <a:lnTo>
                    <a:pt x="431760" y="283209"/>
                  </a:lnTo>
                  <a:lnTo>
                    <a:pt x="431760" y="285749"/>
                  </a:lnTo>
                  <a:lnTo>
                    <a:pt x="311465" y="285749"/>
                  </a:lnTo>
                  <a:lnTo>
                    <a:pt x="304188" y="287019"/>
                  </a:lnTo>
                  <a:lnTo>
                    <a:pt x="295262" y="293369"/>
                  </a:lnTo>
                  <a:lnTo>
                    <a:pt x="288890" y="304799"/>
                  </a:lnTo>
                  <a:lnTo>
                    <a:pt x="286833" y="313689"/>
                  </a:lnTo>
                  <a:close/>
                </a:path>
                <a:path w="4215765" h="2847340">
                  <a:moveTo>
                    <a:pt x="289933" y="497839"/>
                  </a:moveTo>
                  <a:lnTo>
                    <a:pt x="239890" y="497839"/>
                  </a:lnTo>
                  <a:lnTo>
                    <a:pt x="246982" y="496569"/>
                  </a:lnTo>
                  <a:lnTo>
                    <a:pt x="253704" y="492759"/>
                  </a:lnTo>
                  <a:lnTo>
                    <a:pt x="260923" y="485139"/>
                  </a:lnTo>
                  <a:lnTo>
                    <a:pt x="266088" y="473709"/>
                  </a:lnTo>
                  <a:lnTo>
                    <a:pt x="269193" y="458469"/>
                  </a:lnTo>
                  <a:lnTo>
                    <a:pt x="270229" y="440689"/>
                  </a:lnTo>
                  <a:lnTo>
                    <a:pt x="268893" y="419099"/>
                  </a:lnTo>
                  <a:lnTo>
                    <a:pt x="258205" y="379729"/>
                  </a:lnTo>
                  <a:lnTo>
                    <a:pt x="226568" y="337819"/>
                  </a:lnTo>
                  <a:lnTo>
                    <a:pt x="225582" y="337819"/>
                  </a:lnTo>
                  <a:lnTo>
                    <a:pt x="225089" y="336549"/>
                  </a:lnTo>
                  <a:lnTo>
                    <a:pt x="224597" y="336549"/>
                  </a:lnTo>
                  <a:lnTo>
                    <a:pt x="223952" y="335279"/>
                  </a:lnTo>
                  <a:lnTo>
                    <a:pt x="222171" y="334009"/>
                  </a:lnTo>
                  <a:lnTo>
                    <a:pt x="214440" y="326389"/>
                  </a:lnTo>
                  <a:lnTo>
                    <a:pt x="211029" y="321309"/>
                  </a:lnTo>
                  <a:lnTo>
                    <a:pt x="206352" y="314959"/>
                  </a:lnTo>
                  <a:lnTo>
                    <a:pt x="203012" y="307339"/>
                  </a:lnTo>
                  <a:lnTo>
                    <a:pt x="201008" y="299719"/>
                  </a:lnTo>
                  <a:lnTo>
                    <a:pt x="200436" y="292099"/>
                  </a:lnTo>
                  <a:lnTo>
                    <a:pt x="200340" y="281939"/>
                  </a:lnTo>
                  <a:lnTo>
                    <a:pt x="202615" y="275589"/>
                  </a:lnTo>
                  <a:lnTo>
                    <a:pt x="207163" y="274319"/>
                  </a:lnTo>
                  <a:lnTo>
                    <a:pt x="213454" y="275589"/>
                  </a:lnTo>
                  <a:lnTo>
                    <a:pt x="221224" y="279399"/>
                  </a:lnTo>
                  <a:lnTo>
                    <a:pt x="221868" y="279399"/>
                  </a:lnTo>
                  <a:lnTo>
                    <a:pt x="222171" y="280669"/>
                  </a:lnTo>
                  <a:lnTo>
                    <a:pt x="229448" y="285749"/>
                  </a:lnTo>
                  <a:lnTo>
                    <a:pt x="234579" y="292099"/>
                  </a:lnTo>
                  <a:lnTo>
                    <a:pt x="239283" y="298449"/>
                  </a:lnTo>
                  <a:lnTo>
                    <a:pt x="243561" y="306069"/>
                  </a:lnTo>
                  <a:lnTo>
                    <a:pt x="247413" y="313689"/>
                  </a:lnTo>
                  <a:lnTo>
                    <a:pt x="286833" y="313689"/>
                  </a:lnTo>
                  <a:lnTo>
                    <a:pt x="285070" y="321309"/>
                  </a:lnTo>
                  <a:lnTo>
                    <a:pt x="283797" y="344169"/>
                  </a:lnTo>
                  <a:lnTo>
                    <a:pt x="285133" y="364489"/>
                  </a:lnTo>
                  <a:lnTo>
                    <a:pt x="295805" y="401319"/>
                  </a:lnTo>
                  <a:lnTo>
                    <a:pt x="320674" y="436879"/>
                  </a:lnTo>
                  <a:lnTo>
                    <a:pt x="327458" y="443229"/>
                  </a:lnTo>
                  <a:lnTo>
                    <a:pt x="328444" y="443229"/>
                  </a:lnTo>
                  <a:lnTo>
                    <a:pt x="328898" y="444499"/>
                  </a:lnTo>
                  <a:lnTo>
                    <a:pt x="329391" y="444499"/>
                  </a:lnTo>
                  <a:lnTo>
                    <a:pt x="329733" y="445769"/>
                  </a:lnTo>
                  <a:lnTo>
                    <a:pt x="330377" y="445769"/>
                  </a:lnTo>
                  <a:lnTo>
                    <a:pt x="331324" y="447039"/>
                  </a:lnTo>
                  <a:lnTo>
                    <a:pt x="332803" y="447039"/>
                  </a:lnTo>
                  <a:lnTo>
                    <a:pt x="337115" y="452119"/>
                  </a:lnTo>
                  <a:lnTo>
                    <a:pt x="297858" y="452119"/>
                  </a:lnTo>
                  <a:lnTo>
                    <a:pt x="282811" y="481329"/>
                  </a:lnTo>
                  <a:lnTo>
                    <a:pt x="283797" y="483869"/>
                  </a:lnTo>
                  <a:lnTo>
                    <a:pt x="283949" y="485139"/>
                  </a:lnTo>
                  <a:lnTo>
                    <a:pt x="284290" y="486409"/>
                  </a:lnTo>
                  <a:lnTo>
                    <a:pt x="289933" y="497839"/>
                  </a:lnTo>
                  <a:close/>
                </a:path>
                <a:path w="4215765" h="2847340">
                  <a:moveTo>
                    <a:pt x="431760" y="375919"/>
                  </a:moveTo>
                  <a:lnTo>
                    <a:pt x="355126" y="375919"/>
                  </a:lnTo>
                  <a:lnTo>
                    <a:pt x="369187" y="346709"/>
                  </a:lnTo>
                  <a:lnTo>
                    <a:pt x="363473" y="334009"/>
                  </a:lnTo>
                  <a:lnTo>
                    <a:pt x="339094" y="299719"/>
                  </a:lnTo>
                  <a:lnTo>
                    <a:pt x="311465" y="285749"/>
                  </a:lnTo>
                  <a:lnTo>
                    <a:pt x="431760" y="285749"/>
                  </a:lnTo>
                  <a:lnTo>
                    <a:pt x="431760" y="375919"/>
                  </a:lnTo>
                  <a:close/>
                </a:path>
                <a:path w="4215765" h="2847340">
                  <a:moveTo>
                    <a:pt x="180188" y="430529"/>
                  </a:moveTo>
                  <a:lnTo>
                    <a:pt x="122076" y="430529"/>
                  </a:lnTo>
                  <a:lnTo>
                    <a:pt x="129543" y="427989"/>
                  </a:lnTo>
                  <a:lnTo>
                    <a:pt x="134744" y="425449"/>
                  </a:lnTo>
                  <a:lnTo>
                    <a:pt x="157300" y="392429"/>
                  </a:lnTo>
                  <a:lnTo>
                    <a:pt x="163009" y="365759"/>
                  </a:lnTo>
                  <a:lnTo>
                    <a:pt x="139700" y="336549"/>
                  </a:lnTo>
                  <a:lnTo>
                    <a:pt x="187154" y="336549"/>
                  </a:lnTo>
                  <a:lnTo>
                    <a:pt x="188108" y="339089"/>
                  </a:lnTo>
                  <a:lnTo>
                    <a:pt x="197461" y="355599"/>
                  </a:lnTo>
                  <a:lnTo>
                    <a:pt x="202312" y="361949"/>
                  </a:lnTo>
                  <a:lnTo>
                    <a:pt x="207466" y="369569"/>
                  </a:lnTo>
                  <a:lnTo>
                    <a:pt x="212961" y="374649"/>
                  </a:lnTo>
                  <a:lnTo>
                    <a:pt x="219745" y="380999"/>
                  </a:lnTo>
                  <a:lnTo>
                    <a:pt x="220731" y="380999"/>
                  </a:lnTo>
                  <a:lnTo>
                    <a:pt x="221717" y="382269"/>
                  </a:lnTo>
                  <a:lnTo>
                    <a:pt x="222020" y="383539"/>
                  </a:lnTo>
                  <a:lnTo>
                    <a:pt x="223650" y="383539"/>
                  </a:lnTo>
                  <a:lnTo>
                    <a:pt x="229221" y="389889"/>
                  </a:lnTo>
                  <a:lnTo>
                    <a:pt x="189691" y="389889"/>
                  </a:lnTo>
                  <a:lnTo>
                    <a:pt x="175137" y="419099"/>
                  </a:lnTo>
                  <a:lnTo>
                    <a:pt x="175137" y="420369"/>
                  </a:lnTo>
                  <a:lnTo>
                    <a:pt x="176084" y="421639"/>
                  </a:lnTo>
                  <a:lnTo>
                    <a:pt x="176084" y="422909"/>
                  </a:lnTo>
                  <a:lnTo>
                    <a:pt x="176577" y="422909"/>
                  </a:lnTo>
                  <a:lnTo>
                    <a:pt x="180188" y="430529"/>
                  </a:lnTo>
                  <a:close/>
                </a:path>
                <a:path w="4215765" h="2847340">
                  <a:moveTo>
                    <a:pt x="431760" y="560069"/>
                  </a:moveTo>
                  <a:lnTo>
                    <a:pt x="347830" y="560069"/>
                  </a:lnTo>
                  <a:lnTo>
                    <a:pt x="354865" y="558799"/>
                  </a:lnTo>
                  <a:lnTo>
                    <a:pt x="361417" y="554989"/>
                  </a:lnTo>
                  <a:lnTo>
                    <a:pt x="368630" y="547369"/>
                  </a:lnTo>
                  <a:lnTo>
                    <a:pt x="373782" y="535939"/>
                  </a:lnTo>
                  <a:lnTo>
                    <a:pt x="376873" y="520699"/>
                  </a:lnTo>
                  <a:lnTo>
                    <a:pt x="377904" y="502919"/>
                  </a:lnTo>
                  <a:lnTo>
                    <a:pt x="376573" y="481329"/>
                  </a:lnTo>
                  <a:lnTo>
                    <a:pt x="365912" y="441959"/>
                  </a:lnTo>
                  <a:lnTo>
                    <a:pt x="334242" y="400049"/>
                  </a:lnTo>
                  <a:lnTo>
                    <a:pt x="333295" y="400049"/>
                  </a:lnTo>
                  <a:lnTo>
                    <a:pt x="332803" y="398779"/>
                  </a:lnTo>
                  <a:lnTo>
                    <a:pt x="331665" y="398779"/>
                  </a:lnTo>
                  <a:lnTo>
                    <a:pt x="330870" y="397509"/>
                  </a:lnTo>
                  <a:lnTo>
                    <a:pt x="322114" y="388619"/>
                  </a:lnTo>
                  <a:lnTo>
                    <a:pt x="308053" y="344169"/>
                  </a:lnTo>
                  <a:lnTo>
                    <a:pt x="310328" y="337819"/>
                  </a:lnTo>
                  <a:lnTo>
                    <a:pt x="314837" y="336549"/>
                  </a:lnTo>
                  <a:lnTo>
                    <a:pt x="321167" y="337819"/>
                  </a:lnTo>
                  <a:lnTo>
                    <a:pt x="328898" y="340359"/>
                  </a:lnTo>
                  <a:lnTo>
                    <a:pt x="329240" y="341629"/>
                  </a:lnTo>
                  <a:lnTo>
                    <a:pt x="329581" y="341629"/>
                  </a:lnTo>
                  <a:lnTo>
                    <a:pt x="329884" y="342899"/>
                  </a:lnTo>
                  <a:lnTo>
                    <a:pt x="337161" y="347979"/>
                  </a:lnTo>
                  <a:lnTo>
                    <a:pt x="342292" y="354329"/>
                  </a:lnTo>
                  <a:lnTo>
                    <a:pt x="346996" y="360679"/>
                  </a:lnTo>
                  <a:lnTo>
                    <a:pt x="351274" y="367029"/>
                  </a:lnTo>
                  <a:lnTo>
                    <a:pt x="355126" y="375919"/>
                  </a:lnTo>
                  <a:lnTo>
                    <a:pt x="431760" y="375919"/>
                  </a:lnTo>
                  <a:lnTo>
                    <a:pt x="431760" y="560069"/>
                  </a:lnTo>
                  <a:close/>
                </a:path>
                <a:path w="4215765" h="2847340">
                  <a:moveTo>
                    <a:pt x="232215" y="448309"/>
                  </a:moveTo>
                  <a:lnTo>
                    <a:pt x="199886" y="412749"/>
                  </a:lnTo>
                  <a:lnTo>
                    <a:pt x="189691" y="389889"/>
                  </a:lnTo>
                  <a:lnTo>
                    <a:pt x="229221" y="389889"/>
                  </a:lnTo>
                  <a:lnTo>
                    <a:pt x="245857" y="425449"/>
                  </a:lnTo>
                  <a:lnTo>
                    <a:pt x="245973" y="427989"/>
                  </a:lnTo>
                  <a:lnTo>
                    <a:pt x="245480" y="427989"/>
                  </a:lnTo>
                  <a:lnTo>
                    <a:pt x="245480" y="430529"/>
                  </a:lnTo>
                  <a:lnTo>
                    <a:pt x="245139" y="431799"/>
                  </a:lnTo>
                  <a:lnTo>
                    <a:pt x="244987" y="433069"/>
                  </a:lnTo>
                  <a:lnTo>
                    <a:pt x="244343" y="435609"/>
                  </a:lnTo>
                  <a:lnTo>
                    <a:pt x="243357" y="438149"/>
                  </a:lnTo>
                  <a:lnTo>
                    <a:pt x="242069" y="440689"/>
                  </a:lnTo>
                  <a:lnTo>
                    <a:pt x="238203" y="447039"/>
                  </a:lnTo>
                  <a:lnTo>
                    <a:pt x="232215" y="448309"/>
                  </a:lnTo>
                  <a:close/>
                </a:path>
                <a:path w="4215765" h="2847340">
                  <a:moveTo>
                    <a:pt x="339889" y="510539"/>
                  </a:moveTo>
                  <a:lnTo>
                    <a:pt x="307561" y="474979"/>
                  </a:lnTo>
                  <a:lnTo>
                    <a:pt x="297858" y="452119"/>
                  </a:lnTo>
                  <a:lnTo>
                    <a:pt x="337115" y="452119"/>
                  </a:lnTo>
                  <a:lnTo>
                    <a:pt x="353647" y="490219"/>
                  </a:lnTo>
                  <a:lnTo>
                    <a:pt x="353496" y="490219"/>
                  </a:lnTo>
                  <a:lnTo>
                    <a:pt x="353154" y="491489"/>
                  </a:lnTo>
                  <a:lnTo>
                    <a:pt x="353154" y="494029"/>
                  </a:lnTo>
                  <a:lnTo>
                    <a:pt x="353003" y="495299"/>
                  </a:lnTo>
                  <a:lnTo>
                    <a:pt x="352700" y="495299"/>
                  </a:lnTo>
                  <a:lnTo>
                    <a:pt x="352018" y="497839"/>
                  </a:lnTo>
                  <a:lnTo>
                    <a:pt x="351070" y="500379"/>
                  </a:lnTo>
                  <a:lnTo>
                    <a:pt x="349782" y="502919"/>
                  </a:lnTo>
                  <a:lnTo>
                    <a:pt x="345878" y="509269"/>
                  </a:lnTo>
                  <a:lnTo>
                    <a:pt x="339889" y="510539"/>
                  </a:lnTo>
                  <a:close/>
                </a:path>
                <a:path w="4215765" h="2847340">
                  <a:moveTo>
                    <a:pt x="4070687" y="2781300"/>
                  </a:moveTo>
                  <a:lnTo>
                    <a:pt x="3925644" y="2697390"/>
                  </a:lnTo>
                  <a:lnTo>
                    <a:pt x="3925644" y="2696934"/>
                  </a:lnTo>
                  <a:lnTo>
                    <a:pt x="3827630" y="2640195"/>
                  </a:lnTo>
                  <a:lnTo>
                    <a:pt x="3808324" y="2625775"/>
                  </a:lnTo>
                  <a:lnTo>
                    <a:pt x="3794524" y="2608202"/>
                  </a:lnTo>
                  <a:lnTo>
                    <a:pt x="3786238" y="2587476"/>
                  </a:lnTo>
                  <a:lnTo>
                    <a:pt x="3783474" y="2563597"/>
                  </a:lnTo>
                  <a:lnTo>
                    <a:pt x="3783474" y="2170859"/>
                  </a:lnTo>
                  <a:lnTo>
                    <a:pt x="3801151" y="2136292"/>
                  </a:lnTo>
                  <a:lnTo>
                    <a:pt x="3808585" y="2136898"/>
                  </a:lnTo>
                  <a:lnTo>
                    <a:pt x="3817411" y="2139684"/>
                  </a:lnTo>
                  <a:lnTo>
                    <a:pt x="3827630" y="2144647"/>
                  </a:lnTo>
                  <a:lnTo>
                    <a:pt x="3962475" y="2223214"/>
                  </a:lnTo>
                  <a:lnTo>
                    <a:pt x="3964165" y="2223214"/>
                  </a:lnTo>
                  <a:lnTo>
                    <a:pt x="3994008" y="2240679"/>
                  </a:lnTo>
                  <a:lnTo>
                    <a:pt x="3994008" y="2241619"/>
                  </a:lnTo>
                  <a:lnTo>
                    <a:pt x="4108063" y="2307076"/>
                  </a:lnTo>
                  <a:lnTo>
                    <a:pt x="3867876" y="2307076"/>
                  </a:lnTo>
                  <a:lnTo>
                    <a:pt x="3861100" y="2308159"/>
                  </a:lnTo>
                  <a:lnTo>
                    <a:pt x="3831078" y="2338625"/>
                  </a:lnTo>
                  <a:lnTo>
                    <a:pt x="3822647" y="2378986"/>
                  </a:lnTo>
                  <a:lnTo>
                    <a:pt x="3822372" y="2388077"/>
                  </a:lnTo>
                  <a:lnTo>
                    <a:pt x="3822428" y="2395978"/>
                  </a:lnTo>
                  <a:lnTo>
                    <a:pt x="3828125" y="2440907"/>
                  </a:lnTo>
                  <a:lnTo>
                    <a:pt x="3843620" y="2488443"/>
                  </a:lnTo>
                  <a:lnTo>
                    <a:pt x="3867876" y="2527232"/>
                  </a:lnTo>
                  <a:lnTo>
                    <a:pt x="3896983" y="2552920"/>
                  </a:lnTo>
                  <a:lnTo>
                    <a:pt x="3926091" y="2561173"/>
                  </a:lnTo>
                  <a:lnTo>
                    <a:pt x="4006136" y="2561173"/>
                  </a:lnTo>
                  <a:lnTo>
                    <a:pt x="4006136" y="2592204"/>
                  </a:lnTo>
                  <a:lnTo>
                    <a:pt x="4033313" y="2607690"/>
                  </a:lnTo>
                  <a:lnTo>
                    <a:pt x="4110933" y="2607690"/>
                  </a:lnTo>
                  <a:lnTo>
                    <a:pt x="4110933" y="2652812"/>
                  </a:lnTo>
                  <a:lnTo>
                    <a:pt x="4138109" y="2668298"/>
                  </a:lnTo>
                  <a:lnTo>
                    <a:pt x="4215235" y="2668298"/>
                  </a:lnTo>
                  <a:lnTo>
                    <a:pt x="4215235" y="2780805"/>
                  </a:lnTo>
                  <a:lnTo>
                    <a:pt x="4070687" y="2780805"/>
                  </a:lnTo>
                  <a:lnTo>
                    <a:pt x="4070687" y="2781300"/>
                  </a:lnTo>
                  <a:close/>
                </a:path>
                <a:path w="4215765" h="2847340">
                  <a:moveTo>
                    <a:pt x="3964165" y="2223214"/>
                  </a:moveTo>
                  <a:lnTo>
                    <a:pt x="3962475" y="2223214"/>
                  </a:lnTo>
                  <a:lnTo>
                    <a:pt x="3962475" y="2222225"/>
                  </a:lnTo>
                  <a:lnTo>
                    <a:pt x="3964165" y="2223214"/>
                  </a:lnTo>
                  <a:close/>
                </a:path>
                <a:path w="4215765" h="2847340">
                  <a:moveTo>
                    <a:pt x="4215235" y="2439957"/>
                  </a:moveTo>
                  <a:lnTo>
                    <a:pt x="3967821" y="2439957"/>
                  </a:lnTo>
                  <a:lnTo>
                    <a:pt x="3964916" y="2424408"/>
                  </a:lnTo>
                  <a:lnTo>
                    <a:pt x="3961034" y="2409281"/>
                  </a:lnTo>
                  <a:lnTo>
                    <a:pt x="3944832" y="2369306"/>
                  </a:lnTo>
                  <a:lnTo>
                    <a:pt x="3919010" y="2333236"/>
                  </a:lnTo>
                  <a:lnTo>
                    <a:pt x="3881978" y="2308905"/>
                  </a:lnTo>
                  <a:lnTo>
                    <a:pt x="3867876" y="2307076"/>
                  </a:lnTo>
                  <a:lnTo>
                    <a:pt x="4108063" y="2307076"/>
                  </a:lnTo>
                  <a:lnTo>
                    <a:pt x="4170632" y="2342985"/>
                  </a:lnTo>
                  <a:lnTo>
                    <a:pt x="4204074" y="2375098"/>
                  </a:lnTo>
                  <a:lnTo>
                    <a:pt x="4215235" y="2420078"/>
                  </a:lnTo>
                  <a:lnTo>
                    <a:pt x="4215235" y="2439957"/>
                  </a:lnTo>
                  <a:close/>
                </a:path>
                <a:path w="4215765" h="2847340">
                  <a:moveTo>
                    <a:pt x="3908966" y="2512842"/>
                  </a:moveTo>
                  <a:lnTo>
                    <a:pt x="3903125" y="2511406"/>
                  </a:lnTo>
                  <a:lnTo>
                    <a:pt x="3896983" y="2507838"/>
                  </a:lnTo>
                  <a:lnTo>
                    <a:pt x="3890502" y="2504279"/>
                  </a:lnTo>
                  <a:lnTo>
                    <a:pt x="3865004" y="2466624"/>
                  </a:lnTo>
                  <a:lnTo>
                    <a:pt x="3854979" y="2424408"/>
                  </a:lnTo>
                  <a:lnTo>
                    <a:pt x="3854317" y="2409281"/>
                  </a:lnTo>
                  <a:lnTo>
                    <a:pt x="3854933" y="2395978"/>
                  </a:lnTo>
                  <a:lnTo>
                    <a:pt x="3868866" y="2359615"/>
                  </a:lnTo>
                  <a:lnTo>
                    <a:pt x="3879063" y="2356057"/>
                  </a:lnTo>
                  <a:lnTo>
                    <a:pt x="3884855" y="2355106"/>
                  </a:lnTo>
                  <a:lnTo>
                    <a:pt x="3918653" y="2381891"/>
                  </a:lnTo>
                  <a:lnTo>
                    <a:pt x="3934830" y="2418384"/>
                  </a:lnTo>
                  <a:lnTo>
                    <a:pt x="3938714" y="2437048"/>
                  </a:lnTo>
                  <a:lnTo>
                    <a:pt x="3967821" y="2439957"/>
                  </a:lnTo>
                  <a:lnTo>
                    <a:pt x="4215235" y="2439957"/>
                  </a:lnTo>
                  <a:lnTo>
                    <a:pt x="4215235" y="2446251"/>
                  </a:lnTo>
                  <a:lnTo>
                    <a:pt x="4006136" y="2446251"/>
                  </a:lnTo>
                  <a:lnTo>
                    <a:pt x="4006136" y="2479202"/>
                  </a:lnTo>
                  <a:lnTo>
                    <a:pt x="3938714" y="2479202"/>
                  </a:lnTo>
                  <a:lnTo>
                    <a:pt x="3937018" y="2486732"/>
                  </a:lnTo>
                  <a:lnTo>
                    <a:pt x="3934830" y="2493287"/>
                  </a:lnTo>
                  <a:lnTo>
                    <a:pt x="3932159" y="2498861"/>
                  </a:lnTo>
                  <a:lnTo>
                    <a:pt x="3929011" y="2503445"/>
                  </a:lnTo>
                  <a:lnTo>
                    <a:pt x="3925150" y="2509283"/>
                  </a:lnTo>
                  <a:lnTo>
                    <a:pt x="3920298" y="2512202"/>
                  </a:lnTo>
                  <a:lnTo>
                    <a:pt x="3914457" y="2512202"/>
                  </a:lnTo>
                  <a:lnTo>
                    <a:pt x="3908966" y="2512842"/>
                  </a:lnTo>
                  <a:close/>
                </a:path>
                <a:path w="4215765" h="2847340">
                  <a:moveTo>
                    <a:pt x="4079400" y="2575234"/>
                  </a:moveTo>
                  <a:lnTo>
                    <a:pt x="4064846" y="2575234"/>
                  </a:lnTo>
                  <a:lnTo>
                    <a:pt x="4064846" y="2531101"/>
                  </a:lnTo>
                  <a:lnTo>
                    <a:pt x="4033313" y="2512686"/>
                  </a:lnTo>
                  <a:lnTo>
                    <a:pt x="4033313" y="2461776"/>
                  </a:lnTo>
                  <a:lnTo>
                    <a:pt x="4006136" y="2446251"/>
                  </a:lnTo>
                  <a:lnTo>
                    <a:pt x="4215235" y="2446251"/>
                  </a:lnTo>
                  <a:lnTo>
                    <a:pt x="4215235" y="2506858"/>
                  </a:lnTo>
                  <a:lnTo>
                    <a:pt x="4110933" y="2506858"/>
                  </a:lnTo>
                  <a:lnTo>
                    <a:pt x="4110933" y="2539810"/>
                  </a:lnTo>
                  <a:lnTo>
                    <a:pt x="4079400" y="2539810"/>
                  </a:lnTo>
                  <a:lnTo>
                    <a:pt x="4079400" y="2575234"/>
                  </a:lnTo>
                  <a:close/>
                </a:path>
                <a:path w="4215765" h="2847340">
                  <a:moveTo>
                    <a:pt x="4006136" y="2561173"/>
                  </a:moveTo>
                  <a:lnTo>
                    <a:pt x="3926091" y="2561173"/>
                  </a:lnTo>
                  <a:lnTo>
                    <a:pt x="3932719" y="2560110"/>
                  </a:lnTo>
                  <a:lnTo>
                    <a:pt x="3938961" y="2557889"/>
                  </a:lnTo>
                  <a:lnTo>
                    <a:pt x="3964740" y="2522999"/>
                  </a:lnTo>
                  <a:lnTo>
                    <a:pt x="3967821" y="2510718"/>
                  </a:lnTo>
                  <a:lnTo>
                    <a:pt x="3938714" y="2479202"/>
                  </a:lnTo>
                  <a:lnTo>
                    <a:pt x="3974603" y="2479202"/>
                  </a:lnTo>
                  <a:lnTo>
                    <a:pt x="3974603" y="2523334"/>
                  </a:lnTo>
                  <a:lnTo>
                    <a:pt x="4006136" y="2541293"/>
                  </a:lnTo>
                  <a:lnTo>
                    <a:pt x="4006136" y="2561173"/>
                  </a:lnTo>
                  <a:close/>
                </a:path>
                <a:path w="4215765" h="2847340">
                  <a:moveTo>
                    <a:pt x="4006136" y="2497161"/>
                  </a:moveTo>
                  <a:lnTo>
                    <a:pt x="3974603" y="2479202"/>
                  </a:lnTo>
                  <a:lnTo>
                    <a:pt x="4006136" y="2479202"/>
                  </a:lnTo>
                  <a:lnTo>
                    <a:pt x="4006136" y="2497161"/>
                  </a:lnTo>
                  <a:close/>
                </a:path>
                <a:path w="4215765" h="2847340">
                  <a:moveTo>
                    <a:pt x="4215235" y="2635841"/>
                  </a:moveTo>
                  <a:lnTo>
                    <a:pt x="4169643" y="2635841"/>
                  </a:lnTo>
                  <a:lnTo>
                    <a:pt x="4169643" y="2591709"/>
                  </a:lnTo>
                  <a:lnTo>
                    <a:pt x="4138109" y="2573294"/>
                  </a:lnTo>
                  <a:lnTo>
                    <a:pt x="4138109" y="2522384"/>
                  </a:lnTo>
                  <a:lnTo>
                    <a:pt x="4110933" y="2506858"/>
                  </a:lnTo>
                  <a:lnTo>
                    <a:pt x="4215235" y="2506858"/>
                  </a:lnTo>
                  <a:lnTo>
                    <a:pt x="4215235" y="2635841"/>
                  </a:lnTo>
                  <a:close/>
                </a:path>
                <a:path w="4215765" h="2847340">
                  <a:moveTo>
                    <a:pt x="4110933" y="2557769"/>
                  </a:moveTo>
                  <a:lnTo>
                    <a:pt x="4079400" y="2539810"/>
                  </a:lnTo>
                  <a:lnTo>
                    <a:pt x="4110933" y="2539810"/>
                  </a:lnTo>
                  <a:lnTo>
                    <a:pt x="4110933" y="2557769"/>
                  </a:lnTo>
                  <a:close/>
                </a:path>
                <a:path w="4215765" h="2847340">
                  <a:moveTo>
                    <a:pt x="4110933" y="2607690"/>
                  </a:moveTo>
                  <a:lnTo>
                    <a:pt x="4033313" y="2607690"/>
                  </a:lnTo>
                  <a:lnTo>
                    <a:pt x="4033313" y="2556780"/>
                  </a:lnTo>
                  <a:lnTo>
                    <a:pt x="4064846" y="2575234"/>
                  </a:lnTo>
                  <a:lnTo>
                    <a:pt x="4079400" y="2575234"/>
                  </a:lnTo>
                  <a:lnTo>
                    <a:pt x="4079400" y="2583942"/>
                  </a:lnTo>
                  <a:lnTo>
                    <a:pt x="4110933" y="2601901"/>
                  </a:lnTo>
                  <a:lnTo>
                    <a:pt x="4110933" y="2607690"/>
                  </a:lnTo>
                  <a:close/>
                </a:path>
                <a:path w="4215765" h="2847340">
                  <a:moveTo>
                    <a:pt x="4215235" y="2668298"/>
                  </a:moveTo>
                  <a:lnTo>
                    <a:pt x="4138109" y="2668298"/>
                  </a:lnTo>
                  <a:lnTo>
                    <a:pt x="4138109" y="2617387"/>
                  </a:lnTo>
                  <a:lnTo>
                    <a:pt x="4169643" y="2635841"/>
                  </a:lnTo>
                  <a:lnTo>
                    <a:pt x="4215235" y="2635841"/>
                  </a:lnTo>
                  <a:lnTo>
                    <a:pt x="4215235" y="2668298"/>
                  </a:lnTo>
                  <a:close/>
                </a:path>
                <a:path w="4215765" h="2847340">
                  <a:moveTo>
                    <a:pt x="4195534" y="2846955"/>
                  </a:moveTo>
                  <a:lnTo>
                    <a:pt x="4188323" y="2846138"/>
                  </a:lnTo>
                  <a:lnTo>
                    <a:pt x="4180027" y="2843318"/>
                  </a:lnTo>
                  <a:lnTo>
                    <a:pt x="4170632" y="2838494"/>
                  </a:lnTo>
                  <a:lnTo>
                    <a:pt x="4070687" y="2780805"/>
                  </a:lnTo>
                  <a:lnTo>
                    <a:pt x="4215235" y="2780805"/>
                  </a:lnTo>
                  <a:lnTo>
                    <a:pt x="4215235" y="2813301"/>
                  </a:lnTo>
                  <a:lnTo>
                    <a:pt x="4214717" y="2823360"/>
                  </a:lnTo>
                  <a:lnTo>
                    <a:pt x="4201670" y="2845767"/>
                  </a:lnTo>
                  <a:lnTo>
                    <a:pt x="4195534" y="2846955"/>
                  </a:lnTo>
                  <a:close/>
                </a:path>
              </a:pathLst>
            </a:custGeom>
            <a:solidFill>
              <a:srgbClr val="41b93b"/>
            </a:solidFill>
            <a:ln w="0">
              <a:noFill/>
            </a:ln>
          </p:spPr>
          <p:style>
            <a:lnRef idx="0"/>
            <a:fillRef idx="0"/>
            <a:effectRef idx="0"/>
            <a:fontRef idx="minor"/>
          </p:style>
        </p:sp>
        <p:sp>
          <p:nvSpPr>
            <p:cNvPr id="538" name="object 19"/>
            <p:cNvSpPr/>
            <p:nvPr/>
          </p:nvSpPr>
          <p:spPr>
            <a:xfrm>
              <a:off x="1828080" y="6475680"/>
              <a:ext cx="412560" cy="460800"/>
            </a:xfrm>
            <a:prstGeom prst="rect">
              <a:avLst/>
            </a:prstGeom>
            <a:blipFill rotWithShape="0">
              <a:blip r:embed="rId8"/>
              <a:srcRect/>
              <a:stretch/>
            </a:blipFill>
            <a:ln w="0">
              <a:noFill/>
            </a:ln>
          </p:spPr>
          <p:style>
            <a:lnRef idx="0"/>
            <a:fillRef idx="0"/>
            <a:effectRef idx="0"/>
            <a:fontRef idx="minor"/>
          </p:style>
        </p:sp>
        <p:sp>
          <p:nvSpPr>
            <p:cNvPr id="539" name="object 20"/>
            <p:cNvSpPr/>
            <p:nvPr/>
          </p:nvSpPr>
          <p:spPr>
            <a:xfrm>
              <a:off x="1819080" y="6511320"/>
              <a:ext cx="340560" cy="427680"/>
            </a:xfrm>
            <a:custGeom>
              <a:avLst/>
              <a:gdLst/>
              <a:ahLst/>
              <a:rect l="l" t="t" r="r" b="b"/>
              <a:pathLst>
                <a:path w="461644" h="759460">
                  <a:moveTo>
                    <a:pt x="307064" y="688767"/>
                  </a:moveTo>
                  <a:lnTo>
                    <a:pt x="151824" y="599559"/>
                  </a:lnTo>
                  <a:lnTo>
                    <a:pt x="151824" y="598575"/>
                  </a:lnTo>
                  <a:lnTo>
                    <a:pt x="47076" y="538460"/>
                  </a:lnTo>
                  <a:lnTo>
                    <a:pt x="26479" y="522954"/>
                  </a:lnTo>
                  <a:lnTo>
                    <a:pt x="11767" y="504050"/>
                  </a:lnTo>
                  <a:lnTo>
                    <a:pt x="2941" y="481744"/>
                  </a:lnTo>
                  <a:lnTo>
                    <a:pt x="0" y="456033"/>
                  </a:lnTo>
                  <a:lnTo>
                    <a:pt x="0" y="36627"/>
                  </a:lnTo>
                  <a:lnTo>
                    <a:pt x="18681" y="0"/>
                  </a:lnTo>
                  <a:lnTo>
                    <a:pt x="26687" y="632"/>
                  </a:lnTo>
                  <a:lnTo>
                    <a:pt x="36151" y="3636"/>
                  </a:lnTo>
                  <a:lnTo>
                    <a:pt x="47076" y="9013"/>
                  </a:lnTo>
                  <a:lnTo>
                    <a:pt x="191129" y="92386"/>
                  </a:lnTo>
                  <a:lnTo>
                    <a:pt x="191979" y="92386"/>
                  </a:lnTo>
                  <a:lnTo>
                    <a:pt x="224593" y="111288"/>
                  </a:lnTo>
                  <a:lnTo>
                    <a:pt x="224593" y="112273"/>
                  </a:lnTo>
                  <a:lnTo>
                    <a:pt x="310309" y="161251"/>
                  </a:lnTo>
                  <a:lnTo>
                    <a:pt x="24256" y="161251"/>
                  </a:lnTo>
                  <a:lnTo>
                    <a:pt x="24256" y="360538"/>
                  </a:lnTo>
                  <a:lnTo>
                    <a:pt x="45097" y="372659"/>
                  </a:lnTo>
                  <a:lnTo>
                    <a:pt x="90242" y="372659"/>
                  </a:lnTo>
                  <a:lnTo>
                    <a:pt x="90242" y="398341"/>
                  </a:lnTo>
                  <a:lnTo>
                    <a:pt x="111083" y="410463"/>
                  </a:lnTo>
                  <a:lnTo>
                    <a:pt x="158655" y="410463"/>
                  </a:lnTo>
                  <a:lnTo>
                    <a:pt x="158655" y="437623"/>
                  </a:lnTo>
                  <a:lnTo>
                    <a:pt x="179495" y="449744"/>
                  </a:lnTo>
                  <a:lnTo>
                    <a:pt x="227018" y="449744"/>
                  </a:lnTo>
                  <a:lnTo>
                    <a:pt x="227018" y="477359"/>
                  </a:lnTo>
                  <a:lnTo>
                    <a:pt x="246918" y="489026"/>
                  </a:lnTo>
                  <a:lnTo>
                    <a:pt x="315330" y="489026"/>
                  </a:lnTo>
                  <a:lnTo>
                    <a:pt x="315330" y="528270"/>
                  </a:lnTo>
                  <a:lnTo>
                    <a:pt x="334240" y="539444"/>
                  </a:lnTo>
                  <a:lnTo>
                    <a:pt x="359981" y="539444"/>
                  </a:lnTo>
                  <a:lnTo>
                    <a:pt x="359981" y="553990"/>
                  </a:lnTo>
                  <a:lnTo>
                    <a:pt x="430324" y="594710"/>
                  </a:lnTo>
                  <a:lnTo>
                    <a:pt x="461362" y="594710"/>
                  </a:lnTo>
                  <a:lnTo>
                    <a:pt x="461362" y="688274"/>
                  </a:lnTo>
                  <a:lnTo>
                    <a:pt x="307064" y="688274"/>
                  </a:lnTo>
                  <a:lnTo>
                    <a:pt x="307064" y="688767"/>
                  </a:lnTo>
                  <a:close/>
                </a:path>
                <a:path w="461644" h="759460">
                  <a:moveTo>
                    <a:pt x="191979" y="92386"/>
                  </a:moveTo>
                  <a:lnTo>
                    <a:pt x="191129" y="92386"/>
                  </a:lnTo>
                  <a:lnTo>
                    <a:pt x="191129" y="91894"/>
                  </a:lnTo>
                  <a:lnTo>
                    <a:pt x="191979" y="92386"/>
                  </a:lnTo>
                  <a:close/>
                </a:path>
                <a:path w="461644" h="759460">
                  <a:moveTo>
                    <a:pt x="90242" y="270345"/>
                  </a:moveTo>
                  <a:lnTo>
                    <a:pt x="45097" y="244625"/>
                  </a:lnTo>
                  <a:lnTo>
                    <a:pt x="45097" y="173373"/>
                  </a:lnTo>
                  <a:lnTo>
                    <a:pt x="24256" y="161251"/>
                  </a:lnTo>
                  <a:lnTo>
                    <a:pt x="310309" y="161251"/>
                  </a:lnTo>
                  <a:lnTo>
                    <a:pt x="376469" y="199056"/>
                  </a:lnTo>
                  <a:lnTo>
                    <a:pt x="90242" y="199056"/>
                  </a:lnTo>
                  <a:lnTo>
                    <a:pt x="90242" y="270345"/>
                  </a:lnTo>
                  <a:close/>
                </a:path>
                <a:path w="461644" h="759460">
                  <a:moveTo>
                    <a:pt x="158655" y="410463"/>
                  </a:moveTo>
                  <a:lnTo>
                    <a:pt x="111083" y="410463"/>
                  </a:lnTo>
                  <a:lnTo>
                    <a:pt x="111083" y="211178"/>
                  </a:lnTo>
                  <a:lnTo>
                    <a:pt x="90242" y="199056"/>
                  </a:lnTo>
                  <a:lnTo>
                    <a:pt x="376469" y="199056"/>
                  </a:lnTo>
                  <a:lnTo>
                    <a:pt x="412133" y="219435"/>
                  </a:lnTo>
                  <a:lnTo>
                    <a:pt x="125637" y="219435"/>
                  </a:lnTo>
                  <a:lnTo>
                    <a:pt x="125637" y="257731"/>
                  </a:lnTo>
                  <a:lnTo>
                    <a:pt x="158655" y="276634"/>
                  </a:lnTo>
                  <a:lnTo>
                    <a:pt x="158655" y="410463"/>
                  </a:lnTo>
                  <a:close/>
                </a:path>
                <a:path w="461644" h="759460">
                  <a:moveTo>
                    <a:pt x="227018" y="307658"/>
                  </a:moveTo>
                  <a:lnTo>
                    <a:pt x="212465" y="307658"/>
                  </a:lnTo>
                  <a:lnTo>
                    <a:pt x="212465" y="269361"/>
                  </a:lnTo>
                  <a:lnTo>
                    <a:pt x="125637" y="219435"/>
                  </a:lnTo>
                  <a:lnTo>
                    <a:pt x="412133" y="219435"/>
                  </a:lnTo>
                  <a:lnTo>
                    <a:pt x="413791" y="220382"/>
                  </a:lnTo>
                  <a:lnTo>
                    <a:pt x="434609" y="235909"/>
                  </a:lnTo>
                  <a:lnTo>
                    <a:pt x="449474" y="254820"/>
                  </a:lnTo>
                  <a:lnTo>
                    <a:pt x="458391" y="277119"/>
                  </a:lnTo>
                  <a:lnTo>
                    <a:pt x="458506" y="278111"/>
                  </a:lnTo>
                  <a:lnTo>
                    <a:pt x="227018" y="278111"/>
                  </a:lnTo>
                  <a:lnTo>
                    <a:pt x="227018" y="307658"/>
                  </a:lnTo>
                  <a:close/>
                </a:path>
                <a:path w="461644" h="759460">
                  <a:moveTo>
                    <a:pt x="281372" y="408039"/>
                  </a:moveTo>
                  <a:lnTo>
                    <a:pt x="237216" y="283907"/>
                  </a:lnTo>
                  <a:lnTo>
                    <a:pt x="227018" y="278111"/>
                  </a:lnTo>
                  <a:lnTo>
                    <a:pt x="458506" y="278111"/>
                  </a:lnTo>
                  <a:lnTo>
                    <a:pt x="461362" y="302809"/>
                  </a:lnTo>
                  <a:lnTo>
                    <a:pt x="461362" y="334818"/>
                  </a:lnTo>
                  <a:lnTo>
                    <a:pt x="325033" y="334818"/>
                  </a:lnTo>
                  <a:lnTo>
                    <a:pt x="281372" y="408039"/>
                  </a:lnTo>
                  <a:close/>
                </a:path>
                <a:path w="461644" h="759460">
                  <a:moveTo>
                    <a:pt x="90242" y="372659"/>
                  </a:moveTo>
                  <a:lnTo>
                    <a:pt x="45097" y="372659"/>
                  </a:lnTo>
                  <a:lnTo>
                    <a:pt x="45097" y="283414"/>
                  </a:lnTo>
                  <a:lnTo>
                    <a:pt x="90242" y="309134"/>
                  </a:lnTo>
                  <a:lnTo>
                    <a:pt x="90242" y="372659"/>
                  </a:lnTo>
                  <a:close/>
                </a:path>
                <a:path w="461644" h="759460">
                  <a:moveTo>
                    <a:pt x="227018" y="449744"/>
                  </a:moveTo>
                  <a:lnTo>
                    <a:pt x="179495" y="449744"/>
                  </a:lnTo>
                  <a:lnTo>
                    <a:pt x="179495" y="288756"/>
                  </a:lnTo>
                  <a:lnTo>
                    <a:pt x="212465" y="307658"/>
                  </a:lnTo>
                  <a:lnTo>
                    <a:pt x="227018" y="307658"/>
                  </a:lnTo>
                  <a:lnTo>
                    <a:pt x="227018" y="449744"/>
                  </a:lnTo>
                  <a:close/>
                </a:path>
                <a:path w="461644" h="759460">
                  <a:moveTo>
                    <a:pt x="359981" y="539444"/>
                  </a:moveTo>
                  <a:lnTo>
                    <a:pt x="334240" y="539444"/>
                  </a:lnTo>
                  <a:lnTo>
                    <a:pt x="334240" y="340158"/>
                  </a:lnTo>
                  <a:lnTo>
                    <a:pt x="325033" y="334818"/>
                  </a:lnTo>
                  <a:lnTo>
                    <a:pt x="461362" y="334818"/>
                  </a:lnTo>
                  <a:lnTo>
                    <a:pt x="461362" y="354704"/>
                  </a:lnTo>
                  <a:lnTo>
                    <a:pt x="359981" y="354704"/>
                  </a:lnTo>
                  <a:lnTo>
                    <a:pt x="359981" y="539444"/>
                  </a:lnTo>
                  <a:close/>
                </a:path>
                <a:path w="461644" h="759460">
                  <a:moveTo>
                    <a:pt x="461362" y="594710"/>
                  </a:moveTo>
                  <a:lnTo>
                    <a:pt x="430324" y="594710"/>
                  </a:lnTo>
                  <a:lnTo>
                    <a:pt x="430324" y="556414"/>
                  </a:lnTo>
                  <a:lnTo>
                    <a:pt x="380822" y="527815"/>
                  </a:lnTo>
                  <a:lnTo>
                    <a:pt x="380822" y="366825"/>
                  </a:lnTo>
                  <a:lnTo>
                    <a:pt x="359981" y="354704"/>
                  </a:lnTo>
                  <a:lnTo>
                    <a:pt x="461362" y="354704"/>
                  </a:lnTo>
                  <a:lnTo>
                    <a:pt x="461362" y="594710"/>
                  </a:lnTo>
                  <a:close/>
                </a:path>
                <a:path w="461644" h="759460">
                  <a:moveTo>
                    <a:pt x="315330" y="489026"/>
                  </a:moveTo>
                  <a:lnTo>
                    <a:pt x="246918" y="489026"/>
                  </a:lnTo>
                  <a:lnTo>
                    <a:pt x="246918" y="363417"/>
                  </a:lnTo>
                  <a:lnTo>
                    <a:pt x="281372" y="457510"/>
                  </a:lnTo>
                  <a:lnTo>
                    <a:pt x="315330" y="457510"/>
                  </a:lnTo>
                  <a:lnTo>
                    <a:pt x="315330" y="489026"/>
                  </a:lnTo>
                  <a:close/>
                </a:path>
                <a:path w="461644" h="759460">
                  <a:moveTo>
                    <a:pt x="315330" y="457510"/>
                  </a:moveTo>
                  <a:lnTo>
                    <a:pt x="281372" y="457510"/>
                  </a:lnTo>
                  <a:lnTo>
                    <a:pt x="315330" y="402698"/>
                  </a:lnTo>
                  <a:lnTo>
                    <a:pt x="315330" y="457510"/>
                  </a:lnTo>
                  <a:close/>
                </a:path>
                <a:path w="461644" h="759460">
                  <a:moveTo>
                    <a:pt x="440375" y="759231"/>
                  </a:moveTo>
                  <a:lnTo>
                    <a:pt x="432730" y="758229"/>
                  </a:lnTo>
                  <a:lnTo>
                    <a:pt x="423870" y="755109"/>
                  </a:lnTo>
                  <a:lnTo>
                    <a:pt x="413791" y="749866"/>
                  </a:lnTo>
                  <a:lnTo>
                    <a:pt x="307064" y="688274"/>
                  </a:lnTo>
                  <a:lnTo>
                    <a:pt x="461362" y="688274"/>
                  </a:lnTo>
                  <a:lnTo>
                    <a:pt x="461362" y="723199"/>
                  </a:lnTo>
                  <a:lnTo>
                    <a:pt x="460815" y="733932"/>
                  </a:lnTo>
                  <a:lnTo>
                    <a:pt x="440375" y="759231"/>
                  </a:lnTo>
                  <a:close/>
                </a:path>
              </a:pathLst>
            </a:custGeom>
            <a:solidFill>
              <a:srgbClr val="5eccf5"/>
            </a:solidFill>
            <a:ln w="0">
              <a:noFill/>
            </a:ln>
          </p:spPr>
          <p:style>
            <a:lnRef idx="0"/>
            <a:fillRef idx="0"/>
            <a:effectRef idx="0"/>
            <a:fontRef idx="minor"/>
          </p:style>
        </p:sp>
        <p:sp>
          <p:nvSpPr>
            <p:cNvPr id="540" name="object 21"/>
            <p:cNvSpPr/>
            <p:nvPr/>
          </p:nvSpPr>
          <p:spPr>
            <a:xfrm>
              <a:off x="3237480" y="6491160"/>
              <a:ext cx="385920" cy="431280"/>
            </a:xfrm>
            <a:prstGeom prst="rect">
              <a:avLst/>
            </a:prstGeom>
            <a:blipFill rotWithShape="0">
              <a:blip r:embed="rId9"/>
              <a:srcRect/>
              <a:stretch/>
            </a:blipFill>
            <a:ln w="0">
              <a:noFill/>
            </a:ln>
          </p:spPr>
          <p:style>
            <a:lnRef idx="0"/>
            <a:fillRef idx="0"/>
            <a:effectRef idx="0"/>
            <a:fontRef idx="minor"/>
          </p:style>
        </p:sp>
        <p:sp>
          <p:nvSpPr>
            <p:cNvPr id="541" name="object 22"/>
            <p:cNvSpPr/>
            <p:nvPr/>
          </p:nvSpPr>
          <p:spPr>
            <a:xfrm>
              <a:off x="3229200" y="6524280"/>
              <a:ext cx="318600" cy="400320"/>
            </a:xfrm>
            <a:custGeom>
              <a:avLst/>
              <a:gdLst/>
              <a:ahLst/>
              <a:rect l="l" t="t" r="r" b="b"/>
              <a:pathLst>
                <a:path w="431800" h="710564">
                  <a:moveTo>
                    <a:pt x="287212" y="645004"/>
                  </a:moveTo>
                  <a:lnTo>
                    <a:pt x="142122" y="561101"/>
                  </a:lnTo>
                  <a:lnTo>
                    <a:pt x="142122" y="560153"/>
                  </a:lnTo>
                  <a:lnTo>
                    <a:pt x="44156" y="503901"/>
                  </a:lnTo>
                  <a:lnTo>
                    <a:pt x="11035" y="471780"/>
                  </a:lnTo>
                  <a:lnTo>
                    <a:pt x="91" y="427611"/>
                  </a:lnTo>
                  <a:lnTo>
                    <a:pt x="0" y="34078"/>
                  </a:lnTo>
                  <a:lnTo>
                    <a:pt x="696" y="22224"/>
                  </a:lnTo>
                  <a:lnTo>
                    <a:pt x="2785" y="12855"/>
                  </a:lnTo>
                  <a:lnTo>
                    <a:pt x="6266" y="5973"/>
                  </a:lnTo>
                  <a:lnTo>
                    <a:pt x="11138" y="1577"/>
                  </a:lnTo>
                  <a:lnTo>
                    <a:pt x="17386" y="0"/>
                  </a:lnTo>
                  <a:lnTo>
                    <a:pt x="24976" y="606"/>
                  </a:lnTo>
                  <a:lnTo>
                    <a:pt x="33902" y="3393"/>
                  </a:lnTo>
                  <a:lnTo>
                    <a:pt x="44156" y="8357"/>
                  </a:lnTo>
                  <a:lnTo>
                    <a:pt x="179001" y="86427"/>
                  </a:lnTo>
                  <a:lnTo>
                    <a:pt x="179828" y="86427"/>
                  </a:lnTo>
                  <a:lnTo>
                    <a:pt x="210039" y="104383"/>
                  </a:lnTo>
                  <a:lnTo>
                    <a:pt x="210039" y="104838"/>
                  </a:lnTo>
                  <a:lnTo>
                    <a:pt x="282032" y="146051"/>
                  </a:lnTo>
                  <a:lnTo>
                    <a:pt x="33463" y="146051"/>
                  </a:lnTo>
                  <a:lnTo>
                    <a:pt x="33463" y="393331"/>
                  </a:lnTo>
                  <a:lnTo>
                    <a:pt x="59204" y="408369"/>
                  </a:lnTo>
                  <a:lnTo>
                    <a:pt x="149398" y="408369"/>
                  </a:lnTo>
                  <a:lnTo>
                    <a:pt x="149398" y="460264"/>
                  </a:lnTo>
                  <a:lnTo>
                    <a:pt x="175139" y="474810"/>
                  </a:lnTo>
                  <a:lnTo>
                    <a:pt x="230434" y="474810"/>
                  </a:lnTo>
                  <a:lnTo>
                    <a:pt x="230434" y="506818"/>
                  </a:lnTo>
                  <a:lnTo>
                    <a:pt x="256126" y="521819"/>
                  </a:lnTo>
                  <a:lnTo>
                    <a:pt x="287659" y="521819"/>
                  </a:lnTo>
                  <a:lnTo>
                    <a:pt x="287659" y="539773"/>
                  </a:lnTo>
                  <a:lnTo>
                    <a:pt x="313399" y="554812"/>
                  </a:lnTo>
                  <a:lnTo>
                    <a:pt x="431265" y="554812"/>
                  </a:lnTo>
                  <a:lnTo>
                    <a:pt x="431265" y="644019"/>
                  </a:lnTo>
                  <a:lnTo>
                    <a:pt x="287212" y="644019"/>
                  </a:lnTo>
                  <a:lnTo>
                    <a:pt x="287212" y="645004"/>
                  </a:lnTo>
                  <a:close/>
                </a:path>
                <a:path w="431800" h="710564">
                  <a:moveTo>
                    <a:pt x="179828" y="86427"/>
                  </a:moveTo>
                  <a:lnTo>
                    <a:pt x="179001" y="86427"/>
                  </a:lnTo>
                  <a:lnTo>
                    <a:pt x="179001" y="85936"/>
                  </a:lnTo>
                  <a:lnTo>
                    <a:pt x="179828" y="86427"/>
                  </a:lnTo>
                  <a:close/>
                </a:path>
                <a:path w="431800" h="710564">
                  <a:moveTo>
                    <a:pt x="149398" y="333404"/>
                  </a:moveTo>
                  <a:lnTo>
                    <a:pt x="108852" y="333404"/>
                  </a:lnTo>
                  <a:lnTo>
                    <a:pt x="114993" y="330791"/>
                  </a:lnTo>
                  <a:lnTo>
                    <a:pt x="120446" y="328858"/>
                  </a:lnTo>
                  <a:lnTo>
                    <a:pt x="124841" y="324162"/>
                  </a:lnTo>
                  <a:lnTo>
                    <a:pt x="133903" y="277456"/>
                  </a:lnTo>
                  <a:lnTo>
                    <a:pt x="132699" y="255396"/>
                  </a:lnTo>
                  <a:lnTo>
                    <a:pt x="123253" y="217913"/>
                  </a:lnTo>
                  <a:lnTo>
                    <a:pt x="101158" y="185661"/>
                  </a:lnTo>
                  <a:lnTo>
                    <a:pt x="33463" y="146051"/>
                  </a:lnTo>
                  <a:lnTo>
                    <a:pt x="282032" y="146051"/>
                  </a:lnTo>
                  <a:lnTo>
                    <a:pt x="387109" y="206204"/>
                  </a:lnTo>
                  <a:lnTo>
                    <a:pt x="395419" y="212491"/>
                  </a:lnTo>
                  <a:lnTo>
                    <a:pt x="149398" y="212491"/>
                  </a:lnTo>
                  <a:lnTo>
                    <a:pt x="149398" y="333404"/>
                  </a:lnTo>
                  <a:close/>
                </a:path>
                <a:path w="431800" h="710564">
                  <a:moveTo>
                    <a:pt x="98315" y="282796"/>
                  </a:moveTo>
                  <a:lnTo>
                    <a:pt x="95734" y="282494"/>
                  </a:lnTo>
                  <a:lnTo>
                    <a:pt x="93163" y="280865"/>
                  </a:lnTo>
                  <a:lnTo>
                    <a:pt x="59204" y="261470"/>
                  </a:lnTo>
                  <a:lnTo>
                    <a:pt x="59204" y="208628"/>
                  </a:lnTo>
                  <a:lnTo>
                    <a:pt x="93163" y="228023"/>
                  </a:lnTo>
                  <a:lnTo>
                    <a:pt x="108658" y="269387"/>
                  </a:lnTo>
                  <a:lnTo>
                    <a:pt x="107862" y="274236"/>
                  </a:lnTo>
                  <a:lnTo>
                    <a:pt x="106232" y="277456"/>
                  </a:lnTo>
                  <a:lnTo>
                    <a:pt x="104942" y="279728"/>
                  </a:lnTo>
                  <a:lnTo>
                    <a:pt x="103166" y="281168"/>
                  </a:lnTo>
                  <a:lnTo>
                    <a:pt x="100886" y="281812"/>
                  </a:lnTo>
                  <a:lnTo>
                    <a:pt x="98315" y="282796"/>
                  </a:lnTo>
                  <a:close/>
                </a:path>
                <a:path w="431800" h="710564">
                  <a:moveTo>
                    <a:pt x="230434" y="347269"/>
                  </a:moveTo>
                  <a:lnTo>
                    <a:pt x="175139" y="315298"/>
                  </a:lnTo>
                  <a:lnTo>
                    <a:pt x="175139" y="227037"/>
                  </a:lnTo>
                  <a:lnTo>
                    <a:pt x="149398" y="212491"/>
                  </a:lnTo>
                  <a:lnTo>
                    <a:pt x="395419" y="212491"/>
                  </a:lnTo>
                  <a:lnTo>
                    <a:pt x="406436" y="220827"/>
                  </a:lnTo>
                  <a:lnTo>
                    <a:pt x="420234" y="238553"/>
                  </a:lnTo>
                  <a:lnTo>
                    <a:pt x="428377" y="259046"/>
                  </a:lnTo>
                  <a:lnTo>
                    <a:pt x="230434" y="259046"/>
                  </a:lnTo>
                  <a:lnTo>
                    <a:pt x="230434" y="347269"/>
                  </a:lnTo>
                  <a:close/>
                </a:path>
                <a:path w="431800" h="710564">
                  <a:moveTo>
                    <a:pt x="287659" y="521819"/>
                  </a:moveTo>
                  <a:lnTo>
                    <a:pt x="256126" y="521819"/>
                  </a:lnTo>
                  <a:lnTo>
                    <a:pt x="256126" y="274084"/>
                  </a:lnTo>
                  <a:lnTo>
                    <a:pt x="230434" y="259046"/>
                  </a:lnTo>
                  <a:lnTo>
                    <a:pt x="428377" y="259046"/>
                  </a:lnTo>
                  <a:lnTo>
                    <a:pt x="428508" y="259376"/>
                  </a:lnTo>
                  <a:lnTo>
                    <a:pt x="431208" y="282796"/>
                  </a:lnTo>
                  <a:lnTo>
                    <a:pt x="431265" y="292494"/>
                  </a:lnTo>
                  <a:lnTo>
                    <a:pt x="287659" y="292494"/>
                  </a:lnTo>
                  <a:lnTo>
                    <a:pt x="287659" y="521819"/>
                  </a:lnTo>
                  <a:close/>
                </a:path>
                <a:path w="431800" h="710564">
                  <a:moveTo>
                    <a:pt x="431265" y="479810"/>
                  </a:moveTo>
                  <a:lnTo>
                    <a:pt x="363008" y="479810"/>
                  </a:lnTo>
                  <a:lnTo>
                    <a:pt x="369189" y="477234"/>
                  </a:lnTo>
                  <a:lnTo>
                    <a:pt x="374680" y="475302"/>
                  </a:lnTo>
                  <a:lnTo>
                    <a:pt x="379037" y="470757"/>
                  </a:lnTo>
                  <a:lnTo>
                    <a:pt x="387951" y="429240"/>
                  </a:lnTo>
                  <a:lnTo>
                    <a:pt x="388073" y="423899"/>
                  </a:lnTo>
                  <a:lnTo>
                    <a:pt x="386919" y="402382"/>
                  </a:lnTo>
                  <a:lnTo>
                    <a:pt x="377469" y="364555"/>
                  </a:lnTo>
                  <a:lnTo>
                    <a:pt x="354892" y="332104"/>
                  </a:lnTo>
                  <a:lnTo>
                    <a:pt x="287659" y="292494"/>
                  </a:lnTo>
                  <a:lnTo>
                    <a:pt x="431265" y="292494"/>
                  </a:lnTo>
                  <a:lnTo>
                    <a:pt x="431265" y="479810"/>
                  </a:lnTo>
                  <a:close/>
                </a:path>
                <a:path w="431800" h="710564">
                  <a:moveTo>
                    <a:pt x="149398" y="408369"/>
                  </a:moveTo>
                  <a:lnTo>
                    <a:pt x="59204" y="408369"/>
                  </a:lnTo>
                  <a:lnTo>
                    <a:pt x="59204" y="308025"/>
                  </a:lnTo>
                  <a:lnTo>
                    <a:pt x="102710" y="332912"/>
                  </a:lnTo>
                  <a:lnTo>
                    <a:pt x="108852" y="333404"/>
                  </a:lnTo>
                  <a:lnTo>
                    <a:pt x="149398" y="333404"/>
                  </a:lnTo>
                  <a:lnTo>
                    <a:pt x="149398" y="408369"/>
                  </a:lnTo>
                  <a:close/>
                </a:path>
                <a:path w="431800" h="710564">
                  <a:moveTo>
                    <a:pt x="352549" y="429240"/>
                  </a:moveTo>
                  <a:lnTo>
                    <a:pt x="349929" y="428899"/>
                  </a:lnTo>
                  <a:lnTo>
                    <a:pt x="347358" y="427271"/>
                  </a:lnTo>
                  <a:lnTo>
                    <a:pt x="313399" y="407876"/>
                  </a:lnTo>
                  <a:lnTo>
                    <a:pt x="313399" y="355034"/>
                  </a:lnTo>
                  <a:lnTo>
                    <a:pt x="347358" y="374429"/>
                  </a:lnTo>
                  <a:lnTo>
                    <a:pt x="362853" y="416286"/>
                  </a:lnTo>
                  <a:lnTo>
                    <a:pt x="362057" y="420982"/>
                  </a:lnTo>
                  <a:lnTo>
                    <a:pt x="360427" y="423899"/>
                  </a:lnTo>
                  <a:lnTo>
                    <a:pt x="358797" y="426172"/>
                  </a:lnTo>
                  <a:lnTo>
                    <a:pt x="357061" y="427611"/>
                  </a:lnTo>
                  <a:lnTo>
                    <a:pt x="355130" y="428255"/>
                  </a:lnTo>
                  <a:lnTo>
                    <a:pt x="352549" y="429240"/>
                  </a:lnTo>
                  <a:close/>
                </a:path>
                <a:path w="431800" h="710564">
                  <a:moveTo>
                    <a:pt x="230434" y="474810"/>
                  </a:moveTo>
                  <a:lnTo>
                    <a:pt x="175139" y="474810"/>
                  </a:lnTo>
                  <a:lnTo>
                    <a:pt x="175139" y="363784"/>
                  </a:lnTo>
                  <a:lnTo>
                    <a:pt x="230434" y="395755"/>
                  </a:lnTo>
                  <a:lnTo>
                    <a:pt x="230434" y="474810"/>
                  </a:lnTo>
                  <a:close/>
                </a:path>
                <a:path w="431800" h="710564">
                  <a:moveTo>
                    <a:pt x="431265" y="554812"/>
                  </a:moveTo>
                  <a:lnTo>
                    <a:pt x="313399" y="554812"/>
                  </a:lnTo>
                  <a:lnTo>
                    <a:pt x="313399" y="454431"/>
                  </a:lnTo>
                  <a:lnTo>
                    <a:pt x="350279" y="475757"/>
                  </a:lnTo>
                  <a:lnTo>
                    <a:pt x="356721" y="479318"/>
                  </a:lnTo>
                  <a:lnTo>
                    <a:pt x="363008" y="479810"/>
                  </a:lnTo>
                  <a:lnTo>
                    <a:pt x="431265" y="479810"/>
                  </a:lnTo>
                  <a:lnTo>
                    <a:pt x="431265" y="554812"/>
                  </a:lnTo>
                  <a:close/>
                </a:path>
                <a:path w="431800" h="710564">
                  <a:moveTo>
                    <a:pt x="411779" y="710441"/>
                  </a:moveTo>
                  <a:lnTo>
                    <a:pt x="404708" y="709471"/>
                  </a:lnTo>
                  <a:lnTo>
                    <a:pt x="396481" y="706559"/>
                  </a:lnTo>
                  <a:lnTo>
                    <a:pt x="387109" y="701711"/>
                  </a:lnTo>
                  <a:lnTo>
                    <a:pt x="287212" y="644019"/>
                  </a:lnTo>
                  <a:lnTo>
                    <a:pt x="431265" y="644019"/>
                  </a:lnTo>
                  <a:lnTo>
                    <a:pt x="431265" y="676975"/>
                  </a:lnTo>
                  <a:lnTo>
                    <a:pt x="430782" y="686833"/>
                  </a:lnTo>
                  <a:lnTo>
                    <a:pt x="417701" y="709475"/>
                  </a:lnTo>
                  <a:lnTo>
                    <a:pt x="411779" y="710441"/>
                  </a:lnTo>
                  <a:close/>
                </a:path>
              </a:pathLst>
            </a:custGeom>
            <a:solidFill>
              <a:srgbClr val="ef2a9e"/>
            </a:solidFill>
            <a:ln w="0">
              <a:noFill/>
            </a:ln>
          </p:spPr>
          <p:style>
            <a:lnRef idx="0"/>
            <a:fillRef idx="0"/>
            <a:effectRef idx="0"/>
            <a:fontRef idx="minor"/>
          </p:style>
        </p:sp>
        <p:sp>
          <p:nvSpPr>
            <p:cNvPr id="542" name="object 23"/>
            <p:cNvSpPr/>
            <p:nvPr/>
          </p:nvSpPr>
          <p:spPr>
            <a:xfrm>
              <a:off x="4032720" y="7791120"/>
              <a:ext cx="385920" cy="431280"/>
            </a:xfrm>
            <a:prstGeom prst="rect">
              <a:avLst/>
            </a:prstGeom>
            <a:blipFill rotWithShape="0">
              <a:blip r:embed="rId10"/>
              <a:srcRect/>
              <a:stretch/>
            </a:blipFill>
            <a:ln w="0">
              <a:noFill/>
            </a:ln>
          </p:spPr>
          <p:style>
            <a:lnRef idx="0"/>
            <a:fillRef idx="0"/>
            <a:effectRef idx="0"/>
            <a:fontRef idx="minor"/>
          </p:style>
        </p:sp>
        <p:sp>
          <p:nvSpPr>
            <p:cNvPr id="543" name="object 24"/>
            <p:cNvSpPr/>
            <p:nvPr/>
          </p:nvSpPr>
          <p:spPr>
            <a:xfrm>
              <a:off x="1030680" y="6741360"/>
              <a:ext cx="3317040" cy="1023840"/>
            </a:xfrm>
            <a:custGeom>
              <a:avLst/>
              <a:gdLst/>
              <a:ahLst/>
              <a:rect l="l" t="t" r="r" b="b"/>
              <a:pathLst>
                <a:path w="4490720" h="1816734">
                  <a:moveTo>
                    <a:pt x="204737" y="1768417"/>
                  </a:moveTo>
                  <a:lnTo>
                    <a:pt x="101383" y="1708798"/>
                  </a:lnTo>
                  <a:lnTo>
                    <a:pt x="101383" y="1708303"/>
                  </a:lnTo>
                  <a:lnTo>
                    <a:pt x="31533" y="1668079"/>
                  </a:lnTo>
                  <a:lnTo>
                    <a:pt x="17732" y="1657744"/>
                  </a:lnTo>
                  <a:lnTo>
                    <a:pt x="7878" y="1645157"/>
                  </a:lnTo>
                  <a:lnTo>
                    <a:pt x="1969" y="1630327"/>
                  </a:lnTo>
                  <a:lnTo>
                    <a:pt x="0" y="1613261"/>
                  </a:lnTo>
                  <a:lnTo>
                    <a:pt x="0" y="1320908"/>
                  </a:lnTo>
                  <a:lnTo>
                    <a:pt x="2728" y="1313141"/>
                  </a:lnTo>
                  <a:lnTo>
                    <a:pt x="8262" y="1310222"/>
                  </a:lnTo>
                  <a:lnTo>
                    <a:pt x="13416" y="1307652"/>
                  </a:lnTo>
                  <a:lnTo>
                    <a:pt x="21186" y="1309281"/>
                  </a:lnTo>
                  <a:lnTo>
                    <a:pt x="31533" y="1315071"/>
                  </a:lnTo>
                  <a:lnTo>
                    <a:pt x="127572" y="1370830"/>
                  </a:lnTo>
                  <a:lnTo>
                    <a:pt x="128334" y="1370830"/>
                  </a:lnTo>
                  <a:lnTo>
                    <a:pt x="149895" y="1383446"/>
                  </a:lnTo>
                  <a:lnTo>
                    <a:pt x="149895" y="1383940"/>
                  </a:lnTo>
                  <a:lnTo>
                    <a:pt x="276027" y="1456175"/>
                  </a:lnTo>
                  <a:lnTo>
                    <a:pt x="289829" y="1466525"/>
                  </a:lnTo>
                  <a:lnTo>
                    <a:pt x="299682" y="1479107"/>
                  </a:lnTo>
                  <a:lnTo>
                    <a:pt x="305592" y="1493924"/>
                  </a:lnTo>
                  <a:lnTo>
                    <a:pt x="307561" y="1510984"/>
                  </a:lnTo>
                  <a:lnTo>
                    <a:pt x="307561" y="1767961"/>
                  </a:lnTo>
                  <a:lnTo>
                    <a:pt x="204737" y="1767961"/>
                  </a:lnTo>
                  <a:lnTo>
                    <a:pt x="204737" y="1768417"/>
                  </a:lnTo>
                  <a:close/>
                </a:path>
                <a:path w="4490720" h="1816734">
                  <a:moveTo>
                    <a:pt x="128334" y="1370830"/>
                  </a:moveTo>
                  <a:lnTo>
                    <a:pt x="127572" y="1370830"/>
                  </a:lnTo>
                  <a:lnTo>
                    <a:pt x="127572" y="1370384"/>
                  </a:lnTo>
                  <a:lnTo>
                    <a:pt x="128334" y="1370830"/>
                  </a:lnTo>
                  <a:close/>
                </a:path>
                <a:path w="4490720" h="1816734">
                  <a:moveTo>
                    <a:pt x="292704" y="1816447"/>
                  </a:moveTo>
                  <a:lnTo>
                    <a:pt x="285427" y="1814673"/>
                  </a:lnTo>
                  <a:lnTo>
                    <a:pt x="204737" y="1767961"/>
                  </a:lnTo>
                  <a:lnTo>
                    <a:pt x="307561" y="1767961"/>
                  </a:lnTo>
                  <a:lnTo>
                    <a:pt x="307561" y="1801562"/>
                  </a:lnTo>
                  <a:lnTo>
                    <a:pt x="305628" y="1808689"/>
                  </a:lnTo>
                  <a:lnTo>
                    <a:pt x="300777" y="1813538"/>
                  </a:lnTo>
                  <a:lnTo>
                    <a:pt x="299488" y="1814178"/>
                  </a:lnTo>
                  <a:lnTo>
                    <a:pt x="297858" y="1814479"/>
                  </a:lnTo>
                  <a:lnTo>
                    <a:pt x="292704" y="1816447"/>
                  </a:lnTo>
                  <a:close/>
                </a:path>
                <a:path w="4490720" h="1816734">
                  <a:moveTo>
                    <a:pt x="1016490" y="1321704"/>
                  </a:moveTo>
                  <a:lnTo>
                    <a:pt x="1011784" y="1320608"/>
                  </a:lnTo>
                  <a:lnTo>
                    <a:pt x="896040" y="1254007"/>
                  </a:lnTo>
                  <a:lnTo>
                    <a:pt x="896040" y="1253522"/>
                  </a:lnTo>
                  <a:lnTo>
                    <a:pt x="851885" y="1228290"/>
                  </a:lnTo>
                  <a:lnTo>
                    <a:pt x="843180" y="1221775"/>
                  </a:lnTo>
                  <a:lnTo>
                    <a:pt x="836962" y="1213873"/>
                  </a:lnTo>
                  <a:lnTo>
                    <a:pt x="833231" y="1204570"/>
                  </a:lnTo>
                  <a:lnTo>
                    <a:pt x="831988" y="1193855"/>
                  </a:lnTo>
                  <a:lnTo>
                    <a:pt x="831988" y="1009607"/>
                  </a:lnTo>
                  <a:lnTo>
                    <a:pt x="833769" y="1004759"/>
                  </a:lnTo>
                  <a:lnTo>
                    <a:pt x="837332" y="1002829"/>
                  </a:lnTo>
                  <a:lnTo>
                    <a:pt x="840553" y="1001239"/>
                  </a:lnTo>
                  <a:lnTo>
                    <a:pt x="845404" y="1002189"/>
                  </a:lnTo>
                  <a:lnTo>
                    <a:pt x="851885" y="1005748"/>
                  </a:lnTo>
                  <a:lnTo>
                    <a:pt x="912526" y="1041124"/>
                  </a:lnTo>
                  <a:lnTo>
                    <a:pt x="913305" y="1041124"/>
                  </a:lnTo>
                  <a:lnTo>
                    <a:pt x="926587" y="1048891"/>
                  </a:lnTo>
                  <a:lnTo>
                    <a:pt x="926587" y="1049386"/>
                  </a:lnTo>
                  <a:lnTo>
                    <a:pt x="1005643" y="1094458"/>
                  </a:lnTo>
                  <a:lnTo>
                    <a:pt x="1014352" y="1101008"/>
                  </a:lnTo>
                  <a:lnTo>
                    <a:pt x="1020570" y="1109010"/>
                  </a:lnTo>
                  <a:lnTo>
                    <a:pt x="1024300" y="1118469"/>
                  </a:lnTo>
                  <a:lnTo>
                    <a:pt x="1025542" y="1129388"/>
                  </a:lnTo>
                  <a:lnTo>
                    <a:pt x="1025542" y="1312346"/>
                  </a:lnTo>
                  <a:lnTo>
                    <a:pt x="1024407" y="1316855"/>
                  </a:lnTo>
                  <a:lnTo>
                    <a:pt x="1022176" y="1319473"/>
                  </a:lnTo>
                  <a:lnTo>
                    <a:pt x="1020691" y="1320113"/>
                  </a:lnTo>
                  <a:lnTo>
                    <a:pt x="1019750" y="1320414"/>
                  </a:lnTo>
                  <a:lnTo>
                    <a:pt x="1016490" y="1321704"/>
                  </a:lnTo>
                  <a:close/>
                </a:path>
                <a:path w="4490720" h="1816734">
                  <a:moveTo>
                    <a:pt x="913305" y="1041124"/>
                  </a:moveTo>
                  <a:lnTo>
                    <a:pt x="912526" y="1041124"/>
                  </a:lnTo>
                  <a:lnTo>
                    <a:pt x="912526" y="1040668"/>
                  </a:lnTo>
                  <a:lnTo>
                    <a:pt x="913305" y="1041124"/>
                  </a:lnTo>
                  <a:close/>
                </a:path>
                <a:path w="4490720" h="1816734">
                  <a:moveTo>
                    <a:pt x="4387454" y="1682625"/>
                  </a:moveTo>
                  <a:lnTo>
                    <a:pt x="4284142" y="1622958"/>
                  </a:lnTo>
                  <a:lnTo>
                    <a:pt x="4284142" y="1622502"/>
                  </a:lnTo>
                  <a:lnTo>
                    <a:pt x="4214293" y="1582239"/>
                  </a:lnTo>
                  <a:lnTo>
                    <a:pt x="4200492" y="1571916"/>
                  </a:lnTo>
                  <a:lnTo>
                    <a:pt x="4190639" y="1559345"/>
                  </a:lnTo>
                  <a:lnTo>
                    <a:pt x="4184729" y="1544530"/>
                  </a:lnTo>
                  <a:lnTo>
                    <a:pt x="4182760" y="1527469"/>
                  </a:lnTo>
                  <a:lnTo>
                    <a:pt x="4182760" y="1235068"/>
                  </a:lnTo>
                  <a:lnTo>
                    <a:pt x="4185487" y="1227349"/>
                  </a:lnTo>
                  <a:lnTo>
                    <a:pt x="4190978" y="1224430"/>
                  </a:lnTo>
                  <a:lnTo>
                    <a:pt x="4196130" y="1221851"/>
                  </a:lnTo>
                  <a:lnTo>
                    <a:pt x="4203902" y="1223441"/>
                  </a:lnTo>
                  <a:lnTo>
                    <a:pt x="4214293" y="1229279"/>
                  </a:lnTo>
                  <a:lnTo>
                    <a:pt x="4310329" y="1285038"/>
                  </a:lnTo>
                  <a:lnTo>
                    <a:pt x="4311171" y="1285038"/>
                  </a:lnTo>
                  <a:lnTo>
                    <a:pt x="4332654" y="1297654"/>
                  </a:lnTo>
                  <a:lnTo>
                    <a:pt x="4332654" y="1298100"/>
                  </a:lnTo>
                  <a:lnTo>
                    <a:pt x="4458786" y="1370384"/>
                  </a:lnTo>
                  <a:lnTo>
                    <a:pt x="4472587" y="1380707"/>
                  </a:lnTo>
                  <a:lnTo>
                    <a:pt x="4482441" y="1393278"/>
                  </a:lnTo>
                  <a:lnTo>
                    <a:pt x="4488350" y="1408093"/>
                  </a:lnTo>
                  <a:lnTo>
                    <a:pt x="4490319" y="1425154"/>
                  </a:lnTo>
                  <a:lnTo>
                    <a:pt x="4490319" y="1682131"/>
                  </a:lnTo>
                  <a:lnTo>
                    <a:pt x="4387454" y="1682131"/>
                  </a:lnTo>
                  <a:lnTo>
                    <a:pt x="4387454" y="1682625"/>
                  </a:lnTo>
                  <a:close/>
                </a:path>
                <a:path w="4490720" h="1816734">
                  <a:moveTo>
                    <a:pt x="4311171" y="1285038"/>
                  </a:moveTo>
                  <a:lnTo>
                    <a:pt x="4310329" y="1285038"/>
                  </a:lnTo>
                  <a:lnTo>
                    <a:pt x="4310329" y="1284544"/>
                  </a:lnTo>
                  <a:lnTo>
                    <a:pt x="4311171" y="1285038"/>
                  </a:lnTo>
                  <a:close/>
                </a:path>
                <a:path w="4490720" h="1816734">
                  <a:moveTo>
                    <a:pt x="4475426" y="1730617"/>
                  </a:moveTo>
                  <a:lnTo>
                    <a:pt x="4468149" y="1728833"/>
                  </a:lnTo>
                  <a:lnTo>
                    <a:pt x="4387454" y="1682131"/>
                  </a:lnTo>
                  <a:lnTo>
                    <a:pt x="4490319" y="1682131"/>
                  </a:lnTo>
                  <a:lnTo>
                    <a:pt x="4490319" y="1715770"/>
                  </a:lnTo>
                  <a:lnTo>
                    <a:pt x="4488389" y="1722849"/>
                  </a:lnTo>
                  <a:lnTo>
                    <a:pt x="4483537" y="1727698"/>
                  </a:lnTo>
                  <a:lnTo>
                    <a:pt x="4482247" y="1728348"/>
                  </a:lnTo>
                  <a:lnTo>
                    <a:pt x="4480617" y="1728687"/>
                  </a:lnTo>
                  <a:lnTo>
                    <a:pt x="4475426" y="1730617"/>
                  </a:lnTo>
                  <a:close/>
                </a:path>
                <a:path w="4490720" h="1816734">
                  <a:moveTo>
                    <a:pt x="3779758" y="320463"/>
                  </a:moveTo>
                  <a:lnTo>
                    <a:pt x="3775101" y="319365"/>
                  </a:lnTo>
                  <a:lnTo>
                    <a:pt x="3659272" y="252772"/>
                  </a:lnTo>
                  <a:lnTo>
                    <a:pt x="3659272" y="252279"/>
                  </a:lnTo>
                  <a:lnTo>
                    <a:pt x="3615165" y="227052"/>
                  </a:lnTo>
                  <a:lnTo>
                    <a:pt x="3606440" y="220537"/>
                  </a:lnTo>
                  <a:lnTo>
                    <a:pt x="3600223" y="212633"/>
                  </a:lnTo>
                  <a:lnTo>
                    <a:pt x="3596502" y="203331"/>
                  </a:lnTo>
                  <a:lnTo>
                    <a:pt x="3595265" y="192619"/>
                  </a:lnTo>
                  <a:lnTo>
                    <a:pt x="3595265" y="8371"/>
                  </a:lnTo>
                  <a:lnTo>
                    <a:pt x="3597002" y="3523"/>
                  </a:lnTo>
                  <a:lnTo>
                    <a:pt x="3600611" y="1591"/>
                  </a:lnTo>
                  <a:lnTo>
                    <a:pt x="3603832" y="0"/>
                  </a:lnTo>
                  <a:lnTo>
                    <a:pt x="3608684" y="947"/>
                  </a:lnTo>
                  <a:lnTo>
                    <a:pt x="3615165" y="4507"/>
                  </a:lnTo>
                  <a:lnTo>
                    <a:pt x="3675805" y="39887"/>
                  </a:lnTo>
                  <a:lnTo>
                    <a:pt x="3676583" y="39887"/>
                  </a:lnTo>
                  <a:lnTo>
                    <a:pt x="3689864" y="47653"/>
                  </a:lnTo>
                  <a:lnTo>
                    <a:pt x="3689864" y="48144"/>
                  </a:lnTo>
                  <a:lnTo>
                    <a:pt x="3768920" y="93222"/>
                  </a:lnTo>
                  <a:lnTo>
                    <a:pt x="3777625" y="99771"/>
                  </a:lnTo>
                  <a:lnTo>
                    <a:pt x="3783844" y="107773"/>
                  </a:lnTo>
                  <a:lnTo>
                    <a:pt x="3787576" y="117230"/>
                  </a:lnTo>
                  <a:lnTo>
                    <a:pt x="3788820" y="128147"/>
                  </a:lnTo>
                  <a:lnTo>
                    <a:pt x="3788820" y="311106"/>
                  </a:lnTo>
                  <a:lnTo>
                    <a:pt x="3782979" y="319175"/>
                  </a:lnTo>
                  <a:lnTo>
                    <a:pt x="3779758" y="320463"/>
                  </a:lnTo>
                  <a:close/>
                </a:path>
                <a:path w="4490720" h="1816734">
                  <a:moveTo>
                    <a:pt x="3676583" y="39887"/>
                  </a:moveTo>
                  <a:lnTo>
                    <a:pt x="3675805" y="39887"/>
                  </a:lnTo>
                  <a:lnTo>
                    <a:pt x="3675805" y="39432"/>
                  </a:lnTo>
                  <a:lnTo>
                    <a:pt x="3676583" y="39887"/>
                  </a:lnTo>
                  <a:close/>
                </a:path>
              </a:pathLst>
            </a:custGeom>
            <a:solidFill>
              <a:srgbClr val="456ebe"/>
            </a:solidFill>
            <a:ln w="0">
              <a:noFill/>
            </a:ln>
          </p:spPr>
          <p:style>
            <a:lnRef idx="0"/>
            <a:fillRef idx="0"/>
            <a:effectRef idx="0"/>
            <a:fontRef idx="minor"/>
          </p:style>
        </p:sp>
        <p:sp>
          <p:nvSpPr>
            <p:cNvPr id="544" name="object 25"/>
            <p:cNvSpPr/>
            <p:nvPr/>
          </p:nvSpPr>
          <p:spPr>
            <a:xfrm>
              <a:off x="1694520" y="6508800"/>
              <a:ext cx="2026440" cy="902880"/>
            </a:xfrm>
            <a:custGeom>
              <a:avLst/>
              <a:gdLst/>
              <a:ahLst/>
              <a:rect l="l" t="t" r="r" b="b"/>
              <a:pathLst>
                <a:path w="2743835" h="1602104">
                  <a:moveTo>
                    <a:pt x="461553" y="1157837"/>
                  </a:moveTo>
                  <a:lnTo>
                    <a:pt x="457157" y="1156887"/>
                  </a:lnTo>
                  <a:lnTo>
                    <a:pt x="451656" y="1153629"/>
                  </a:lnTo>
                  <a:lnTo>
                    <a:pt x="304683" y="1068778"/>
                  </a:lnTo>
                  <a:lnTo>
                    <a:pt x="296403" y="1062545"/>
                  </a:lnTo>
                  <a:lnTo>
                    <a:pt x="290494" y="1054975"/>
                  </a:lnTo>
                  <a:lnTo>
                    <a:pt x="286952" y="1046069"/>
                  </a:lnTo>
                  <a:lnTo>
                    <a:pt x="285773" y="1035827"/>
                  </a:lnTo>
                  <a:lnTo>
                    <a:pt x="285773" y="860630"/>
                  </a:lnTo>
                  <a:lnTo>
                    <a:pt x="287364" y="855932"/>
                  </a:lnTo>
                  <a:lnTo>
                    <a:pt x="290624" y="854001"/>
                  </a:lnTo>
                  <a:lnTo>
                    <a:pt x="293845" y="852371"/>
                  </a:lnTo>
                  <a:lnTo>
                    <a:pt x="298541" y="853357"/>
                  </a:lnTo>
                  <a:lnTo>
                    <a:pt x="451656" y="941773"/>
                  </a:lnTo>
                  <a:lnTo>
                    <a:pt x="470566" y="974724"/>
                  </a:lnTo>
                  <a:lnTo>
                    <a:pt x="470566" y="1148974"/>
                  </a:lnTo>
                  <a:lnTo>
                    <a:pt x="469285" y="1153328"/>
                  </a:lnTo>
                  <a:lnTo>
                    <a:pt x="466705" y="1155559"/>
                  </a:lnTo>
                  <a:lnTo>
                    <a:pt x="466404" y="1156247"/>
                  </a:lnTo>
                  <a:lnTo>
                    <a:pt x="465715" y="1156548"/>
                  </a:lnTo>
                  <a:lnTo>
                    <a:pt x="464774" y="1156548"/>
                  </a:lnTo>
                  <a:lnTo>
                    <a:pt x="461553" y="1157837"/>
                  </a:lnTo>
                  <a:close/>
                </a:path>
                <a:path w="2743835" h="1602104">
                  <a:moveTo>
                    <a:pt x="407995" y="1555570"/>
                  </a:moveTo>
                  <a:lnTo>
                    <a:pt x="308544" y="1498376"/>
                  </a:lnTo>
                  <a:lnTo>
                    <a:pt x="308544" y="1497881"/>
                  </a:lnTo>
                  <a:lnTo>
                    <a:pt x="241617" y="1459587"/>
                  </a:lnTo>
                  <a:lnTo>
                    <a:pt x="228453" y="1449552"/>
                  </a:lnTo>
                  <a:lnTo>
                    <a:pt x="219047" y="1437399"/>
                  </a:lnTo>
                  <a:lnTo>
                    <a:pt x="213402" y="1423130"/>
                  </a:lnTo>
                  <a:lnTo>
                    <a:pt x="211520" y="1406746"/>
                  </a:lnTo>
                  <a:lnTo>
                    <a:pt x="211520" y="1126166"/>
                  </a:lnTo>
                  <a:lnTo>
                    <a:pt x="214139" y="1118748"/>
                  </a:lnTo>
                  <a:lnTo>
                    <a:pt x="219291" y="1115829"/>
                  </a:lnTo>
                  <a:lnTo>
                    <a:pt x="224142" y="1113250"/>
                  </a:lnTo>
                  <a:lnTo>
                    <a:pt x="231575" y="1114840"/>
                  </a:lnTo>
                  <a:lnTo>
                    <a:pt x="333790" y="1174012"/>
                  </a:lnTo>
                  <a:lnTo>
                    <a:pt x="334627" y="1174012"/>
                  </a:lnTo>
                  <a:lnTo>
                    <a:pt x="355126" y="1186134"/>
                  </a:lnTo>
                  <a:lnTo>
                    <a:pt x="355126" y="1186629"/>
                  </a:lnTo>
                  <a:lnTo>
                    <a:pt x="476407" y="1255944"/>
                  </a:lnTo>
                  <a:lnTo>
                    <a:pt x="489566" y="1265979"/>
                  </a:lnTo>
                  <a:lnTo>
                    <a:pt x="498973" y="1278132"/>
                  </a:lnTo>
                  <a:lnTo>
                    <a:pt x="504620" y="1292401"/>
                  </a:lnTo>
                  <a:lnTo>
                    <a:pt x="506504" y="1308785"/>
                  </a:lnTo>
                  <a:lnTo>
                    <a:pt x="506504" y="1555114"/>
                  </a:lnTo>
                  <a:lnTo>
                    <a:pt x="407995" y="1555114"/>
                  </a:lnTo>
                  <a:lnTo>
                    <a:pt x="407995" y="1555570"/>
                  </a:lnTo>
                  <a:close/>
                </a:path>
                <a:path w="2743835" h="1602104">
                  <a:moveTo>
                    <a:pt x="334627" y="1174012"/>
                  </a:moveTo>
                  <a:lnTo>
                    <a:pt x="333790" y="1174012"/>
                  </a:lnTo>
                  <a:lnTo>
                    <a:pt x="333790" y="1173518"/>
                  </a:lnTo>
                  <a:lnTo>
                    <a:pt x="334627" y="1174012"/>
                  </a:lnTo>
                  <a:close/>
                </a:path>
                <a:path w="2743835" h="1602104">
                  <a:moveTo>
                    <a:pt x="492397" y="1601826"/>
                  </a:moveTo>
                  <a:lnTo>
                    <a:pt x="485469" y="1600041"/>
                  </a:lnTo>
                  <a:lnTo>
                    <a:pt x="407995" y="1555114"/>
                  </a:lnTo>
                  <a:lnTo>
                    <a:pt x="506504" y="1555114"/>
                  </a:lnTo>
                  <a:lnTo>
                    <a:pt x="506504" y="1587435"/>
                  </a:lnTo>
                  <a:lnTo>
                    <a:pt x="504719" y="1594359"/>
                  </a:lnTo>
                  <a:lnTo>
                    <a:pt x="501158" y="1598267"/>
                  </a:lnTo>
                  <a:lnTo>
                    <a:pt x="500168" y="1599207"/>
                  </a:lnTo>
                  <a:lnTo>
                    <a:pt x="498878" y="1599896"/>
                  </a:lnTo>
                  <a:lnTo>
                    <a:pt x="497248" y="1600197"/>
                  </a:lnTo>
                  <a:lnTo>
                    <a:pt x="492397" y="1601826"/>
                  </a:lnTo>
                  <a:close/>
                </a:path>
                <a:path w="2743835" h="1602104">
                  <a:moveTo>
                    <a:pt x="175785" y="853849"/>
                  </a:moveTo>
                  <a:lnTo>
                    <a:pt x="18950" y="764794"/>
                  </a:lnTo>
                  <a:lnTo>
                    <a:pt x="0" y="731801"/>
                  </a:lnTo>
                  <a:lnTo>
                    <a:pt x="0" y="556607"/>
                  </a:lnTo>
                  <a:lnTo>
                    <a:pt x="1630" y="551909"/>
                  </a:lnTo>
                  <a:lnTo>
                    <a:pt x="4851" y="549978"/>
                  </a:lnTo>
                  <a:lnTo>
                    <a:pt x="8111" y="548386"/>
                  </a:lnTo>
                  <a:lnTo>
                    <a:pt x="12810" y="549334"/>
                  </a:lnTo>
                  <a:lnTo>
                    <a:pt x="165928" y="637744"/>
                  </a:lnTo>
                  <a:lnTo>
                    <a:pt x="184838" y="670700"/>
                  </a:lnTo>
                  <a:lnTo>
                    <a:pt x="184838" y="844947"/>
                  </a:lnTo>
                  <a:lnTo>
                    <a:pt x="183547" y="849303"/>
                  </a:lnTo>
                  <a:lnTo>
                    <a:pt x="180976" y="851576"/>
                  </a:lnTo>
                  <a:lnTo>
                    <a:pt x="180636" y="852220"/>
                  </a:lnTo>
                  <a:lnTo>
                    <a:pt x="179986" y="852524"/>
                  </a:lnTo>
                  <a:lnTo>
                    <a:pt x="179045" y="852524"/>
                  </a:lnTo>
                  <a:lnTo>
                    <a:pt x="175785" y="853849"/>
                  </a:lnTo>
                  <a:close/>
                </a:path>
                <a:path w="2743835" h="1602104">
                  <a:moveTo>
                    <a:pt x="2068255" y="1198100"/>
                  </a:moveTo>
                  <a:lnTo>
                    <a:pt x="1911385" y="1109051"/>
                  </a:lnTo>
                  <a:lnTo>
                    <a:pt x="1892475" y="1076051"/>
                  </a:lnTo>
                  <a:lnTo>
                    <a:pt x="1892475" y="900858"/>
                  </a:lnTo>
                  <a:lnTo>
                    <a:pt x="1894105" y="896161"/>
                  </a:lnTo>
                  <a:lnTo>
                    <a:pt x="1897326" y="894230"/>
                  </a:lnTo>
                  <a:lnTo>
                    <a:pt x="1900548" y="892638"/>
                  </a:lnTo>
                  <a:lnTo>
                    <a:pt x="1905253" y="893586"/>
                  </a:lnTo>
                  <a:lnTo>
                    <a:pt x="2058407" y="981997"/>
                  </a:lnTo>
                  <a:lnTo>
                    <a:pt x="2077317" y="1014949"/>
                  </a:lnTo>
                  <a:lnTo>
                    <a:pt x="2077317" y="1189198"/>
                  </a:lnTo>
                  <a:lnTo>
                    <a:pt x="2076027" y="1193552"/>
                  </a:lnTo>
                  <a:lnTo>
                    <a:pt x="2073456" y="1195831"/>
                  </a:lnTo>
                  <a:lnTo>
                    <a:pt x="2073106" y="1196471"/>
                  </a:lnTo>
                  <a:lnTo>
                    <a:pt x="2072466" y="1196772"/>
                  </a:lnTo>
                  <a:lnTo>
                    <a:pt x="2071476" y="1196772"/>
                  </a:lnTo>
                  <a:lnTo>
                    <a:pt x="2068255" y="1198100"/>
                  </a:lnTo>
                  <a:close/>
                </a:path>
                <a:path w="2743835" h="1602104">
                  <a:moveTo>
                    <a:pt x="921431" y="1157837"/>
                  </a:moveTo>
                  <a:lnTo>
                    <a:pt x="917075" y="1156887"/>
                  </a:lnTo>
                  <a:lnTo>
                    <a:pt x="911583" y="1153629"/>
                  </a:lnTo>
                  <a:lnTo>
                    <a:pt x="764561" y="1068778"/>
                  </a:lnTo>
                  <a:lnTo>
                    <a:pt x="756281" y="1062545"/>
                  </a:lnTo>
                  <a:lnTo>
                    <a:pt x="750372" y="1054975"/>
                  </a:lnTo>
                  <a:lnTo>
                    <a:pt x="746831" y="1046069"/>
                  </a:lnTo>
                  <a:lnTo>
                    <a:pt x="745651" y="1035827"/>
                  </a:lnTo>
                  <a:lnTo>
                    <a:pt x="745651" y="860630"/>
                  </a:lnTo>
                  <a:lnTo>
                    <a:pt x="747281" y="855932"/>
                  </a:lnTo>
                  <a:lnTo>
                    <a:pt x="750502" y="854001"/>
                  </a:lnTo>
                  <a:lnTo>
                    <a:pt x="753723" y="852371"/>
                  </a:lnTo>
                  <a:lnTo>
                    <a:pt x="758419" y="853357"/>
                  </a:lnTo>
                  <a:lnTo>
                    <a:pt x="911583" y="941773"/>
                  </a:lnTo>
                  <a:lnTo>
                    <a:pt x="930493" y="974724"/>
                  </a:lnTo>
                  <a:lnTo>
                    <a:pt x="930493" y="1148974"/>
                  </a:lnTo>
                  <a:lnTo>
                    <a:pt x="929203" y="1153328"/>
                  </a:lnTo>
                  <a:lnTo>
                    <a:pt x="926583" y="1155559"/>
                  </a:lnTo>
                  <a:lnTo>
                    <a:pt x="926282" y="1156247"/>
                  </a:lnTo>
                  <a:lnTo>
                    <a:pt x="925642" y="1156548"/>
                  </a:lnTo>
                  <a:lnTo>
                    <a:pt x="924652" y="1156548"/>
                  </a:lnTo>
                  <a:lnTo>
                    <a:pt x="921431" y="1157837"/>
                  </a:lnTo>
                  <a:close/>
                </a:path>
                <a:path w="2743835" h="1602104">
                  <a:moveTo>
                    <a:pt x="1883423" y="305463"/>
                  </a:moveTo>
                  <a:lnTo>
                    <a:pt x="1726592" y="216407"/>
                  </a:lnTo>
                  <a:lnTo>
                    <a:pt x="1707633" y="183414"/>
                  </a:lnTo>
                  <a:lnTo>
                    <a:pt x="1707633" y="8219"/>
                  </a:lnTo>
                  <a:lnTo>
                    <a:pt x="1709263" y="3560"/>
                  </a:lnTo>
                  <a:lnTo>
                    <a:pt x="1712484" y="1590"/>
                  </a:lnTo>
                  <a:lnTo>
                    <a:pt x="1715705" y="0"/>
                  </a:lnTo>
                  <a:lnTo>
                    <a:pt x="1720450" y="947"/>
                  </a:lnTo>
                  <a:lnTo>
                    <a:pt x="1873565" y="89359"/>
                  </a:lnTo>
                  <a:lnTo>
                    <a:pt x="1892475" y="122351"/>
                  </a:lnTo>
                  <a:lnTo>
                    <a:pt x="1892475" y="296560"/>
                  </a:lnTo>
                  <a:lnTo>
                    <a:pt x="1891185" y="300917"/>
                  </a:lnTo>
                  <a:lnTo>
                    <a:pt x="1888613" y="303189"/>
                  </a:lnTo>
                  <a:lnTo>
                    <a:pt x="1888274" y="303833"/>
                  </a:lnTo>
                  <a:lnTo>
                    <a:pt x="1887624" y="304175"/>
                  </a:lnTo>
                  <a:lnTo>
                    <a:pt x="1886683" y="304175"/>
                  </a:lnTo>
                  <a:lnTo>
                    <a:pt x="1883423" y="305463"/>
                  </a:lnTo>
                  <a:close/>
                </a:path>
                <a:path w="2743835" h="1602104">
                  <a:moveTo>
                    <a:pt x="2734360" y="1157837"/>
                  </a:moveTo>
                  <a:lnTo>
                    <a:pt x="2729964" y="1156887"/>
                  </a:lnTo>
                  <a:lnTo>
                    <a:pt x="2724463" y="1153629"/>
                  </a:lnTo>
                  <a:lnTo>
                    <a:pt x="2577490" y="1068778"/>
                  </a:lnTo>
                  <a:lnTo>
                    <a:pt x="2569210" y="1062545"/>
                  </a:lnTo>
                  <a:lnTo>
                    <a:pt x="2563301" y="1054975"/>
                  </a:lnTo>
                  <a:lnTo>
                    <a:pt x="2559759" y="1046069"/>
                  </a:lnTo>
                  <a:lnTo>
                    <a:pt x="2558580" y="1035827"/>
                  </a:lnTo>
                  <a:lnTo>
                    <a:pt x="2558580" y="860630"/>
                  </a:lnTo>
                  <a:lnTo>
                    <a:pt x="2560171" y="855932"/>
                  </a:lnTo>
                  <a:lnTo>
                    <a:pt x="2563431" y="854001"/>
                  </a:lnTo>
                  <a:lnTo>
                    <a:pt x="2566652" y="852371"/>
                  </a:lnTo>
                  <a:lnTo>
                    <a:pt x="2571309" y="853357"/>
                  </a:lnTo>
                  <a:lnTo>
                    <a:pt x="2724463" y="941773"/>
                  </a:lnTo>
                  <a:lnTo>
                    <a:pt x="2743373" y="974724"/>
                  </a:lnTo>
                  <a:lnTo>
                    <a:pt x="2743373" y="1148974"/>
                  </a:lnTo>
                  <a:lnTo>
                    <a:pt x="2742093" y="1153328"/>
                  </a:lnTo>
                  <a:lnTo>
                    <a:pt x="2739512" y="1155559"/>
                  </a:lnTo>
                  <a:lnTo>
                    <a:pt x="2739211" y="1156247"/>
                  </a:lnTo>
                  <a:lnTo>
                    <a:pt x="2738522" y="1156548"/>
                  </a:lnTo>
                  <a:lnTo>
                    <a:pt x="2737581" y="1156548"/>
                  </a:lnTo>
                  <a:lnTo>
                    <a:pt x="2734360" y="1157837"/>
                  </a:lnTo>
                  <a:close/>
                </a:path>
              </a:pathLst>
            </a:custGeom>
            <a:solidFill>
              <a:srgbClr val="4d87cf"/>
            </a:solidFill>
            <a:ln w="0">
              <a:noFill/>
            </a:ln>
          </p:spPr>
          <p:style>
            <a:lnRef idx="0"/>
            <a:fillRef idx="0"/>
            <a:effectRef idx="0"/>
            <a:fontRef idx="minor"/>
          </p:style>
        </p:sp>
        <p:sp>
          <p:nvSpPr>
            <p:cNvPr id="545" name="object 26"/>
            <p:cNvSpPr/>
            <p:nvPr/>
          </p:nvSpPr>
          <p:spPr>
            <a:xfrm>
              <a:off x="1319400" y="7585560"/>
              <a:ext cx="136440" cy="172080"/>
            </a:xfrm>
            <a:custGeom>
              <a:avLst/>
              <a:gdLst/>
              <a:ahLst/>
              <a:rect l="l" t="t" r="r" b="b"/>
              <a:pathLst>
                <a:path w="185419" h="306070">
                  <a:moveTo>
                    <a:pt x="175781" y="305463"/>
                  </a:moveTo>
                  <a:lnTo>
                    <a:pt x="18912" y="216403"/>
                  </a:lnTo>
                  <a:lnTo>
                    <a:pt x="0" y="183442"/>
                  </a:lnTo>
                  <a:lnTo>
                    <a:pt x="0" y="8252"/>
                  </a:lnTo>
                  <a:lnTo>
                    <a:pt x="1630" y="3558"/>
                  </a:lnTo>
                  <a:lnTo>
                    <a:pt x="4851" y="1619"/>
                  </a:lnTo>
                  <a:lnTo>
                    <a:pt x="8072" y="0"/>
                  </a:lnTo>
                  <a:lnTo>
                    <a:pt x="12772" y="979"/>
                  </a:lnTo>
                  <a:lnTo>
                    <a:pt x="165889" y="89350"/>
                  </a:lnTo>
                  <a:lnTo>
                    <a:pt x="184840" y="122350"/>
                  </a:lnTo>
                  <a:lnTo>
                    <a:pt x="184840" y="296561"/>
                  </a:lnTo>
                  <a:lnTo>
                    <a:pt x="183551" y="300953"/>
                  </a:lnTo>
                  <a:lnTo>
                    <a:pt x="180935" y="303184"/>
                  </a:lnTo>
                  <a:lnTo>
                    <a:pt x="180633" y="303833"/>
                  </a:lnTo>
                  <a:lnTo>
                    <a:pt x="179988" y="304173"/>
                  </a:lnTo>
                  <a:lnTo>
                    <a:pt x="179003" y="304173"/>
                  </a:lnTo>
                  <a:close/>
                </a:path>
              </a:pathLst>
            </a:custGeom>
            <a:solidFill>
              <a:srgbClr val="5895d5"/>
            </a:solidFill>
            <a:ln w="0">
              <a:noFill/>
            </a:ln>
          </p:spPr>
          <p:style>
            <a:lnRef idx="0"/>
            <a:fillRef idx="0"/>
            <a:effectRef idx="0"/>
            <a:fontRef idx="minor"/>
          </p:style>
        </p:sp>
      </p:grpSp>
      <p:sp>
        <p:nvSpPr>
          <p:cNvPr id="546" name="object 27"/>
          <p:cNvSpPr/>
          <p:nvPr/>
        </p:nvSpPr>
        <p:spPr>
          <a:xfrm>
            <a:off x="5323680" y="2727360"/>
            <a:ext cx="11136240" cy="5576040"/>
          </a:xfrm>
          <a:prstGeom prst="rect">
            <a:avLst/>
          </a:prstGeom>
          <a:noFill/>
          <a:ln w="0">
            <a:noFill/>
          </a:ln>
        </p:spPr>
        <p:style>
          <a:lnRef idx="0"/>
          <a:fillRef idx="0"/>
          <a:effectRef idx="0"/>
          <a:fontRef idx="minor"/>
        </p:style>
        <p:txBody>
          <a:bodyPr lIns="0" rIns="0" tIns="30600" bIns="0" anchor="t">
            <a:spAutoFit/>
          </a:bodyPr>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class  handlekiss implements ItemListener</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public void itemStateChanged(ItemEvent ie)</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if(ie.getStateChange()==ItemEvent.SELECTED)</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++count6;</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class  handleifp implements ItemListener</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public void itemStateChanged(ItemEvent ie)</a:t>
            </a:r>
            <a:endParaRPr b="0" lang="en-IN" sz="2800" spc="-1" strike="noStrike">
              <a:latin typeface="Arial"/>
            </a:endParaRPr>
          </a:p>
        </p:txBody>
      </p:sp>
      <p:sp>
        <p:nvSpPr>
          <p:cNvPr id="547" name="PlaceHolder 1"/>
          <p:cNvSpPr>
            <a:spLocks noGrp="1"/>
          </p:cNvSpPr>
          <p:nvPr>
            <p:ph type="title"/>
          </p:nvPr>
        </p:nvSpPr>
        <p:spPr>
          <a:xfrm>
            <a:off x="1015920" y="1069200"/>
            <a:ext cx="5407920" cy="2039400"/>
          </a:xfrm>
          <a:prstGeom prst="rect">
            <a:avLst/>
          </a:prstGeom>
          <a:noFill/>
          <a:ln w="0">
            <a:noFill/>
          </a:ln>
        </p:spPr>
        <p:txBody>
          <a:bodyPr lIns="0" rIns="0" tIns="12240" bIns="0" anchor="t">
            <a:noAutofit/>
          </a:bodyPr>
          <a:p>
            <a:pPr marL="12600">
              <a:lnSpc>
                <a:spcPct val="100000"/>
              </a:lnSpc>
              <a:spcBef>
                <a:spcPts val="96"/>
              </a:spcBef>
              <a:buNone/>
            </a:pPr>
            <a:r>
              <a:rPr b="1" lang="en-US" sz="6650" spc="-151" strike="noStrike">
                <a:solidFill>
                  <a:srgbClr val="243761"/>
                </a:solidFill>
                <a:latin typeface="Arial"/>
              </a:rPr>
              <a:t>Program</a:t>
            </a:r>
            <a:r>
              <a:rPr b="1" lang="en-US" sz="6650" spc="-270" strike="noStrike">
                <a:solidFill>
                  <a:srgbClr val="243761"/>
                </a:solidFill>
                <a:latin typeface="Arial"/>
              </a:rPr>
              <a:t> </a:t>
            </a:r>
            <a:r>
              <a:rPr b="1" lang="en-US" sz="6650" spc="-287" strike="noStrike">
                <a:solidFill>
                  <a:srgbClr val="243761"/>
                </a:solidFill>
                <a:latin typeface="Arial"/>
              </a:rPr>
              <a:t>code</a:t>
            </a:r>
            <a:endParaRPr b="0" lang="en-US" sz="66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548" name="object 2"/>
          <p:cNvSpPr/>
          <p:nvPr/>
        </p:nvSpPr>
        <p:spPr>
          <a:xfrm>
            <a:off x="1052640" y="2257560"/>
            <a:ext cx="6781320" cy="56160"/>
          </a:xfrm>
          <a:custGeom>
            <a:avLst/>
            <a:gdLst/>
            <a:ahLst/>
            <a:rect l="l" t="t" r="r" b="b"/>
            <a:pathLst>
              <a:path w="6781800" h="56514">
                <a:moveTo>
                  <a:pt x="0" y="56308"/>
                </a:moveTo>
                <a:lnTo>
                  <a:pt x="6781588" y="0"/>
                </a:lnTo>
              </a:path>
            </a:pathLst>
          </a:custGeom>
          <a:noFill/>
          <a:ln w="47625">
            <a:solidFill>
              <a:srgbClr val="2095f2"/>
            </a:solidFill>
            <a:round/>
          </a:ln>
        </p:spPr>
        <p:style>
          <a:lnRef idx="0"/>
          <a:fillRef idx="0"/>
          <a:effectRef idx="0"/>
          <a:fontRef idx="minor"/>
        </p:style>
      </p:sp>
      <p:grpSp>
        <p:nvGrpSpPr>
          <p:cNvPr id="549" name="object 3"/>
          <p:cNvGrpSpPr/>
          <p:nvPr/>
        </p:nvGrpSpPr>
        <p:grpSpPr>
          <a:xfrm>
            <a:off x="5163840" y="2597400"/>
            <a:ext cx="12406680" cy="6810120"/>
            <a:chOff x="5163840" y="2597400"/>
            <a:chExt cx="12406680" cy="6810120"/>
          </a:xfrm>
        </p:grpSpPr>
        <p:sp>
          <p:nvSpPr>
            <p:cNvPr id="550" name="object 4"/>
            <p:cNvSpPr/>
            <p:nvPr/>
          </p:nvSpPr>
          <p:spPr>
            <a:xfrm>
              <a:off x="5730480" y="3001320"/>
              <a:ext cx="11840040" cy="6406200"/>
            </a:xfrm>
            <a:custGeom>
              <a:avLst/>
              <a:gdLst/>
              <a:ahLst/>
              <a:rect l="l" t="t" r="r" b="b"/>
              <a:pathLst>
                <a:path w="8426450" h="6406515">
                  <a:moveTo>
                    <a:pt x="8426272" y="0"/>
                  </a:moveTo>
                  <a:lnTo>
                    <a:pt x="8022971" y="0"/>
                  </a:lnTo>
                  <a:lnTo>
                    <a:pt x="8022971" y="6002388"/>
                  </a:lnTo>
                  <a:lnTo>
                    <a:pt x="0" y="6002388"/>
                  </a:lnTo>
                  <a:lnTo>
                    <a:pt x="0" y="6406362"/>
                  </a:lnTo>
                  <a:lnTo>
                    <a:pt x="8426272" y="6406362"/>
                  </a:lnTo>
                  <a:lnTo>
                    <a:pt x="8426272" y="6002388"/>
                  </a:lnTo>
                  <a:lnTo>
                    <a:pt x="8426272" y="0"/>
                  </a:lnTo>
                  <a:close/>
                </a:path>
              </a:pathLst>
            </a:custGeom>
            <a:solidFill>
              <a:srgbClr val="243761"/>
            </a:solidFill>
            <a:ln w="0">
              <a:noFill/>
            </a:ln>
          </p:spPr>
          <p:style>
            <a:lnRef idx="0"/>
            <a:fillRef idx="0"/>
            <a:effectRef idx="0"/>
            <a:fontRef idx="minor"/>
          </p:style>
        </p:sp>
        <p:sp>
          <p:nvSpPr>
            <p:cNvPr id="551" name="object 5"/>
            <p:cNvSpPr/>
            <p:nvPr/>
          </p:nvSpPr>
          <p:spPr>
            <a:xfrm>
              <a:off x="5163840" y="2597400"/>
              <a:ext cx="11840040" cy="6406920"/>
            </a:xfrm>
            <a:custGeom>
              <a:avLst/>
              <a:gdLst/>
              <a:ahLst/>
              <a:rect l="l" t="t" r="r" b="b"/>
              <a:pathLst>
                <a:path w="8426450" h="6407150">
                  <a:moveTo>
                    <a:pt x="8426270" y="6406848"/>
                  </a:moveTo>
                  <a:lnTo>
                    <a:pt x="0" y="6406848"/>
                  </a:lnTo>
                  <a:lnTo>
                    <a:pt x="0" y="0"/>
                  </a:lnTo>
                  <a:lnTo>
                    <a:pt x="8426270" y="0"/>
                  </a:lnTo>
                  <a:lnTo>
                    <a:pt x="8426270" y="6406848"/>
                  </a:lnTo>
                  <a:close/>
                </a:path>
              </a:pathLst>
            </a:custGeom>
            <a:solidFill>
              <a:srgbClr val="2095f2"/>
            </a:solidFill>
            <a:ln w="0">
              <a:noFill/>
            </a:ln>
          </p:spPr>
          <p:style>
            <a:lnRef idx="0"/>
            <a:fillRef idx="0"/>
            <a:effectRef idx="0"/>
            <a:fontRef idx="minor"/>
          </p:style>
        </p:sp>
      </p:grpSp>
      <p:grpSp>
        <p:nvGrpSpPr>
          <p:cNvPr id="552" name="object 6"/>
          <p:cNvGrpSpPr/>
          <p:nvPr/>
        </p:nvGrpSpPr>
        <p:grpSpPr>
          <a:xfrm>
            <a:off x="1030680" y="6475680"/>
            <a:ext cx="3387960" cy="2781360"/>
            <a:chOff x="1030680" y="6475680"/>
            <a:chExt cx="3387960" cy="2781360"/>
          </a:xfrm>
        </p:grpSpPr>
        <p:sp>
          <p:nvSpPr>
            <p:cNvPr id="553" name="object 7"/>
            <p:cNvSpPr/>
            <p:nvPr/>
          </p:nvSpPr>
          <p:spPr>
            <a:xfrm>
              <a:off x="1068480" y="6602040"/>
              <a:ext cx="3240720" cy="2655000"/>
            </a:xfrm>
            <a:prstGeom prst="rect">
              <a:avLst/>
            </a:prstGeom>
            <a:blipFill rotWithShape="0">
              <a:blip r:embed="rId1"/>
              <a:srcRect/>
              <a:stretch/>
            </a:blipFill>
            <a:ln w="0">
              <a:noFill/>
            </a:ln>
          </p:spPr>
          <p:style>
            <a:lnRef idx="0"/>
            <a:fillRef idx="0"/>
            <a:effectRef idx="0"/>
            <a:fontRef idx="minor"/>
          </p:style>
        </p:sp>
        <p:sp>
          <p:nvSpPr>
            <p:cNvPr id="554" name="object 8"/>
            <p:cNvSpPr/>
            <p:nvPr/>
          </p:nvSpPr>
          <p:spPr>
            <a:xfrm>
              <a:off x="2621520" y="6586560"/>
              <a:ext cx="385920" cy="431280"/>
            </a:xfrm>
            <a:prstGeom prst="rect">
              <a:avLst/>
            </a:prstGeom>
            <a:blipFill rotWithShape="0">
              <a:blip r:embed="rId2"/>
              <a:srcRect/>
              <a:stretch/>
            </a:blipFill>
            <a:ln w="0">
              <a:noFill/>
            </a:ln>
          </p:spPr>
          <p:style>
            <a:lnRef idx="0"/>
            <a:fillRef idx="0"/>
            <a:effectRef idx="0"/>
            <a:fontRef idx="minor"/>
          </p:style>
        </p:sp>
        <p:sp>
          <p:nvSpPr>
            <p:cNvPr id="555" name="object 9"/>
            <p:cNvSpPr/>
            <p:nvPr/>
          </p:nvSpPr>
          <p:spPr>
            <a:xfrm>
              <a:off x="2613240" y="6619680"/>
              <a:ext cx="318600" cy="399960"/>
            </a:xfrm>
            <a:custGeom>
              <a:avLst/>
              <a:gdLst/>
              <a:ahLst/>
              <a:rect l="l" t="t" r="r" b="b"/>
              <a:pathLst>
                <a:path w="431800" h="709929">
                  <a:moveTo>
                    <a:pt x="412032" y="709929"/>
                  </a:moveTo>
                  <a:lnTo>
                    <a:pt x="44156" y="502919"/>
                  </a:lnTo>
                  <a:lnTo>
                    <a:pt x="11031" y="471169"/>
                  </a:lnTo>
                  <a:lnTo>
                    <a:pt x="0" y="426719"/>
                  </a:lnTo>
                  <a:lnTo>
                    <a:pt x="0" y="34289"/>
                  </a:lnTo>
                  <a:lnTo>
                    <a:pt x="17672" y="0"/>
                  </a:lnTo>
                  <a:lnTo>
                    <a:pt x="25107" y="0"/>
                  </a:lnTo>
                  <a:lnTo>
                    <a:pt x="33935" y="2539"/>
                  </a:lnTo>
                  <a:lnTo>
                    <a:pt x="44156" y="7619"/>
                  </a:lnTo>
                  <a:lnTo>
                    <a:pt x="179001" y="86359"/>
                  </a:lnTo>
                  <a:lnTo>
                    <a:pt x="181103" y="86359"/>
                  </a:lnTo>
                  <a:lnTo>
                    <a:pt x="210534" y="104139"/>
                  </a:lnTo>
                  <a:lnTo>
                    <a:pt x="217155" y="107949"/>
                  </a:lnTo>
                  <a:lnTo>
                    <a:pt x="82471" y="107949"/>
                  </a:lnTo>
                  <a:lnTo>
                    <a:pt x="75854" y="111759"/>
                  </a:lnTo>
                  <a:lnTo>
                    <a:pt x="69600" y="116839"/>
                  </a:lnTo>
                  <a:lnTo>
                    <a:pt x="63718" y="120649"/>
                  </a:lnTo>
                  <a:lnTo>
                    <a:pt x="58214" y="124459"/>
                  </a:lnTo>
                  <a:lnTo>
                    <a:pt x="70343" y="147319"/>
                  </a:lnTo>
                  <a:lnTo>
                    <a:pt x="66209" y="157479"/>
                  </a:lnTo>
                  <a:lnTo>
                    <a:pt x="42176" y="157479"/>
                  </a:lnTo>
                  <a:lnTo>
                    <a:pt x="42298" y="177799"/>
                  </a:lnTo>
                  <a:lnTo>
                    <a:pt x="42671" y="203199"/>
                  </a:lnTo>
                  <a:lnTo>
                    <a:pt x="64996" y="218439"/>
                  </a:lnTo>
                  <a:lnTo>
                    <a:pt x="69353" y="238759"/>
                  </a:lnTo>
                  <a:lnTo>
                    <a:pt x="68412" y="241299"/>
                  </a:lnTo>
                  <a:lnTo>
                    <a:pt x="66782" y="245109"/>
                  </a:lnTo>
                  <a:lnTo>
                    <a:pt x="64502" y="248919"/>
                  </a:lnTo>
                  <a:lnTo>
                    <a:pt x="62872" y="252729"/>
                  </a:lnTo>
                  <a:lnTo>
                    <a:pt x="62076" y="256539"/>
                  </a:lnTo>
                  <a:lnTo>
                    <a:pt x="62076" y="260349"/>
                  </a:lnTo>
                  <a:lnTo>
                    <a:pt x="64852" y="265429"/>
                  </a:lnTo>
                  <a:lnTo>
                    <a:pt x="69253" y="274319"/>
                  </a:lnTo>
                  <a:lnTo>
                    <a:pt x="75289" y="285749"/>
                  </a:lnTo>
                  <a:lnTo>
                    <a:pt x="82965" y="298449"/>
                  </a:lnTo>
                  <a:lnTo>
                    <a:pt x="105408" y="298449"/>
                  </a:lnTo>
                  <a:lnTo>
                    <a:pt x="118360" y="312419"/>
                  </a:lnTo>
                  <a:lnTo>
                    <a:pt x="124647" y="342899"/>
                  </a:lnTo>
                  <a:lnTo>
                    <a:pt x="158160" y="361949"/>
                  </a:lnTo>
                  <a:lnTo>
                    <a:pt x="197574" y="361949"/>
                  </a:lnTo>
                  <a:lnTo>
                    <a:pt x="200336" y="365759"/>
                  </a:lnTo>
                  <a:lnTo>
                    <a:pt x="234421" y="365759"/>
                  </a:lnTo>
                  <a:lnTo>
                    <a:pt x="233723" y="367029"/>
                  </a:lnTo>
                  <a:lnTo>
                    <a:pt x="123211" y="367029"/>
                  </a:lnTo>
                  <a:lnTo>
                    <a:pt x="124332" y="374649"/>
                  </a:lnTo>
                  <a:lnTo>
                    <a:pt x="124717" y="380999"/>
                  </a:lnTo>
                  <a:lnTo>
                    <a:pt x="124629" y="387349"/>
                  </a:lnTo>
                  <a:lnTo>
                    <a:pt x="124588" y="388619"/>
                  </a:lnTo>
                  <a:lnTo>
                    <a:pt x="123706" y="393699"/>
                  </a:lnTo>
                  <a:lnTo>
                    <a:pt x="121775" y="401319"/>
                  </a:lnTo>
                  <a:lnTo>
                    <a:pt x="119175" y="402589"/>
                  </a:lnTo>
                  <a:lnTo>
                    <a:pt x="108163" y="402589"/>
                  </a:lnTo>
                  <a:lnTo>
                    <a:pt x="108502" y="407669"/>
                  </a:lnTo>
                  <a:lnTo>
                    <a:pt x="110288" y="414019"/>
                  </a:lnTo>
                  <a:lnTo>
                    <a:pt x="113509" y="422909"/>
                  </a:lnTo>
                  <a:lnTo>
                    <a:pt x="115139" y="426719"/>
                  </a:lnTo>
                  <a:lnTo>
                    <a:pt x="117865" y="434339"/>
                  </a:lnTo>
                  <a:lnTo>
                    <a:pt x="121775" y="443229"/>
                  </a:lnTo>
                  <a:lnTo>
                    <a:pt x="124788" y="461009"/>
                  </a:lnTo>
                  <a:lnTo>
                    <a:pt x="129052" y="485139"/>
                  </a:lnTo>
                  <a:lnTo>
                    <a:pt x="157665" y="494029"/>
                  </a:lnTo>
                  <a:lnTo>
                    <a:pt x="162021" y="518159"/>
                  </a:lnTo>
                  <a:lnTo>
                    <a:pt x="179990" y="529589"/>
                  </a:lnTo>
                  <a:lnTo>
                    <a:pt x="210104" y="529589"/>
                  </a:lnTo>
                  <a:lnTo>
                    <a:pt x="216821" y="534669"/>
                  </a:lnTo>
                  <a:lnTo>
                    <a:pt x="431760" y="534669"/>
                  </a:lnTo>
                  <a:lnTo>
                    <a:pt x="431760" y="676909"/>
                  </a:lnTo>
                  <a:lnTo>
                    <a:pt x="431242" y="685799"/>
                  </a:lnTo>
                  <a:lnTo>
                    <a:pt x="420428" y="708659"/>
                  </a:lnTo>
                  <a:lnTo>
                    <a:pt x="418148" y="708659"/>
                  </a:lnTo>
                  <a:lnTo>
                    <a:pt x="412032" y="709929"/>
                  </a:lnTo>
                  <a:close/>
                </a:path>
                <a:path w="431800" h="709929">
                  <a:moveTo>
                    <a:pt x="181103" y="86359"/>
                  </a:moveTo>
                  <a:lnTo>
                    <a:pt x="179001" y="86359"/>
                  </a:lnTo>
                  <a:lnTo>
                    <a:pt x="179001" y="85089"/>
                  </a:lnTo>
                  <a:lnTo>
                    <a:pt x="181103" y="86359"/>
                  </a:lnTo>
                  <a:close/>
                </a:path>
                <a:path w="431800" h="709929">
                  <a:moveTo>
                    <a:pt x="121281" y="130809"/>
                  </a:moveTo>
                  <a:lnTo>
                    <a:pt x="101381" y="130809"/>
                  </a:lnTo>
                  <a:lnTo>
                    <a:pt x="82471" y="107949"/>
                  </a:lnTo>
                  <a:lnTo>
                    <a:pt x="217155" y="107949"/>
                  </a:lnTo>
                  <a:lnTo>
                    <a:pt x="223777" y="111759"/>
                  </a:lnTo>
                  <a:lnTo>
                    <a:pt x="124647" y="111759"/>
                  </a:lnTo>
                  <a:lnTo>
                    <a:pt x="121281" y="130809"/>
                  </a:lnTo>
                  <a:close/>
                </a:path>
                <a:path w="431800" h="709929">
                  <a:moveTo>
                    <a:pt x="184842" y="177799"/>
                  </a:moveTo>
                  <a:lnTo>
                    <a:pt x="165883" y="161289"/>
                  </a:lnTo>
                  <a:lnTo>
                    <a:pt x="158606" y="130809"/>
                  </a:lnTo>
                  <a:lnTo>
                    <a:pt x="124647" y="111759"/>
                  </a:lnTo>
                  <a:lnTo>
                    <a:pt x="223777" y="111759"/>
                  </a:lnTo>
                  <a:lnTo>
                    <a:pt x="331929" y="173989"/>
                  </a:lnTo>
                  <a:lnTo>
                    <a:pt x="200336" y="173989"/>
                  </a:lnTo>
                  <a:lnTo>
                    <a:pt x="184842" y="177799"/>
                  </a:lnTo>
                  <a:close/>
                </a:path>
                <a:path w="431800" h="709929">
                  <a:moveTo>
                    <a:pt x="62076" y="167639"/>
                  </a:moveTo>
                  <a:lnTo>
                    <a:pt x="42176" y="157479"/>
                  </a:lnTo>
                  <a:lnTo>
                    <a:pt x="66209" y="157479"/>
                  </a:lnTo>
                  <a:lnTo>
                    <a:pt x="62076" y="167639"/>
                  </a:lnTo>
                  <a:close/>
                </a:path>
                <a:path w="431800" h="709929">
                  <a:moveTo>
                    <a:pt x="431760" y="312419"/>
                  </a:moveTo>
                  <a:lnTo>
                    <a:pt x="243998" y="312419"/>
                  </a:lnTo>
                  <a:lnTo>
                    <a:pt x="243357" y="303529"/>
                  </a:lnTo>
                  <a:lnTo>
                    <a:pt x="242901" y="298449"/>
                  </a:lnTo>
                  <a:lnTo>
                    <a:pt x="234860" y="269239"/>
                  </a:lnTo>
                  <a:lnTo>
                    <a:pt x="230190" y="264159"/>
                  </a:lnTo>
                  <a:lnTo>
                    <a:pt x="225641" y="259079"/>
                  </a:lnTo>
                  <a:lnTo>
                    <a:pt x="221226" y="253999"/>
                  </a:lnTo>
                  <a:lnTo>
                    <a:pt x="215880" y="233679"/>
                  </a:lnTo>
                  <a:lnTo>
                    <a:pt x="218111" y="229869"/>
                  </a:lnTo>
                  <a:lnTo>
                    <a:pt x="220236" y="222249"/>
                  </a:lnTo>
                  <a:lnTo>
                    <a:pt x="222167" y="213359"/>
                  </a:lnTo>
                  <a:lnTo>
                    <a:pt x="219596" y="208279"/>
                  </a:lnTo>
                  <a:lnTo>
                    <a:pt x="216025" y="201929"/>
                  </a:lnTo>
                  <a:lnTo>
                    <a:pt x="211523" y="194309"/>
                  </a:lnTo>
                  <a:lnTo>
                    <a:pt x="206672" y="185419"/>
                  </a:lnTo>
                  <a:lnTo>
                    <a:pt x="202956" y="179069"/>
                  </a:lnTo>
                  <a:lnTo>
                    <a:pt x="200336" y="173989"/>
                  </a:lnTo>
                  <a:lnTo>
                    <a:pt x="331929" y="173989"/>
                  </a:lnTo>
                  <a:lnTo>
                    <a:pt x="387109" y="205739"/>
                  </a:lnTo>
                  <a:lnTo>
                    <a:pt x="420594" y="238759"/>
                  </a:lnTo>
                  <a:lnTo>
                    <a:pt x="431760" y="283209"/>
                  </a:lnTo>
                  <a:lnTo>
                    <a:pt x="431760" y="312419"/>
                  </a:lnTo>
                  <a:close/>
                </a:path>
                <a:path w="431800" h="709929">
                  <a:moveTo>
                    <a:pt x="161032" y="283209"/>
                  </a:moveTo>
                  <a:lnTo>
                    <a:pt x="153308" y="283209"/>
                  </a:lnTo>
                  <a:lnTo>
                    <a:pt x="144547" y="278129"/>
                  </a:lnTo>
                  <a:lnTo>
                    <a:pt x="136769" y="274319"/>
                  </a:lnTo>
                  <a:lnTo>
                    <a:pt x="110988" y="237489"/>
                  </a:lnTo>
                  <a:lnTo>
                    <a:pt x="106385" y="218439"/>
                  </a:lnTo>
                  <a:lnTo>
                    <a:pt x="106727" y="209549"/>
                  </a:lnTo>
                  <a:lnTo>
                    <a:pt x="122571" y="189229"/>
                  </a:lnTo>
                  <a:lnTo>
                    <a:pt x="128063" y="190499"/>
                  </a:lnTo>
                  <a:lnTo>
                    <a:pt x="136399" y="190499"/>
                  </a:lnTo>
                  <a:lnTo>
                    <a:pt x="170201" y="226059"/>
                  </a:lnTo>
                  <a:lnTo>
                    <a:pt x="178011" y="269239"/>
                  </a:lnTo>
                  <a:lnTo>
                    <a:pt x="174644" y="275589"/>
                  </a:lnTo>
                  <a:lnTo>
                    <a:pt x="167862" y="280669"/>
                  </a:lnTo>
                  <a:lnTo>
                    <a:pt x="161032" y="283209"/>
                  </a:lnTo>
                  <a:close/>
                </a:path>
                <a:path w="431800" h="709929">
                  <a:moveTo>
                    <a:pt x="105408" y="298449"/>
                  </a:moveTo>
                  <a:lnTo>
                    <a:pt x="82965" y="298449"/>
                  </a:lnTo>
                  <a:lnTo>
                    <a:pt x="91678" y="297179"/>
                  </a:lnTo>
                  <a:lnTo>
                    <a:pt x="97965" y="295909"/>
                  </a:lnTo>
                  <a:lnTo>
                    <a:pt x="101876" y="294639"/>
                  </a:lnTo>
                  <a:lnTo>
                    <a:pt x="105408" y="298449"/>
                  </a:lnTo>
                  <a:close/>
                </a:path>
                <a:path w="431800" h="709929">
                  <a:moveTo>
                    <a:pt x="234421" y="365759"/>
                  </a:moveTo>
                  <a:lnTo>
                    <a:pt x="200336" y="365759"/>
                  </a:lnTo>
                  <a:lnTo>
                    <a:pt x="208441" y="361949"/>
                  </a:lnTo>
                  <a:lnTo>
                    <a:pt x="214781" y="356869"/>
                  </a:lnTo>
                  <a:lnTo>
                    <a:pt x="219356" y="354329"/>
                  </a:lnTo>
                  <a:lnTo>
                    <a:pt x="222167" y="351789"/>
                  </a:lnTo>
                  <a:lnTo>
                    <a:pt x="221352" y="347979"/>
                  </a:lnTo>
                  <a:lnTo>
                    <a:pt x="219868" y="340359"/>
                  </a:lnTo>
                  <a:lnTo>
                    <a:pt x="217714" y="332739"/>
                  </a:lnTo>
                  <a:lnTo>
                    <a:pt x="214890" y="321309"/>
                  </a:lnTo>
                  <a:lnTo>
                    <a:pt x="221226" y="308609"/>
                  </a:lnTo>
                  <a:lnTo>
                    <a:pt x="243998" y="312419"/>
                  </a:lnTo>
                  <a:lnTo>
                    <a:pt x="431760" y="312419"/>
                  </a:lnTo>
                  <a:lnTo>
                    <a:pt x="431760" y="323849"/>
                  </a:lnTo>
                  <a:lnTo>
                    <a:pt x="286863" y="323849"/>
                  </a:lnTo>
                  <a:lnTo>
                    <a:pt x="281372" y="325119"/>
                  </a:lnTo>
                  <a:lnTo>
                    <a:pt x="276181" y="326389"/>
                  </a:lnTo>
                  <a:lnTo>
                    <a:pt x="236915" y="326389"/>
                  </a:lnTo>
                  <a:lnTo>
                    <a:pt x="229939" y="327659"/>
                  </a:lnTo>
                  <a:lnTo>
                    <a:pt x="225087" y="332739"/>
                  </a:lnTo>
                  <a:lnTo>
                    <a:pt x="237216" y="360679"/>
                  </a:lnTo>
                  <a:lnTo>
                    <a:pt x="234421" y="365759"/>
                  </a:lnTo>
                  <a:close/>
                </a:path>
                <a:path w="431800" h="709929">
                  <a:moveTo>
                    <a:pt x="431760" y="480059"/>
                  </a:moveTo>
                  <a:lnTo>
                    <a:pt x="380327" y="480059"/>
                  </a:lnTo>
                  <a:lnTo>
                    <a:pt x="378891" y="447039"/>
                  </a:lnTo>
                  <a:lnTo>
                    <a:pt x="361417" y="434339"/>
                  </a:lnTo>
                  <a:lnTo>
                    <a:pt x="353645" y="415289"/>
                  </a:lnTo>
                  <a:lnTo>
                    <a:pt x="361417" y="396239"/>
                  </a:lnTo>
                  <a:lnTo>
                    <a:pt x="352403" y="384809"/>
                  </a:lnTo>
                  <a:lnTo>
                    <a:pt x="343334" y="375919"/>
                  </a:lnTo>
                  <a:lnTo>
                    <a:pt x="334211" y="369569"/>
                  </a:lnTo>
                  <a:lnTo>
                    <a:pt x="325033" y="365759"/>
                  </a:lnTo>
                  <a:lnTo>
                    <a:pt x="319493" y="364489"/>
                  </a:lnTo>
                  <a:lnTo>
                    <a:pt x="314641" y="359409"/>
                  </a:lnTo>
                  <a:lnTo>
                    <a:pt x="310479" y="350519"/>
                  </a:lnTo>
                  <a:lnTo>
                    <a:pt x="306569" y="341629"/>
                  </a:lnTo>
                  <a:lnTo>
                    <a:pt x="303348" y="334009"/>
                  </a:lnTo>
                  <a:lnTo>
                    <a:pt x="300777" y="330199"/>
                  </a:lnTo>
                  <a:lnTo>
                    <a:pt x="293306" y="325119"/>
                  </a:lnTo>
                  <a:lnTo>
                    <a:pt x="286863" y="323849"/>
                  </a:lnTo>
                  <a:lnTo>
                    <a:pt x="431760" y="323849"/>
                  </a:lnTo>
                  <a:lnTo>
                    <a:pt x="431760" y="480059"/>
                  </a:lnTo>
                  <a:close/>
                </a:path>
                <a:path w="431800" h="709929">
                  <a:moveTo>
                    <a:pt x="271174" y="339089"/>
                  </a:moveTo>
                  <a:lnTo>
                    <a:pt x="262861" y="335279"/>
                  </a:lnTo>
                  <a:lnTo>
                    <a:pt x="255881" y="332739"/>
                  </a:lnTo>
                  <a:lnTo>
                    <a:pt x="250236" y="330199"/>
                  </a:lnTo>
                  <a:lnTo>
                    <a:pt x="245928" y="328929"/>
                  </a:lnTo>
                  <a:lnTo>
                    <a:pt x="236915" y="326389"/>
                  </a:lnTo>
                  <a:lnTo>
                    <a:pt x="276181" y="326389"/>
                  </a:lnTo>
                  <a:lnTo>
                    <a:pt x="272765" y="331469"/>
                  </a:lnTo>
                  <a:lnTo>
                    <a:pt x="271174" y="339089"/>
                  </a:lnTo>
                  <a:close/>
                </a:path>
                <a:path w="431800" h="709929">
                  <a:moveTo>
                    <a:pt x="197574" y="361949"/>
                  </a:moveTo>
                  <a:lnTo>
                    <a:pt x="158160" y="361949"/>
                  </a:lnTo>
                  <a:lnTo>
                    <a:pt x="164447" y="340359"/>
                  </a:lnTo>
                  <a:lnTo>
                    <a:pt x="181921" y="340359"/>
                  </a:lnTo>
                  <a:lnTo>
                    <a:pt x="197574" y="361949"/>
                  </a:lnTo>
                  <a:close/>
                </a:path>
                <a:path w="431800" h="709929">
                  <a:moveTo>
                    <a:pt x="158160" y="380999"/>
                  </a:moveTo>
                  <a:lnTo>
                    <a:pt x="147595" y="375919"/>
                  </a:lnTo>
                  <a:lnTo>
                    <a:pt x="138251" y="372109"/>
                  </a:lnTo>
                  <a:lnTo>
                    <a:pt x="130125" y="368299"/>
                  </a:lnTo>
                  <a:lnTo>
                    <a:pt x="123211" y="367029"/>
                  </a:lnTo>
                  <a:lnTo>
                    <a:pt x="167367" y="367029"/>
                  </a:lnTo>
                  <a:lnTo>
                    <a:pt x="158160" y="380999"/>
                  </a:lnTo>
                  <a:close/>
                </a:path>
                <a:path w="431800" h="709929">
                  <a:moveTo>
                    <a:pt x="431760" y="534669"/>
                  </a:moveTo>
                  <a:lnTo>
                    <a:pt x="216821" y="534669"/>
                  </a:lnTo>
                  <a:lnTo>
                    <a:pt x="221071" y="533399"/>
                  </a:lnTo>
                  <a:lnTo>
                    <a:pt x="223797" y="529589"/>
                  </a:lnTo>
                  <a:lnTo>
                    <a:pt x="225728" y="518159"/>
                  </a:lnTo>
                  <a:lnTo>
                    <a:pt x="225844" y="514349"/>
                  </a:lnTo>
                  <a:lnTo>
                    <a:pt x="225873" y="510539"/>
                  </a:lnTo>
                  <a:lnTo>
                    <a:pt x="225582" y="502919"/>
                  </a:lnTo>
                  <a:lnTo>
                    <a:pt x="233354" y="497839"/>
                  </a:lnTo>
                  <a:lnTo>
                    <a:pt x="239641" y="495299"/>
                  </a:lnTo>
                  <a:lnTo>
                    <a:pt x="244492" y="491489"/>
                  </a:lnTo>
                  <a:lnTo>
                    <a:pt x="241479" y="483869"/>
                  </a:lnTo>
                  <a:lnTo>
                    <a:pt x="237326" y="476249"/>
                  </a:lnTo>
                  <a:lnTo>
                    <a:pt x="232029" y="467359"/>
                  </a:lnTo>
                  <a:lnTo>
                    <a:pt x="225582" y="457199"/>
                  </a:lnTo>
                  <a:lnTo>
                    <a:pt x="227513" y="431799"/>
                  </a:lnTo>
                  <a:lnTo>
                    <a:pt x="217811" y="415289"/>
                  </a:lnTo>
                  <a:lnTo>
                    <a:pt x="191624" y="402589"/>
                  </a:lnTo>
                  <a:lnTo>
                    <a:pt x="187267" y="380999"/>
                  </a:lnTo>
                  <a:lnTo>
                    <a:pt x="167367" y="367029"/>
                  </a:lnTo>
                  <a:lnTo>
                    <a:pt x="233723" y="367029"/>
                  </a:lnTo>
                  <a:lnTo>
                    <a:pt x="232326" y="369569"/>
                  </a:lnTo>
                  <a:lnTo>
                    <a:pt x="214395" y="369569"/>
                  </a:lnTo>
                  <a:lnTo>
                    <a:pt x="218800" y="403859"/>
                  </a:lnTo>
                  <a:lnTo>
                    <a:pt x="239146" y="417829"/>
                  </a:lnTo>
                  <a:lnTo>
                    <a:pt x="239026" y="426719"/>
                  </a:lnTo>
                  <a:lnTo>
                    <a:pt x="238665" y="436879"/>
                  </a:lnTo>
                  <a:lnTo>
                    <a:pt x="238062" y="445769"/>
                  </a:lnTo>
                  <a:lnTo>
                    <a:pt x="237216" y="454659"/>
                  </a:lnTo>
                  <a:lnTo>
                    <a:pt x="253700" y="480059"/>
                  </a:lnTo>
                  <a:lnTo>
                    <a:pt x="272085" y="480059"/>
                  </a:lnTo>
                  <a:lnTo>
                    <a:pt x="284738" y="491489"/>
                  </a:lnTo>
                  <a:lnTo>
                    <a:pt x="289143" y="514349"/>
                  </a:lnTo>
                  <a:lnTo>
                    <a:pt x="316271" y="529589"/>
                  </a:lnTo>
                  <a:lnTo>
                    <a:pt x="431760" y="529589"/>
                  </a:lnTo>
                  <a:lnTo>
                    <a:pt x="431760" y="534669"/>
                  </a:lnTo>
                  <a:close/>
                </a:path>
                <a:path w="431800" h="709929">
                  <a:moveTo>
                    <a:pt x="230928" y="372109"/>
                  </a:moveTo>
                  <a:lnTo>
                    <a:pt x="214395" y="369569"/>
                  </a:lnTo>
                  <a:lnTo>
                    <a:pt x="232326" y="369569"/>
                  </a:lnTo>
                  <a:lnTo>
                    <a:pt x="230928" y="372109"/>
                  </a:lnTo>
                  <a:close/>
                </a:path>
                <a:path w="431800" h="709929">
                  <a:moveTo>
                    <a:pt x="308523" y="461009"/>
                  </a:moveTo>
                  <a:lnTo>
                    <a:pt x="277042" y="435609"/>
                  </a:lnTo>
                  <a:lnTo>
                    <a:pt x="269243" y="406399"/>
                  </a:lnTo>
                  <a:lnTo>
                    <a:pt x="270663" y="396239"/>
                  </a:lnTo>
                  <a:lnTo>
                    <a:pt x="273964" y="391159"/>
                  </a:lnTo>
                  <a:lnTo>
                    <a:pt x="279149" y="387349"/>
                  </a:lnTo>
                  <a:lnTo>
                    <a:pt x="286223" y="387349"/>
                  </a:lnTo>
                  <a:lnTo>
                    <a:pt x="319058" y="412749"/>
                  </a:lnTo>
                  <a:lnTo>
                    <a:pt x="327778" y="439419"/>
                  </a:lnTo>
                  <a:lnTo>
                    <a:pt x="327321" y="448309"/>
                  </a:lnTo>
                  <a:lnTo>
                    <a:pt x="323653" y="454659"/>
                  </a:lnTo>
                  <a:lnTo>
                    <a:pt x="316766" y="459739"/>
                  </a:lnTo>
                  <a:lnTo>
                    <a:pt x="308523" y="461009"/>
                  </a:lnTo>
                  <a:close/>
                </a:path>
                <a:path w="431800" h="709929">
                  <a:moveTo>
                    <a:pt x="116575" y="403859"/>
                  </a:moveTo>
                  <a:lnTo>
                    <a:pt x="108163" y="402589"/>
                  </a:lnTo>
                  <a:lnTo>
                    <a:pt x="119175" y="402589"/>
                  </a:lnTo>
                  <a:lnTo>
                    <a:pt x="116575" y="403859"/>
                  </a:lnTo>
                  <a:close/>
                </a:path>
                <a:path w="431800" h="709929">
                  <a:moveTo>
                    <a:pt x="186772" y="480059"/>
                  </a:moveTo>
                  <a:lnTo>
                    <a:pt x="155239" y="450849"/>
                  </a:lnTo>
                  <a:lnTo>
                    <a:pt x="151350" y="427989"/>
                  </a:lnTo>
                  <a:lnTo>
                    <a:pt x="155235" y="421639"/>
                  </a:lnTo>
                  <a:lnTo>
                    <a:pt x="163011" y="419099"/>
                  </a:lnTo>
                  <a:lnTo>
                    <a:pt x="172277" y="419099"/>
                  </a:lnTo>
                  <a:lnTo>
                    <a:pt x="180693" y="422909"/>
                  </a:lnTo>
                  <a:lnTo>
                    <a:pt x="188262" y="433069"/>
                  </a:lnTo>
                  <a:lnTo>
                    <a:pt x="194990" y="447039"/>
                  </a:lnTo>
                  <a:lnTo>
                    <a:pt x="198845" y="461009"/>
                  </a:lnTo>
                  <a:lnTo>
                    <a:pt x="198755" y="471169"/>
                  </a:lnTo>
                  <a:lnTo>
                    <a:pt x="194728" y="477519"/>
                  </a:lnTo>
                  <a:lnTo>
                    <a:pt x="186772" y="480059"/>
                  </a:lnTo>
                  <a:close/>
                </a:path>
                <a:path w="431800" h="709929">
                  <a:moveTo>
                    <a:pt x="431760" y="529589"/>
                  </a:moveTo>
                  <a:lnTo>
                    <a:pt x="352209" y="529589"/>
                  </a:lnTo>
                  <a:lnTo>
                    <a:pt x="360526" y="521969"/>
                  </a:lnTo>
                  <a:lnTo>
                    <a:pt x="364672" y="513079"/>
                  </a:lnTo>
                  <a:lnTo>
                    <a:pt x="364642" y="501649"/>
                  </a:lnTo>
                  <a:lnTo>
                    <a:pt x="360427" y="487679"/>
                  </a:lnTo>
                  <a:lnTo>
                    <a:pt x="365279" y="476249"/>
                  </a:lnTo>
                  <a:lnTo>
                    <a:pt x="380327" y="480059"/>
                  </a:lnTo>
                  <a:lnTo>
                    <a:pt x="431760" y="480059"/>
                  </a:lnTo>
                  <a:lnTo>
                    <a:pt x="431760" y="529589"/>
                  </a:lnTo>
                  <a:close/>
                </a:path>
                <a:path w="431800" h="709929">
                  <a:moveTo>
                    <a:pt x="272085" y="480059"/>
                  </a:moveTo>
                  <a:lnTo>
                    <a:pt x="253700" y="480059"/>
                  </a:lnTo>
                  <a:lnTo>
                    <a:pt x="270679" y="478789"/>
                  </a:lnTo>
                  <a:lnTo>
                    <a:pt x="272085" y="480059"/>
                  </a:lnTo>
                  <a:close/>
                </a:path>
                <a:path w="431800" h="709929">
                  <a:moveTo>
                    <a:pt x="352209" y="529589"/>
                  </a:moveTo>
                  <a:lnTo>
                    <a:pt x="316271" y="529589"/>
                  </a:lnTo>
                  <a:lnTo>
                    <a:pt x="323102" y="507999"/>
                  </a:lnTo>
                  <a:lnTo>
                    <a:pt x="336171" y="510539"/>
                  </a:lnTo>
                  <a:lnTo>
                    <a:pt x="352209" y="529589"/>
                  </a:lnTo>
                  <a:close/>
                </a:path>
                <a:path w="431800" h="709929">
                  <a:moveTo>
                    <a:pt x="210104" y="529589"/>
                  </a:moveTo>
                  <a:lnTo>
                    <a:pt x="179990" y="529589"/>
                  </a:lnTo>
                  <a:lnTo>
                    <a:pt x="194990" y="518159"/>
                  </a:lnTo>
                  <a:lnTo>
                    <a:pt x="210104" y="529589"/>
                  </a:lnTo>
                  <a:close/>
                </a:path>
              </a:pathLst>
            </a:custGeom>
            <a:solidFill>
              <a:srgbClr val="d9a6d8"/>
            </a:solidFill>
            <a:ln w="0">
              <a:noFill/>
            </a:ln>
          </p:spPr>
          <p:style>
            <a:lnRef idx="0"/>
            <a:fillRef idx="0"/>
            <a:effectRef idx="0"/>
            <a:fontRef idx="minor"/>
          </p:style>
        </p:sp>
        <p:sp>
          <p:nvSpPr>
            <p:cNvPr id="556" name="object 10"/>
            <p:cNvSpPr/>
            <p:nvPr/>
          </p:nvSpPr>
          <p:spPr>
            <a:xfrm>
              <a:off x="1054080" y="7893360"/>
              <a:ext cx="401400" cy="448560"/>
            </a:xfrm>
            <a:prstGeom prst="rect">
              <a:avLst/>
            </a:prstGeom>
            <a:blipFill rotWithShape="0">
              <a:blip r:embed="rId3"/>
              <a:srcRect/>
              <a:stretch/>
            </a:blipFill>
            <a:ln w="0">
              <a:noFill/>
            </a:ln>
          </p:spPr>
          <p:style>
            <a:lnRef idx="0"/>
            <a:fillRef idx="0"/>
            <a:effectRef idx="0"/>
            <a:fontRef idx="minor"/>
          </p:style>
        </p:sp>
        <p:sp>
          <p:nvSpPr>
            <p:cNvPr id="557" name="object 11"/>
            <p:cNvSpPr/>
            <p:nvPr/>
          </p:nvSpPr>
          <p:spPr>
            <a:xfrm>
              <a:off x="1045080" y="7388640"/>
              <a:ext cx="2889000" cy="955800"/>
            </a:xfrm>
            <a:custGeom>
              <a:avLst/>
              <a:gdLst/>
              <a:ahLst/>
              <a:rect l="l" t="t" r="r" b="b"/>
              <a:pathLst>
                <a:path w="3911600" h="1696084">
                  <a:moveTo>
                    <a:pt x="298844" y="1627495"/>
                  </a:moveTo>
                  <a:lnTo>
                    <a:pt x="147963" y="1540219"/>
                  </a:lnTo>
                  <a:lnTo>
                    <a:pt x="147963" y="1539725"/>
                  </a:lnTo>
                  <a:lnTo>
                    <a:pt x="46086" y="1480601"/>
                  </a:lnTo>
                  <a:lnTo>
                    <a:pt x="25918" y="1465608"/>
                  </a:lnTo>
                  <a:lnTo>
                    <a:pt x="11516" y="1447276"/>
                  </a:lnTo>
                  <a:lnTo>
                    <a:pt x="2878" y="1425607"/>
                  </a:lnTo>
                  <a:lnTo>
                    <a:pt x="0" y="1400599"/>
                  </a:lnTo>
                  <a:lnTo>
                    <a:pt x="0" y="992325"/>
                  </a:lnTo>
                  <a:lnTo>
                    <a:pt x="18430" y="956639"/>
                  </a:lnTo>
                  <a:lnTo>
                    <a:pt x="26193" y="957189"/>
                  </a:lnTo>
                  <a:lnTo>
                    <a:pt x="35413" y="960031"/>
                  </a:lnTo>
                  <a:lnTo>
                    <a:pt x="46086" y="965163"/>
                  </a:lnTo>
                  <a:lnTo>
                    <a:pt x="186280" y="1046649"/>
                  </a:lnTo>
                  <a:lnTo>
                    <a:pt x="187131" y="1046649"/>
                  </a:lnTo>
                  <a:lnTo>
                    <a:pt x="218798" y="1065055"/>
                  </a:lnTo>
                  <a:lnTo>
                    <a:pt x="218798" y="1066044"/>
                  </a:lnTo>
                  <a:lnTo>
                    <a:pt x="234884" y="1075246"/>
                  </a:lnTo>
                  <a:lnTo>
                    <a:pt x="114975" y="1075246"/>
                  </a:lnTo>
                  <a:lnTo>
                    <a:pt x="98243" y="1076096"/>
                  </a:lnTo>
                  <a:lnTo>
                    <a:pt x="61133" y="1106162"/>
                  </a:lnTo>
                  <a:lnTo>
                    <a:pt x="53856" y="1145551"/>
                  </a:lnTo>
                  <a:lnTo>
                    <a:pt x="55846" y="1169488"/>
                  </a:lnTo>
                  <a:lnTo>
                    <a:pt x="70400" y="1218464"/>
                  </a:lnTo>
                  <a:lnTo>
                    <a:pt x="98243" y="1266837"/>
                  </a:lnTo>
                  <a:lnTo>
                    <a:pt x="133164" y="1303673"/>
                  </a:lnTo>
                  <a:lnTo>
                    <a:pt x="167204" y="1324371"/>
                  </a:lnTo>
                  <a:lnTo>
                    <a:pt x="193639" y="1330922"/>
                  </a:lnTo>
                  <a:lnTo>
                    <a:pt x="206018" y="1330922"/>
                  </a:lnTo>
                  <a:lnTo>
                    <a:pt x="223157" y="1363245"/>
                  </a:lnTo>
                  <a:lnTo>
                    <a:pt x="232581" y="1363245"/>
                  </a:lnTo>
                  <a:lnTo>
                    <a:pt x="249839" y="1394266"/>
                  </a:lnTo>
                  <a:lnTo>
                    <a:pt x="242069" y="1399115"/>
                  </a:lnTo>
                  <a:lnTo>
                    <a:pt x="329391" y="1564957"/>
                  </a:lnTo>
                  <a:lnTo>
                    <a:pt x="359242" y="1593422"/>
                  </a:lnTo>
                  <a:lnTo>
                    <a:pt x="365790" y="1594905"/>
                  </a:lnTo>
                  <a:lnTo>
                    <a:pt x="448740" y="1594905"/>
                  </a:lnTo>
                  <a:lnTo>
                    <a:pt x="448740" y="1626544"/>
                  </a:lnTo>
                  <a:lnTo>
                    <a:pt x="298844" y="1626544"/>
                  </a:lnTo>
                  <a:lnTo>
                    <a:pt x="298844" y="1627495"/>
                  </a:lnTo>
                  <a:close/>
                </a:path>
                <a:path w="3911600" h="1696084">
                  <a:moveTo>
                    <a:pt x="187131" y="1046649"/>
                  </a:moveTo>
                  <a:lnTo>
                    <a:pt x="186280" y="1046649"/>
                  </a:lnTo>
                  <a:lnTo>
                    <a:pt x="186280" y="1046155"/>
                  </a:lnTo>
                  <a:lnTo>
                    <a:pt x="187131" y="1046649"/>
                  </a:lnTo>
                  <a:close/>
                </a:path>
                <a:path w="3911600" h="1696084">
                  <a:moveTo>
                    <a:pt x="270191" y="1382639"/>
                  </a:moveTo>
                  <a:lnTo>
                    <a:pt x="248853" y="1348204"/>
                  </a:lnTo>
                  <a:lnTo>
                    <a:pt x="256130" y="1344345"/>
                  </a:lnTo>
                  <a:lnTo>
                    <a:pt x="236725" y="1312829"/>
                  </a:lnTo>
                  <a:lnTo>
                    <a:pt x="243313" y="1302794"/>
                  </a:lnTo>
                  <a:lnTo>
                    <a:pt x="248015" y="1290642"/>
                  </a:lnTo>
                  <a:lnTo>
                    <a:pt x="250833" y="1276372"/>
                  </a:lnTo>
                  <a:lnTo>
                    <a:pt x="251771" y="1259989"/>
                  </a:lnTo>
                  <a:lnTo>
                    <a:pt x="249981" y="1236255"/>
                  </a:lnTo>
                  <a:lnTo>
                    <a:pt x="235670" y="1187531"/>
                  </a:lnTo>
                  <a:lnTo>
                    <a:pt x="207843" y="1139187"/>
                  </a:lnTo>
                  <a:lnTo>
                    <a:pt x="172668" y="1102336"/>
                  </a:lnTo>
                  <a:lnTo>
                    <a:pt x="133164" y="1079480"/>
                  </a:lnTo>
                  <a:lnTo>
                    <a:pt x="114975" y="1075246"/>
                  </a:lnTo>
                  <a:lnTo>
                    <a:pt x="234884" y="1075246"/>
                  </a:lnTo>
                  <a:lnTo>
                    <a:pt x="402653" y="1171230"/>
                  </a:lnTo>
                  <a:lnTo>
                    <a:pt x="437223" y="1204816"/>
                  </a:lnTo>
                  <a:lnTo>
                    <a:pt x="448740" y="1251232"/>
                  </a:lnTo>
                  <a:lnTo>
                    <a:pt x="448740" y="1378285"/>
                  </a:lnTo>
                  <a:lnTo>
                    <a:pt x="277960" y="1378285"/>
                  </a:lnTo>
                  <a:lnTo>
                    <a:pt x="270191" y="1382639"/>
                  </a:lnTo>
                  <a:close/>
                </a:path>
                <a:path w="3911600" h="1696084">
                  <a:moveTo>
                    <a:pt x="179244" y="1291145"/>
                  </a:moveTo>
                  <a:lnTo>
                    <a:pt x="139261" y="1272410"/>
                  </a:lnTo>
                  <a:lnTo>
                    <a:pt x="104794" y="1230402"/>
                  </a:lnTo>
                  <a:lnTo>
                    <a:pt x="86140" y="1180302"/>
                  </a:lnTo>
                  <a:lnTo>
                    <a:pt x="84896" y="1163957"/>
                  </a:lnTo>
                  <a:lnTo>
                    <a:pt x="86140" y="1148816"/>
                  </a:lnTo>
                  <a:lnTo>
                    <a:pt x="115284" y="1115314"/>
                  </a:lnTo>
                  <a:lnTo>
                    <a:pt x="126861" y="1114770"/>
                  </a:lnTo>
                  <a:lnTo>
                    <a:pt x="139533" y="1117742"/>
                  </a:lnTo>
                  <a:lnTo>
                    <a:pt x="179363" y="1145195"/>
                  </a:lnTo>
                  <a:lnTo>
                    <a:pt x="210032" y="1192232"/>
                  </a:lnTo>
                  <a:lnTo>
                    <a:pt x="221224" y="1242029"/>
                  </a:lnTo>
                  <a:lnTo>
                    <a:pt x="219981" y="1257167"/>
                  </a:lnTo>
                  <a:lnTo>
                    <a:pt x="190831" y="1290446"/>
                  </a:lnTo>
                  <a:lnTo>
                    <a:pt x="179244" y="1291145"/>
                  </a:lnTo>
                  <a:close/>
                </a:path>
                <a:path w="3911600" h="1696084">
                  <a:moveTo>
                    <a:pt x="206018" y="1330922"/>
                  </a:moveTo>
                  <a:lnTo>
                    <a:pt x="193639" y="1330922"/>
                  </a:lnTo>
                  <a:lnTo>
                    <a:pt x="205685" y="1330294"/>
                  </a:lnTo>
                  <a:lnTo>
                    <a:pt x="206018" y="1330922"/>
                  </a:lnTo>
                  <a:close/>
                </a:path>
                <a:path w="3911600" h="1696084">
                  <a:moveTo>
                    <a:pt x="232581" y="1363245"/>
                  </a:moveTo>
                  <a:lnTo>
                    <a:pt x="223157" y="1363245"/>
                  </a:lnTo>
                  <a:lnTo>
                    <a:pt x="230434" y="1359385"/>
                  </a:lnTo>
                  <a:lnTo>
                    <a:pt x="232581" y="1363245"/>
                  </a:lnTo>
                  <a:close/>
                </a:path>
                <a:path w="3911600" h="1696084">
                  <a:moveTo>
                    <a:pt x="448740" y="1594905"/>
                  </a:moveTo>
                  <a:lnTo>
                    <a:pt x="365790" y="1594905"/>
                  </a:lnTo>
                  <a:lnTo>
                    <a:pt x="371848" y="1594631"/>
                  </a:lnTo>
                  <a:lnTo>
                    <a:pt x="377411" y="1592604"/>
                  </a:lnTo>
                  <a:lnTo>
                    <a:pt x="377411" y="1592119"/>
                  </a:lnTo>
                  <a:lnTo>
                    <a:pt x="384536" y="1588211"/>
                  </a:lnTo>
                  <a:lnTo>
                    <a:pt x="388099" y="1580638"/>
                  </a:lnTo>
                  <a:lnTo>
                    <a:pt x="388099" y="1569311"/>
                  </a:lnTo>
                  <a:lnTo>
                    <a:pt x="387239" y="1561291"/>
                  </a:lnTo>
                  <a:lnTo>
                    <a:pt x="385171" y="1553205"/>
                  </a:lnTo>
                  <a:lnTo>
                    <a:pt x="381895" y="1545055"/>
                  </a:lnTo>
                  <a:lnTo>
                    <a:pt x="377411" y="1536845"/>
                  </a:lnTo>
                  <a:lnTo>
                    <a:pt x="277960" y="1378285"/>
                  </a:lnTo>
                  <a:lnTo>
                    <a:pt x="448740" y="1378285"/>
                  </a:lnTo>
                  <a:lnTo>
                    <a:pt x="448740" y="1594905"/>
                  </a:lnTo>
                  <a:close/>
                </a:path>
                <a:path w="3911600" h="1696084">
                  <a:moveTo>
                    <a:pt x="428481" y="1695562"/>
                  </a:moveTo>
                  <a:lnTo>
                    <a:pt x="421082" y="1694652"/>
                  </a:lnTo>
                  <a:lnTo>
                    <a:pt x="412475" y="1691688"/>
                  </a:lnTo>
                  <a:lnTo>
                    <a:pt x="402653" y="1686667"/>
                  </a:lnTo>
                  <a:lnTo>
                    <a:pt x="298844" y="1626544"/>
                  </a:lnTo>
                  <a:lnTo>
                    <a:pt x="448740" y="1626544"/>
                  </a:lnTo>
                  <a:lnTo>
                    <a:pt x="448740" y="1660485"/>
                  </a:lnTo>
                  <a:lnTo>
                    <a:pt x="448221" y="1670971"/>
                  </a:lnTo>
                  <a:lnTo>
                    <a:pt x="434679" y="1694425"/>
                  </a:lnTo>
                  <a:lnTo>
                    <a:pt x="428481" y="1695562"/>
                  </a:lnTo>
                  <a:close/>
                </a:path>
                <a:path w="3911600" h="1696084">
                  <a:moveTo>
                    <a:pt x="3761645" y="670881"/>
                  </a:moveTo>
                  <a:lnTo>
                    <a:pt x="3610762" y="583606"/>
                  </a:lnTo>
                  <a:lnTo>
                    <a:pt x="3610762" y="583111"/>
                  </a:lnTo>
                  <a:lnTo>
                    <a:pt x="3508886" y="523939"/>
                  </a:lnTo>
                  <a:lnTo>
                    <a:pt x="3488718" y="508946"/>
                  </a:lnTo>
                  <a:lnTo>
                    <a:pt x="3474316" y="490614"/>
                  </a:lnTo>
                  <a:lnTo>
                    <a:pt x="3465678" y="468944"/>
                  </a:lnTo>
                  <a:lnTo>
                    <a:pt x="3462799" y="443937"/>
                  </a:lnTo>
                  <a:lnTo>
                    <a:pt x="3462799" y="35712"/>
                  </a:lnTo>
                  <a:lnTo>
                    <a:pt x="3481248" y="0"/>
                  </a:lnTo>
                  <a:lnTo>
                    <a:pt x="3489010" y="542"/>
                  </a:lnTo>
                  <a:lnTo>
                    <a:pt x="3498221" y="3394"/>
                  </a:lnTo>
                  <a:lnTo>
                    <a:pt x="3508886" y="8550"/>
                  </a:lnTo>
                  <a:lnTo>
                    <a:pt x="3649077" y="89987"/>
                  </a:lnTo>
                  <a:lnTo>
                    <a:pt x="3649845" y="89987"/>
                  </a:lnTo>
                  <a:lnTo>
                    <a:pt x="3681600" y="108441"/>
                  </a:lnTo>
                  <a:lnTo>
                    <a:pt x="3681600" y="109382"/>
                  </a:lnTo>
                  <a:lnTo>
                    <a:pt x="3772001" y="161126"/>
                  </a:lnTo>
                  <a:lnTo>
                    <a:pt x="3578734" y="161126"/>
                  </a:lnTo>
                  <a:lnTo>
                    <a:pt x="3573582" y="161621"/>
                  </a:lnTo>
                  <a:lnTo>
                    <a:pt x="3558422" y="263597"/>
                  </a:lnTo>
                  <a:lnTo>
                    <a:pt x="3558388" y="273934"/>
                  </a:lnTo>
                  <a:lnTo>
                    <a:pt x="3556758" y="279083"/>
                  </a:lnTo>
                  <a:lnTo>
                    <a:pt x="3555953" y="279578"/>
                  </a:lnTo>
                  <a:lnTo>
                    <a:pt x="3527350" y="279578"/>
                  </a:lnTo>
                  <a:lnTo>
                    <a:pt x="3525720" y="281857"/>
                  </a:lnTo>
                  <a:lnTo>
                    <a:pt x="3524924" y="283932"/>
                  </a:lnTo>
                  <a:lnTo>
                    <a:pt x="3524924" y="288141"/>
                  </a:lnTo>
                  <a:lnTo>
                    <a:pt x="3525720" y="291205"/>
                  </a:lnTo>
                  <a:lnTo>
                    <a:pt x="3527350" y="295113"/>
                  </a:lnTo>
                  <a:lnTo>
                    <a:pt x="3546755" y="312578"/>
                  </a:lnTo>
                  <a:lnTo>
                    <a:pt x="3553537" y="323216"/>
                  </a:lnTo>
                  <a:lnTo>
                    <a:pt x="3557059" y="330343"/>
                  </a:lnTo>
                  <a:lnTo>
                    <a:pt x="3558728" y="337267"/>
                  </a:lnTo>
                  <a:lnTo>
                    <a:pt x="3558388" y="344084"/>
                  </a:lnTo>
                  <a:lnTo>
                    <a:pt x="3559824" y="427461"/>
                  </a:lnTo>
                  <a:lnTo>
                    <a:pt x="3576152" y="467723"/>
                  </a:lnTo>
                  <a:lnTo>
                    <a:pt x="3610267" y="495342"/>
                  </a:lnTo>
                  <a:lnTo>
                    <a:pt x="3625811" y="504089"/>
                  </a:lnTo>
                  <a:lnTo>
                    <a:pt x="3636503" y="510227"/>
                  </a:lnTo>
                  <a:lnTo>
                    <a:pt x="3642790" y="512806"/>
                  </a:lnTo>
                  <a:lnTo>
                    <a:pt x="3776672" y="512806"/>
                  </a:lnTo>
                  <a:lnTo>
                    <a:pt x="3776199" y="538979"/>
                  </a:lnTo>
                  <a:lnTo>
                    <a:pt x="3775704" y="544322"/>
                  </a:lnTo>
                  <a:lnTo>
                    <a:pt x="3775365" y="550461"/>
                  </a:lnTo>
                  <a:lnTo>
                    <a:pt x="3775266" y="550606"/>
                  </a:lnTo>
                  <a:lnTo>
                    <a:pt x="3744171" y="550606"/>
                  </a:lnTo>
                  <a:lnTo>
                    <a:pt x="3742881" y="552885"/>
                  </a:lnTo>
                  <a:lnTo>
                    <a:pt x="3742241" y="554999"/>
                  </a:lnTo>
                  <a:lnTo>
                    <a:pt x="3742241" y="556938"/>
                  </a:lnTo>
                  <a:lnTo>
                    <a:pt x="3806296" y="604436"/>
                  </a:lnTo>
                  <a:lnTo>
                    <a:pt x="3812389" y="606365"/>
                  </a:lnTo>
                  <a:lnTo>
                    <a:pt x="3911539" y="606365"/>
                  </a:lnTo>
                  <a:lnTo>
                    <a:pt x="3911539" y="669892"/>
                  </a:lnTo>
                  <a:lnTo>
                    <a:pt x="3761645" y="669892"/>
                  </a:lnTo>
                  <a:lnTo>
                    <a:pt x="3761645" y="670881"/>
                  </a:lnTo>
                  <a:close/>
                </a:path>
                <a:path w="3911600" h="1696084">
                  <a:moveTo>
                    <a:pt x="3649845" y="89987"/>
                  </a:moveTo>
                  <a:lnTo>
                    <a:pt x="3649077" y="89987"/>
                  </a:lnTo>
                  <a:lnTo>
                    <a:pt x="3649077" y="89541"/>
                  </a:lnTo>
                  <a:lnTo>
                    <a:pt x="3649845" y="89987"/>
                  </a:lnTo>
                  <a:close/>
                </a:path>
                <a:path w="3911600" h="1696084">
                  <a:moveTo>
                    <a:pt x="3869123" y="217380"/>
                  </a:moveTo>
                  <a:lnTo>
                    <a:pt x="3643430" y="217380"/>
                  </a:lnTo>
                  <a:lnTo>
                    <a:pt x="3646652" y="217040"/>
                  </a:lnTo>
                  <a:lnTo>
                    <a:pt x="3649077" y="210262"/>
                  </a:lnTo>
                  <a:lnTo>
                    <a:pt x="3584575" y="162716"/>
                  </a:lnTo>
                  <a:lnTo>
                    <a:pt x="3578734" y="161126"/>
                  </a:lnTo>
                  <a:lnTo>
                    <a:pt x="3772001" y="161126"/>
                  </a:lnTo>
                  <a:lnTo>
                    <a:pt x="3865452" y="214616"/>
                  </a:lnTo>
                  <a:lnTo>
                    <a:pt x="3869123" y="217380"/>
                  </a:lnTo>
                  <a:close/>
                </a:path>
                <a:path w="3911600" h="1696084">
                  <a:moveTo>
                    <a:pt x="3776380" y="321286"/>
                  </a:moveTo>
                  <a:lnTo>
                    <a:pt x="3597693" y="321286"/>
                  </a:lnTo>
                  <a:lnTo>
                    <a:pt x="3608831" y="318861"/>
                  </a:lnTo>
                  <a:lnTo>
                    <a:pt x="3613188" y="309659"/>
                  </a:lnTo>
                  <a:lnTo>
                    <a:pt x="3614672" y="221889"/>
                  </a:lnTo>
                  <a:lnTo>
                    <a:pt x="3624821" y="212832"/>
                  </a:lnTo>
                  <a:lnTo>
                    <a:pt x="3626645" y="212987"/>
                  </a:lnTo>
                  <a:lnTo>
                    <a:pt x="3628236" y="213627"/>
                  </a:lnTo>
                  <a:lnTo>
                    <a:pt x="3637444" y="215605"/>
                  </a:lnTo>
                  <a:lnTo>
                    <a:pt x="3640364" y="216885"/>
                  </a:lnTo>
                  <a:lnTo>
                    <a:pt x="3643430" y="217380"/>
                  </a:lnTo>
                  <a:lnTo>
                    <a:pt x="3869123" y="217380"/>
                  </a:lnTo>
                  <a:lnTo>
                    <a:pt x="3885621" y="229800"/>
                  </a:lnTo>
                  <a:lnTo>
                    <a:pt x="3900022" y="248195"/>
                  </a:lnTo>
                  <a:lnTo>
                    <a:pt x="3902877" y="255335"/>
                  </a:lnTo>
                  <a:lnTo>
                    <a:pt x="3748382" y="255335"/>
                  </a:lnTo>
                  <a:lnTo>
                    <a:pt x="3745161" y="256324"/>
                  </a:lnTo>
                  <a:lnTo>
                    <a:pt x="3742241" y="263597"/>
                  </a:lnTo>
                  <a:lnTo>
                    <a:pt x="3744171" y="273294"/>
                  </a:lnTo>
                  <a:lnTo>
                    <a:pt x="3766002" y="293629"/>
                  </a:lnTo>
                  <a:lnTo>
                    <a:pt x="3773774" y="305751"/>
                  </a:lnTo>
                  <a:lnTo>
                    <a:pt x="3775704" y="311288"/>
                  </a:lnTo>
                  <a:lnTo>
                    <a:pt x="3776500" y="318066"/>
                  </a:lnTo>
                  <a:lnTo>
                    <a:pt x="3776380" y="321286"/>
                  </a:lnTo>
                  <a:close/>
                </a:path>
                <a:path w="3911600" h="1696084">
                  <a:moveTo>
                    <a:pt x="3911539" y="489058"/>
                  </a:moveTo>
                  <a:lnTo>
                    <a:pt x="3863522" y="489058"/>
                  </a:lnTo>
                  <a:lnTo>
                    <a:pt x="3865947" y="481785"/>
                  </a:lnTo>
                  <a:lnTo>
                    <a:pt x="3865947" y="479845"/>
                  </a:lnTo>
                  <a:lnTo>
                    <a:pt x="3865113" y="476936"/>
                  </a:lnTo>
                  <a:lnTo>
                    <a:pt x="3863522" y="473028"/>
                  </a:lnTo>
                  <a:lnTo>
                    <a:pt x="3844117" y="456058"/>
                  </a:lnTo>
                  <a:lnTo>
                    <a:pt x="3836338" y="443465"/>
                  </a:lnTo>
                  <a:lnTo>
                    <a:pt x="3834113" y="438632"/>
                  </a:lnTo>
                  <a:lnTo>
                    <a:pt x="3832823" y="431815"/>
                  </a:lnTo>
                  <a:lnTo>
                    <a:pt x="3832483" y="423107"/>
                  </a:lnTo>
                  <a:lnTo>
                    <a:pt x="3830999" y="340186"/>
                  </a:lnTo>
                  <a:lnTo>
                    <a:pt x="3829450" y="331678"/>
                  </a:lnTo>
                  <a:lnTo>
                    <a:pt x="3805553" y="290495"/>
                  </a:lnTo>
                  <a:lnTo>
                    <a:pt x="3764566" y="263102"/>
                  </a:lnTo>
                  <a:lnTo>
                    <a:pt x="3748382" y="255335"/>
                  </a:lnTo>
                  <a:lnTo>
                    <a:pt x="3902877" y="255335"/>
                  </a:lnTo>
                  <a:lnTo>
                    <a:pt x="3908661" y="269801"/>
                  </a:lnTo>
                  <a:lnTo>
                    <a:pt x="3911424" y="293629"/>
                  </a:lnTo>
                  <a:lnTo>
                    <a:pt x="3911539" y="489058"/>
                  </a:lnTo>
                  <a:close/>
                </a:path>
                <a:path w="3911600" h="1696084">
                  <a:moveTo>
                    <a:pt x="3546755" y="283932"/>
                  </a:moveTo>
                  <a:lnTo>
                    <a:pt x="3527350" y="279578"/>
                  </a:lnTo>
                  <a:lnTo>
                    <a:pt x="3555953" y="279578"/>
                  </a:lnTo>
                  <a:lnTo>
                    <a:pt x="3553537" y="281062"/>
                  </a:lnTo>
                  <a:lnTo>
                    <a:pt x="3546755" y="283932"/>
                  </a:lnTo>
                  <a:close/>
                </a:path>
                <a:path w="3911600" h="1696084">
                  <a:moveTo>
                    <a:pt x="3776672" y="512806"/>
                  </a:moveTo>
                  <a:lnTo>
                    <a:pt x="3642790" y="512806"/>
                  </a:lnTo>
                  <a:lnTo>
                    <a:pt x="3644721" y="511817"/>
                  </a:lnTo>
                  <a:lnTo>
                    <a:pt x="3647641" y="511177"/>
                  </a:lnTo>
                  <a:lnTo>
                    <a:pt x="3649077" y="508452"/>
                  </a:lnTo>
                  <a:lnTo>
                    <a:pt x="3649077" y="501664"/>
                  </a:lnTo>
                  <a:lnTo>
                    <a:pt x="3648282" y="498600"/>
                  </a:lnTo>
                  <a:lnTo>
                    <a:pt x="3646652" y="494391"/>
                  </a:lnTo>
                  <a:lnTo>
                    <a:pt x="3623880" y="473028"/>
                  </a:lnTo>
                  <a:lnTo>
                    <a:pt x="3617544" y="461896"/>
                  </a:lnTo>
                  <a:lnTo>
                    <a:pt x="3615613" y="456407"/>
                  </a:lnTo>
                  <a:lnTo>
                    <a:pt x="3614323" y="449474"/>
                  </a:lnTo>
                  <a:lnTo>
                    <a:pt x="3613683" y="441056"/>
                  </a:lnTo>
                  <a:lnTo>
                    <a:pt x="3613188" y="363478"/>
                  </a:lnTo>
                  <a:lnTo>
                    <a:pt x="3608831" y="349388"/>
                  </a:lnTo>
                  <a:lnTo>
                    <a:pt x="3597693" y="334387"/>
                  </a:lnTo>
                  <a:lnTo>
                    <a:pt x="3577298" y="315448"/>
                  </a:lnTo>
                  <a:lnTo>
                    <a:pt x="3597693" y="321286"/>
                  </a:lnTo>
                  <a:lnTo>
                    <a:pt x="3776380" y="321286"/>
                  </a:lnTo>
                  <a:lnTo>
                    <a:pt x="3776294" y="323591"/>
                  </a:lnTo>
                  <a:lnTo>
                    <a:pt x="3776404" y="337267"/>
                  </a:lnTo>
                  <a:lnTo>
                    <a:pt x="3777635" y="404207"/>
                  </a:lnTo>
                  <a:lnTo>
                    <a:pt x="3782040" y="418753"/>
                  </a:lnTo>
                  <a:lnTo>
                    <a:pt x="3792189" y="433783"/>
                  </a:lnTo>
                  <a:lnTo>
                    <a:pt x="3807685" y="446855"/>
                  </a:lnTo>
                  <a:lnTo>
                    <a:pt x="3792189" y="446855"/>
                  </a:lnTo>
                  <a:lnTo>
                    <a:pt x="3782040" y="450269"/>
                  </a:lnTo>
                  <a:lnTo>
                    <a:pt x="3777635" y="459471"/>
                  </a:lnTo>
                  <a:lnTo>
                    <a:pt x="3776672" y="512806"/>
                  </a:lnTo>
                  <a:close/>
                </a:path>
                <a:path w="3911600" h="1696084">
                  <a:moveTo>
                    <a:pt x="3814019" y="452199"/>
                  </a:moveTo>
                  <a:lnTo>
                    <a:pt x="3792189" y="446855"/>
                  </a:lnTo>
                  <a:lnTo>
                    <a:pt x="3807685" y="446855"/>
                  </a:lnTo>
                  <a:lnTo>
                    <a:pt x="3814019" y="452199"/>
                  </a:lnTo>
                  <a:close/>
                </a:path>
                <a:path w="3911600" h="1696084">
                  <a:moveTo>
                    <a:pt x="3911539" y="606365"/>
                  </a:moveTo>
                  <a:lnTo>
                    <a:pt x="3812389" y="606365"/>
                  </a:lnTo>
                  <a:lnTo>
                    <a:pt x="3817241" y="606065"/>
                  </a:lnTo>
                  <a:lnTo>
                    <a:pt x="3820850" y="603485"/>
                  </a:lnTo>
                  <a:lnTo>
                    <a:pt x="3832456" y="504089"/>
                  </a:lnTo>
                  <a:lnTo>
                    <a:pt x="3832520" y="494391"/>
                  </a:lnTo>
                  <a:lnTo>
                    <a:pt x="3833774" y="489058"/>
                  </a:lnTo>
                  <a:lnTo>
                    <a:pt x="3836345" y="486139"/>
                  </a:lnTo>
                  <a:lnTo>
                    <a:pt x="3844117" y="483715"/>
                  </a:lnTo>
                  <a:lnTo>
                    <a:pt x="3855255" y="487574"/>
                  </a:lnTo>
                  <a:lnTo>
                    <a:pt x="3857836" y="488563"/>
                  </a:lnTo>
                  <a:lnTo>
                    <a:pt x="3860601" y="489058"/>
                  </a:lnTo>
                  <a:lnTo>
                    <a:pt x="3911539" y="489058"/>
                  </a:lnTo>
                  <a:lnTo>
                    <a:pt x="3911539" y="606365"/>
                  </a:lnTo>
                  <a:close/>
                </a:path>
                <a:path w="3911600" h="1696084">
                  <a:moveTo>
                    <a:pt x="3768428" y="554999"/>
                  </a:moveTo>
                  <a:lnTo>
                    <a:pt x="3762635" y="554999"/>
                  </a:lnTo>
                  <a:lnTo>
                    <a:pt x="3752438" y="550606"/>
                  </a:lnTo>
                  <a:lnTo>
                    <a:pt x="3775266" y="550606"/>
                  </a:lnTo>
                  <a:lnTo>
                    <a:pt x="3772939" y="554020"/>
                  </a:lnTo>
                  <a:lnTo>
                    <a:pt x="3768428" y="554999"/>
                  </a:lnTo>
                  <a:close/>
                </a:path>
                <a:path w="3911600" h="1696084">
                  <a:moveTo>
                    <a:pt x="3891281" y="738930"/>
                  </a:moveTo>
                  <a:lnTo>
                    <a:pt x="3883882" y="738024"/>
                  </a:lnTo>
                  <a:lnTo>
                    <a:pt x="3875276" y="735049"/>
                  </a:lnTo>
                  <a:lnTo>
                    <a:pt x="3865452" y="730005"/>
                  </a:lnTo>
                  <a:lnTo>
                    <a:pt x="3761645" y="669892"/>
                  </a:lnTo>
                  <a:lnTo>
                    <a:pt x="3911539" y="669892"/>
                  </a:lnTo>
                  <a:lnTo>
                    <a:pt x="3911539" y="703832"/>
                  </a:lnTo>
                  <a:lnTo>
                    <a:pt x="3911022" y="714318"/>
                  </a:lnTo>
                  <a:lnTo>
                    <a:pt x="3897480" y="737773"/>
                  </a:lnTo>
                  <a:lnTo>
                    <a:pt x="3891281" y="738930"/>
                  </a:lnTo>
                  <a:close/>
                </a:path>
              </a:pathLst>
            </a:custGeom>
            <a:solidFill>
              <a:srgbClr val="fad01b"/>
            </a:solidFill>
            <a:ln w="0">
              <a:noFill/>
            </a:ln>
          </p:spPr>
          <p:style>
            <a:lnRef idx="0"/>
            <a:fillRef idx="0"/>
            <a:effectRef idx="0"/>
            <a:fontRef idx="minor"/>
          </p:style>
        </p:sp>
        <p:sp>
          <p:nvSpPr>
            <p:cNvPr id="558" name="object 12"/>
            <p:cNvSpPr/>
            <p:nvPr/>
          </p:nvSpPr>
          <p:spPr>
            <a:xfrm>
              <a:off x="3612240" y="7354080"/>
              <a:ext cx="401400" cy="448560"/>
            </a:xfrm>
            <a:prstGeom prst="rect">
              <a:avLst/>
            </a:prstGeom>
            <a:blipFill rotWithShape="0">
              <a:blip r:embed="rId4"/>
              <a:srcRect/>
              <a:stretch/>
            </a:blipFill>
            <a:ln w="0">
              <a:noFill/>
            </a:ln>
          </p:spPr>
          <p:style>
            <a:lnRef idx="0"/>
            <a:fillRef idx="0"/>
            <a:effectRef idx="0"/>
            <a:fontRef idx="minor"/>
          </p:style>
        </p:sp>
        <p:sp>
          <p:nvSpPr>
            <p:cNvPr id="559" name="object 13"/>
            <p:cNvSpPr/>
            <p:nvPr/>
          </p:nvSpPr>
          <p:spPr>
            <a:xfrm>
              <a:off x="3983400" y="6872760"/>
              <a:ext cx="385920" cy="431280"/>
            </a:xfrm>
            <a:prstGeom prst="rect">
              <a:avLst/>
            </a:prstGeom>
            <a:blipFill rotWithShape="0">
              <a:blip r:embed="rId5"/>
              <a:srcRect/>
              <a:stretch/>
            </a:blipFill>
            <a:ln w="0">
              <a:noFill/>
            </a:ln>
          </p:spPr>
          <p:style>
            <a:lnRef idx="0"/>
            <a:fillRef idx="0"/>
            <a:effectRef idx="0"/>
            <a:fontRef idx="minor"/>
          </p:style>
        </p:sp>
        <p:sp>
          <p:nvSpPr>
            <p:cNvPr id="560" name="object 14"/>
            <p:cNvSpPr/>
            <p:nvPr/>
          </p:nvSpPr>
          <p:spPr>
            <a:xfrm>
              <a:off x="3975120" y="6905880"/>
              <a:ext cx="318600" cy="400320"/>
            </a:xfrm>
            <a:custGeom>
              <a:avLst/>
              <a:gdLst/>
              <a:ahLst/>
              <a:rect l="l" t="t" r="r" b="b"/>
              <a:pathLst>
                <a:path w="431800" h="710564">
                  <a:moveTo>
                    <a:pt x="287164" y="645009"/>
                  </a:moveTo>
                  <a:lnTo>
                    <a:pt x="142122" y="561099"/>
                  </a:lnTo>
                  <a:lnTo>
                    <a:pt x="142122" y="560149"/>
                  </a:lnTo>
                  <a:lnTo>
                    <a:pt x="44107" y="503905"/>
                  </a:lnTo>
                  <a:lnTo>
                    <a:pt x="24809" y="489451"/>
                  </a:lnTo>
                  <a:lnTo>
                    <a:pt x="11025" y="471780"/>
                  </a:lnTo>
                  <a:lnTo>
                    <a:pt x="2756" y="450899"/>
                  </a:lnTo>
                  <a:lnTo>
                    <a:pt x="0" y="426812"/>
                  </a:lnTo>
                  <a:lnTo>
                    <a:pt x="0" y="34078"/>
                  </a:lnTo>
                  <a:lnTo>
                    <a:pt x="17378" y="0"/>
                  </a:lnTo>
                  <a:lnTo>
                    <a:pt x="24952" y="606"/>
                  </a:lnTo>
                  <a:lnTo>
                    <a:pt x="33861" y="3394"/>
                  </a:lnTo>
                  <a:lnTo>
                    <a:pt x="44107" y="8358"/>
                  </a:lnTo>
                  <a:lnTo>
                    <a:pt x="179001" y="86428"/>
                  </a:lnTo>
                  <a:lnTo>
                    <a:pt x="179828" y="86428"/>
                  </a:lnTo>
                  <a:lnTo>
                    <a:pt x="210039" y="104383"/>
                  </a:lnTo>
                  <a:lnTo>
                    <a:pt x="210039" y="104838"/>
                  </a:lnTo>
                  <a:lnTo>
                    <a:pt x="387109" y="206204"/>
                  </a:lnTo>
                  <a:lnTo>
                    <a:pt x="399267" y="215412"/>
                  </a:lnTo>
                  <a:lnTo>
                    <a:pt x="251274" y="215412"/>
                  </a:lnTo>
                  <a:lnTo>
                    <a:pt x="249711" y="221696"/>
                  </a:lnTo>
                  <a:lnTo>
                    <a:pt x="172665" y="221696"/>
                  </a:lnTo>
                  <a:lnTo>
                    <a:pt x="66432" y="244998"/>
                  </a:lnTo>
                  <a:lnTo>
                    <a:pt x="66432" y="289082"/>
                  </a:lnTo>
                  <a:lnTo>
                    <a:pt x="172665" y="434540"/>
                  </a:lnTo>
                  <a:lnTo>
                    <a:pt x="196747" y="434540"/>
                  </a:lnTo>
                  <a:lnTo>
                    <a:pt x="184793" y="482580"/>
                  </a:lnTo>
                  <a:lnTo>
                    <a:pt x="202762" y="492724"/>
                  </a:lnTo>
                  <a:lnTo>
                    <a:pt x="282313" y="492724"/>
                  </a:lnTo>
                  <a:lnTo>
                    <a:pt x="282313" y="497572"/>
                  </a:lnTo>
                  <a:lnTo>
                    <a:pt x="431265" y="497572"/>
                  </a:lnTo>
                  <a:lnTo>
                    <a:pt x="431265" y="644020"/>
                  </a:lnTo>
                  <a:lnTo>
                    <a:pt x="287164" y="644020"/>
                  </a:lnTo>
                  <a:lnTo>
                    <a:pt x="287164" y="645009"/>
                  </a:lnTo>
                  <a:close/>
                </a:path>
                <a:path w="431800" h="710564">
                  <a:moveTo>
                    <a:pt x="179828" y="86428"/>
                  </a:moveTo>
                  <a:lnTo>
                    <a:pt x="179001" y="86428"/>
                  </a:lnTo>
                  <a:lnTo>
                    <a:pt x="179001" y="85936"/>
                  </a:lnTo>
                  <a:lnTo>
                    <a:pt x="179828" y="86428"/>
                  </a:lnTo>
                  <a:close/>
                </a:path>
                <a:path w="431800" h="710564">
                  <a:moveTo>
                    <a:pt x="282313" y="492724"/>
                  </a:moveTo>
                  <a:lnTo>
                    <a:pt x="202762" y="492724"/>
                  </a:lnTo>
                  <a:lnTo>
                    <a:pt x="269690" y="225604"/>
                  </a:lnTo>
                  <a:lnTo>
                    <a:pt x="251274" y="215412"/>
                  </a:lnTo>
                  <a:lnTo>
                    <a:pt x="399267" y="215412"/>
                  </a:lnTo>
                  <a:lnTo>
                    <a:pt x="406415" y="220826"/>
                  </a:lnTo>
                  <a:lnTo>
                    <a:pt x="420215" y="238554"/>
                  </a:lnTo>
                  <a:lnTo>
                    <a:pt x="428501" y="259379"/>
                  </a:lnTo>
                  <a:lnTo>
                    <a:pt x="431265" y="283292"/>
                  </a:lnTo>
                  <a:lnTo>
                    <a:pt x="431265" y="284233"/>
                  </a:lnTo>
                  <a:lnTo>
                    <a:pt x="282313" y="284233"/>
                  </a:lnTo>
                  <a:lnTo>
                    <a:pt x="282313" y="329849"/>
                  </a:lnTo>
                  <a:lnTo>
                    <a:pt x="364289" y="436509"/>
                  </a:lnTo>
                  <a:lnTo>
                    <a:pt x="364289" y="437954"/>
                  </a:lnTo>
                  <a:lnTo>
                    <a:pt x="282313" y="451064"/>
                  </a:lnTo>
                  <a:lnTo>
                    <a:pt x="282313" y="492724"/>
                  </a:lnTo>
                  <a:close/>
                </a:path>
                <a:path w="431800" h="710564">
                  <a:moveTo>
                    <a:pt x="196747" y="434540"/>
                  </a:moveTo>
                  <a:lnTo>
                    <a:pt x="172665" y="434540"/>
                  </a:lnTo>
                  <a:lnTo>
                    <a:pt x="172665" y="388023"/>
                  </a:lnTo>
                  <a:lnTo>
                    <a:pt x="90194" y="281363"/>
                  </a:lnTo>
                  <a:lnTo>
                    <a:pt x="90194" y="280868"/>
                  </a:lnTo>
                  <a:lnTo>
                    <a:pt x="172665" y="267263"/>
                  </a:lnTo>
                  <a:lnTo>
                    <a:pt x="172665" y="221696"/>
                  </a:lnTo>
                  <a:lnTo>
                    <a:pt x="249711" y="221696"/>
                  </a:lnTo>
                  <a:lnTo>
                    <a:pt x="196747" y="434540"/>
                  </a:lnTo>
                  <a:close/>
                </a:path>
                <a:path w="431800" h="710564">
                  <a:moveTo>
                    <a:pt x="431265" y="497572"/>
                  </a:moveTo>
                  <a:lnTo>
                    <a:pt x="282313" y="497572"/>
                  </a:lnTo>
                  <a:lnTo>
                    <a:pt x="388545" y="473824"/>
                  </a:lnTo>
                  <a:lnTo>
                    <a:pt x="388545" y="429692"/>
                  </a:lnTo>
                  <a:lnTo>
                    <a:pt x="282313" y="284233"/>
                  </a:lnTo>
                  <a:lnTo>
                    <a:pt x="431265" y="284233"/>
                  </a:lnTo>
                  <a:lnTo>
                    <a:pt x="431265" y="497572"/>
                  </a:lnTo>
                  <a:close/>
                </a:path>
                <a:path w="431800" h="710564">
                  <a:moveTo>
                    <a:pt x="411741" y="710443"/>
                  </a:moveTo>
                  <a:lnTo>
                    <a:pt x="404684" y="709473"/>
                  </a:lnTo>
                  <a:lnTo>
                    <a:pt x="396467" y="706558"/>
                  </a:lnTo>
                  <a:lnTo>
                    <a:pt x="387109" y="701709"/>
                  </a:lnTo>
                  <a:lnTo>
                    <a:pt x="287164" y="644020"/>
                  </a:lnTo>
                  <a:lnTo>
                    <a:pt x="431265" y="644020"/>
                  </a:lnTo>
                  <a:lnTo>
                    <a:pt x="431265" y="676971"/>
                  </a:lnTo>
                  <a:lnTo>
                    <a:pt x="430775" y="686832"/>
                  </a:lnTo>
                  <a:lnTo>
                    <a:pt x="417653" y="709476"/>
                  </a:lnTo>
                  <a:lnTo>
                    <a:pt x="411741" y="710443"/>
                  </a:lnTo>
                  <a:close/>
                </a:path>
              </a:pathLst>
            </a:custGeom>
            <a:solidFill>
              <a:srgbClr val="833fa3"/>
            </a:solidFill>
            <a:ln w="0">
              <a:noFill/>
            </a:ln>
          </p:spPr>
          <p:style>
            <a:lnRef idx="0"/>
            <a:fillRef idx="0"/>
            <a:effectRef idx="0"/>
            <a:fontRef idx="minor"/>
          </p:style>
        </p:sp>
        <p:sp>
          <p:nvSpPr>
            <p:cNvPr id="561" name="object 15"/>
            <p:cNvSpPr/>
            <p:nvPr/>
          </p:nvSpPr>
          <p:spPr>
            <a:xfrm>
              <a:off x="1039680" y="7063560"/>
              <a:ext cx="401400" cy="448560"/>
            </a:xfrm>
            <a:prstGeom prst="rect">
              <a:avLst/>
            </a:prstGeom>
            <a:blipFill rotWithShape="0">
              <a:blip r:embed="rId6"/>
              <a:srcRect/>
              <a:stretch/>
            </a:blipFill>
            <a:ln w="0">
              <a:noFill/>
            </a:ln>
          </p:spPr>
          <p:style>
            <a:lnRef idx="0"/>
            <a:fillRef idx="0"/>
            <a:effectRef idx="0"/>
            <a:fontRef idx="minor"/>
          </p:style>
        </p:sp>
        <p:sp>
          <p:nvSpPr>
            <p:cNvPr id="562" name="object 16"/>
            <p:cNvSpPr/>
            <p:nvPr/>
          </p:nvSpPr>
          <p:spPr>
            <a:xfrm>
              <a:off x="1030680" y="7098120"/>
              <a:ext cx="331200" cy="416520"/>
            </a:xfrm>
            <a:custGeom>
              <a:avLst/>
              <a:gdLst/>
              <a:ahLst/>
              <a:rect l="l" t="t" r="r" b="b"/>
              <a:pathLst>
                <a:path w="448944" h="739139">
                  <a:moveTo>
                    <a:pt x="298844" y="670855"/>
                  </a:moveTo>
                  <a:lnTo>
                    <a:pt x="147962" y="583580"/>
                  </a:lnTo>
                  <a:lnTo>
                    <a:pt x="147962" y="583085"/>
                  </a:lnTo>
                  <a:lnTo>
                    <a:pt x="46086" y="523961"/>
                  </a:lnTo>
                  <a:lnTo>
                    <a:pt x="25918" y="508968"/>
                  </a:lnTo>
                  <a:lnTo>
                    <a:pt x="11516" y="490637"/>
                  </a:lnTo>
                  <a:lnTo>
                    <a:pt x="2878" y="468967"/>
                  </a:lnTo>
                  <a:lnTo>
                    <a:pt x="0" y="443959"/>
                  </a:lnTo>
                  <a:lnTo>
                    <a:pt x="0" y="35686"/>
                  </a:lnTo>
                  <a:lnTo>
                    <a:pt x="18430" y="0"/>
                  </a:lnTo>
                  <a:lnTo>
                    <a:pt x="26193" y="549"/>
                  </a:lnTo>
                  <a:lnTo>
                    <a:pt x="35413" y="3391"/>
                  </a:lnTo>
                  <a:lnTo>
                    <a:pt x="46086" y="8524"/>
                  </a:lnTo>
                  <a:lnTo>
                    <a:pt x="186279" y="90010"/>
                  </a:lnTo>
                  <a:lnTo>
                    <a:pt x="187130" y="90010"/>
                  </a:lnTo>
                  <a:lnTo>
                    <a:pt x="218798" y="108415"/>
                  </a:lnTo>
                  <a:lnTo>
                    <a:pt x="218798" y="109404"/>
                  </a:lnTo>
                  <a:lnTo>
                    <a:pt x="258579" y="132164"/>
                  </a:lnTo>
                  <a:lnTo>
                    <a:pt x="132916" y="132164"/>
                  </a:lnTo>
                  <a:lnTo>
                    <a:pt x="132916" y="365887"/>
                  </a:lnTo>
                  <a:lnTo>
                    <a:pt x="81030" y="365887"/>
                  </a:lnTo>
                  <a:lnTo>
                    <a:pt x="51430" y="410504"/>
                  </a:lnTo>
                  <a:lnTo>
                    <a:pt x="62338" y="423045"/>
                  </a:lnTo>
                  <a:lnTo>
                    <a:pt x="73739" y="434010"/>
                  </a:lnTo>
                  <a:lnTo>
                    <a:pt x="85631" y="443404"/>
                  </a:lnTo>
                  <a:lnTo>
                    <a:pt x="98010" y="451232"/>
                  </a:lnTo>
                  <a:lnTo>
                    <a:pt x="117160" y="460398"/>
                  </a:lnTo>
                  <a:lnTo>
                    <a:pt x="134868" y="464665"/>
                  </a:lnTo>
                  <a:lnTo>
                    <a:pt x="290918" y="464665"/>
                  </a:lnTo>
                  <a:lnTo>
                    <a:pt x="297365" y="470627"/>
                  </a:lnTo>
                  <a:lnTo>
                    <a:pt x="301348" y="473545"/>
                  </a:lnTo>
                  <a:lnTo>
                    <a:pt x="259541" y="473545"/>
                  </a:lnTo>
                  <a:lnTo>
                    <a:pt x="234299" y="491456"/>
                  </a:lnTo>
                  <a:lnTo>
                    <a:pt x="238203" y="497294"/>
                  </a:lnTo>
                  <a:lnTo>
                    <a:pt x="239150" y="498584"/>
                  </a:lnTo>
                  <a:lnTo>
                    <a:pt x="240136" y="500203"/>
                  </a:lnTo>
                  <a:lnTo>
                    <a:pt x="241122" y="502143"/>
                  </a:lnTo>
                  <a:lnTo>
                    <a:pt x="242069" y="503083"/>
                  </a:lnTo>
                  <a:lnTo>
                    <a:pt x="243055" y="504567"/>
                  </a:lnTo>
                  <a:lnTo>
                    <a:pt x="275621" y="544737"/>
                  </a:lnTo>
                  <a:lnTo>
                    <a:pt x="315823" y="577296"/>
                  </a:lnTo>
                  <a:lnTo>
                    <a:pt x="353478" y="590458"/>
                  </a:lnTo>
                  <a:lnTo>
                    <a:pt x="448739" y="590458"/>
                  </a:lnTo>
                  <a:lnTo>
                    <a:pt x="448739" y="669915"/>
                  </a:lnTo>
                  <a:lnTo>
                    <a:pt x="298844" y="669915"/>
                  </a:lnTo>
                  <a:lnTo>
                    <a:pt x="298844" y="670855"/>
                  </a:lnTo>
                  <a:close/>
                </a:path>
                <a:path w="448944" h="739139">
                  <a:moveTo>
                    <a:pt x="187130" y="90010"/>
                  </a:moveTo>
                  <a:lnTo>
                    <a:pt x="186279" y="90010"/>
                  </a:lnTo>
                  <a:lnTo>
                    <a:pt x="186279" y="89515"/>
                  </a:lnTo>
                  <a:lnTo>
                    <a:pt x="187130" y="90010"/>
                  </a:lnTo>
                  <a:close/>
                </a:path>
                <a:path w="448944" h="739139">
                  <a:moveTo>
                    <a:pt x="290918" y="464665"/>
                  </a:moveTo>
                  <a:lnTo>
                    <a:pt x="134868" y="464665"/>
                  </a:lnTo>
                  <a:lnTo>
                    <a:pt x="151126" y="464034"/>
                  </a:lnTo>
                  <a:lnTo>
                    <a:pt x="165928" y="458505"/>
                  </a:lnTo>
                  <a:lnTo>
                    <a:pt x="178407" y="448587"/>
                  </a:lnTo>
                  <a:lnTo>
                    <a:pt x="187251" y="434861"/>
                  </a:lnTo>
                  <a:lnTo>
                    <a:pt x="192464" y="417319"/>
                  </a:lnTo>
                  <a:lnTo>
                    <a:pt x="194049" y="395958"/>
                  </a:lnTo>
                  <a:lnTo>
                    <a:pt x="194049" y="167588"/>
                  </a:lnTo>
                  <a:lnTo>
                    <a:pt x="132916" y="132164"/>
                  </a:lnTo>
                  <a:lnTo>
                    <a:pt x="258579" y="132164"/>
                  </a:lnTo>
                  <a:lnTo>
                    <a:pt x="402653" y="214590"/>
                  </a:lnTo>
                  <a:lnTo>
                    <a:pt x="437223" y="248177"/>
                  </a:lnTo>
                  <a:lnTo>
                    <a:pt x="448739" y="294592"/>
                  </a:lnTo>
                  <a:lnTo>
                    <a:pt x="448739" y="334865"/>
                  </a:lnTo>
                  <a:lnTo>
                    <a:pt x="270229" y="334865"/>
                  </a:lnTo>
                  <a:lnTo>
                    <a:pt x="255361" y="336041"/>
                  </a:lnTo>
                  <a:lnTo>
                    <a:pt x="244751" y="342983"/>
                  </a:lnTo>
                  <a:lnTo>
                    <a:pt x="238389" y="355687"/>
                  </a:lnTo>
                  <a:lnTo>
                    <a:pt x="236271" y="374149"/>
                  </a:lnTo>
                  <a:lnTo>
                    <a:pt x="238510" y="392163"/>
                  </a:lnTo>
                  <a:lnTo>
                    <a:pt x="245234" y="410365"/>
                  </a:lnTo>
                  <a:lnTo>
                    <a:pt x="256449" y="428753"/>
                  </a:lnTo>
                  <a:lnTo>
                    <a:pt x="272162" y="447324"/>
                  </a:lnTo>
                  <a:lnTo>
                    <a:pt x="290918" y="464665"/>
                  </a:lnTo>
                  <a:close/>
                </a:path>
                <a:path w="448944" h="739139">
                  <a:moveTo>
                    <a:pt x="448739" y="434262"/>
                  </a:moveTo>
                  <a:lnTo>
                    <a:pt x="353647" y="434262"/>
                  </a:lnTo>
                  <a:lnTo>
                    <a:pt x="376957" y="415362"/>
                  </a:lnTo>
                  <a:lnTo>
                    <a:pt x="367399" y="402532"/>
                  </a:lnTo>
                  <a:lnTo>
                    <a:pt x="337654" y="370241"/>
                  </a:lnTo>
                  <a:lnTo>
                    <a:pt x="306121" y="347927"/>
                  </a:lnTo>
                  <a:lnTo>
                    <a:pt x="270229" y="334865"/>
                  </a:lnTo>
                  <a:lnTo>
                    <a:pt x="448739" y="334865"/>
                  </a:lnTo>
                  <a:lnTo>
                    <a:pt x="448739" y="434262"/>
                  </a:lnTo>
                  <a:close/>
                </a:path>
                <a:path w="448944" h="739139">
                  <a:moveTo>
                    <a:pt x="111090" y="385150"/>
                  </a:moveTo>
                  <a:lnTo>
                    <a:pt x="81030" y="365887"/>
                  </a:lnTo>
                  <a:lnTo>
                    <a:pt x="132916" y="365887"/>
                  </a:lnTo>
                  <a:lnTo>
                    <a:pt x="111090" y="385150"/>
                  </a:lnTo>
                  <a:close/>
                </a:path>
                <a:path w="448944" h="739139">
                  <a:moveTo>
                    <a:pt x="448739" y="590458"/>
                  </a:moveTo>
                  <a:lnTo>
                    <a:pt x="353478" y="590458"/>
                  </a:lnTo>
                  <a:lnTo>
                    <a:pt x="364336" y="590358"/>
                  </a:lnTo>
                  <a:lnTo>
                    <a:pt x="376190" y="587279"/>
                  </a:lnTo>
                  <a:lnTo>
                    <a:pt x="384584" y="579957"/>
                  </a:lnTo>
                  <a:lnTo>
                    <a:pt x="389524" y="568385"/>
                  </a:lnTo>
                  <a:lnTo>
                    <a:pt x="391017" y="552559"/>
                  </a:lnTo>
                  <a:lnTo>
                    <a:pt x="388850" y="533659"/>
                  </a:lnTo>
                  <a:lnTo>
                    <a:pt x="371638" y="496371"/>
                  </a:lnTo>
                  <a:lnTo>
                    <a:pt x="344438" y="465778"/>
                  </a:lnTo>
                  <a:lnTo>
                    <a:pt x="316770" y="443959"/>
                  </a:lnTo>
                  <a:lnTo>
                    <a:pt x="316467" y="443620"/>
                  </a:lnTo>
                  <a:lnTo>
                    <a:pt x="316362" y="443404"/>
                  </a:lnTo>
                  <a:lnTo>
                    <a:pt x="316316" y="442970"/>
                  </a:lnTo>
                  <a:lnTo>
                    <a:pt x="315330" y="442330"/>
                  </a:lnTo>
                  <a:lnTo>
                    <a:pt x="286524" y="416283"/>
                  </a:lnTo>
                  <a:lnTo>
                    <a:pt x="276520" y="393989"/>
                  </a:lnTo>
                  <a:lnTo>
                    <a:pt x="276520" y="385921"/>
                  </a:lnTo>
                  <a:lnTo>
                    <a:pt x="280234" y="382217"/>
                  </a:lnTo>
                  <a:lnTo>
                    <a:pt x="287663" y="382857"/>
                  </a:lnTo>
                  <a:lnTo>
                    <a:pt x="324540" y="402746"/>
                  </a:lnTo>
                  <a:lnTo>
                    <a:pt x="353647" y="434262"/>
                  </a:lnTo>
                  <a:lnTo>
                    <a:pt x="448739" y="434262"/>
                  </a:lnTo>
                  <a:lnTo>
                    <a:pt x="448739" y="590458"/>
                  </a:lnTo>
                  <a:close/>
                </a:path>
                <a:path w="448944" h="739139">
                  <a:moveTo>
                    <a:pt x="339737" y="542646"/>
                  </a:moveTo>
                  <a:lnTo>
                    <a:pt x="295437" y="519587"/>
                  </a:lnTo>
                  <a:lnTo>
                    <a:pt x="265832" y="484678"/>
                  </a:lnTo>
                  <a:lnTo>
                    <a:pt x="259541" y="473545"/>
                  </a:lnTo>
                  <a:lnTo>
                    <a:pt x="301348" y="473545"/>
                  </a:lnTo>
                  <a:lnTo>
                    <a:pt x="306614" y="477405"/>
                  </a:lnTo>
                  <a:lnTo>
                    <a:pt x="308053" y="478840"/>
                  </a:lnTo>
                  <a:lnTo>
                    <a:pt x="309493" y="479829"/>
                  </a:lnTo>
                  <a:lnTo>
                    <a:pt x="309835" y="480469"/>
                  </a:lnTo>
                  <a:lnTo>
                    <a:pt x="310175" y="480809"/>
                  </a:lnTo>
                  <a:lnTo>
                    <a:pt x="310479" y="480809"/>
                  </a:lnTo>
                  <a:lnTo>
                    <a:pt x="311465" y="481264"/>
                  </a:lnTo>
                  <a:lnTo>
                    <a:pt x="312412" y="482253"/>
                  </a:lnTo>
                  <a:lnTo>
                    <a:pt x="313549" y="483049"/>
                  </a:lnTo>
                  <a:lnTo>
                    <a:pt x="314837" y="483689"/>
                  </a:lnTo>
                  <a:lnTo>
                    <a:pt x="333295" y="499224"/>
                  </a:lnTo>
                  <a:lnTo>
                    <a:pt x="341325" y="507865"/>
                  </a:lnTo>
                  <a:lnTo>
                    <a:pt x="346991" y="515836"/>
                  </a:lnTo>
                  <a:lnTo>
                    <a:pt x="350292" y="523133"/>
                  </a:lnTo>
                  <a:lnTo>
                    <a:pt x="351222" y="529751"/>
                  </a:lnTo>
                  <a:lnTo>
                    <a:pt x="351222" y="531874"/>
                  </a:lnTo>
                  <a:lnTo>
                    <a:pt x="351070" y="532175"/>
                  </a:lnTo>
                  <a:lnTo>
                    <a:pt x="350729" y="532175"/>
                  </a:lnTo>
                  <a:lnTo>
                    <a:pt x="350729" y="532863"/>
                  </a:lnTo>
                  <a:lnTo>
                    <a:pt x="350577" y="533319"/>
                  </a:lnTo>
                  <a:lnTo>
                    <a:pt x="350275" y="533659"/>
                  </a:lnTo>
                  <a:lnTo>
                    <a:pt x="350275" y="535094"/>
                  </a:lnTo>
                  <a:lnTo>
                    <a:pt x="345423" y="541416"/>
                  </a:lnTo>
                  <a:lnTo>
                    <a:pt x="339737" y="542646"/>
                  </a:lnTo>
                  <a:close/>
                </a:path>
                <a:path w="448944" h="739139">
                  <a:moveTo>
                    <a:pt x="428480" y="738927"/>
                  </a:moveTo>
                  <a:lnTo>
                    <a:pt x="421082" y="738013"/>
                  </a:lnTo>
                  <a:lnTo>
                    <a:pt x="412475" y="735049"/>
                  </a:lnTo>
                  <a:lnTo>
                    <a:pt x="402653" y="730028"/>
                  </a:lnTo>
                  <a:lnTo>
                    <a:pt x="298844" y="669915"/>
                  </a:lnTo>
                  <a:lnTo>
                    <a:pt x="448739" y="669915"/>
                  </a:lnTo>
                  <a:lnTo>
                    <a:pt x="448739" y="703845"/>
                  </a:lnTo>
                  <a:lnTo>
                    <a:pt x="448227" y="714331"/>
                  </a:lnTo>
                  <a:lnTo>
                    <a:pt x="434679" y="737795"/>
                  </a:lnTo>
                  <a:lnTo>
                    <a:pt x="428480" y="738927"/>
                  </a:lnTo>
                  <a:close/>
                </a:path>
              </a:pathLst>
            </a:custGeom>
            <a:solidFill>
              <a:srgbClr val="f26726"/>
            </a:solidFill>
            <a:ln w="0">
              <a:noFill/>
            </a:ln>
          </p:spPr>
          <p:style>
            <a:lnRef idx="0"/>
            <a:fillRef idx="0"/>
            <a:effectRef idx="0"/>
            <a:fontRef idx="minor"/>
          </p:style>
        </p:sp>
        <p:sp>
          <p:nvSpPr>
            <p:cNvPr id="563" name="object 17"/>
            <p:cNvSpPr/>
            <p:nvPr/>
          </p:nvSpPr>
          <p:spPr>
            <a:xfrm>
              <a:off x="1238040" y="6586560"/>
              <a:ext cx="385920" cy="431280"/>
            </a:xfrm>
            <a:prstGeom prst="rect">
              <a:avLst/>
            </a:prstGeom>
            <a:blipFill rotWithShape="0">
              <a:blip r:embed="rId7"/>
              <a:srcRect/>
              <a:stretch/>
            </a:blipFill>
            <a:ln w="0">
              <a:noFill/>
            </a:ln>
          </p:spPr>
          <p:style>
            <a:lnRef idx="0"/>
            <a:fillRef idx="0"/>
            <a:effectRef idx="0"/>
            <a:fontRef idx="minor"/>
          </p:style>
        </p:sp>
        <p:sp>
          <p:nvSpPr>
            <p:cNvPr id="564" name="object 18"/>
            <p:cNvSpPr/>
            <p:nvPr/>
          </p:nvSpPr>
          <p:spPr>
            <a:xfrm>
              <a:off x="1229400" y="6619680"/>
              <a:ext cx="3113640" cy="1605240"/>
            </a:xfrm>
            <a:custGeom>
              <a:avLst/>
              <a:gdLst/>
              <a:ahLst/>
              <a:rect l="l" t="t" r="r" b="b"/>
              <a:pathLst>
                <a:path w="4215765" h="2847340">
                  <a:moveTo>
                    <a:pt x="412051" y="709929"/>
                  </a:moveTo>
                  <a:lnTo>
                    <a:pt x="44154" y="502919"/>
                  </a:lnTo>
                  <a:lnTo>
                    <a:pt x="11033" y="471169"/>
                  </a:lnTo>
                  <a:lnTo>
                    <a:pt x="0" y="426719"/>
                  </a:lnTo>
                  <a:lnTo>
                    <a:pt x="0" y="34289"/>
                  </a:lnTo>
                  <a:lnTo>
                    <a:pt x="17675" y="0"/>
                  </a:lnTo>
                  <a:lnTo>
                    <a:pt x="25109" y="0"/>
                  </a:lnTo>
                  <a:lnTo>
                    <a:pt x="33935" y="2539"/>
                  </a:lnTo>
                  <a:lnTo>
                    <a:pt x="44154" y="7619"/>
                  </a:lnTo>
                  <a:lnTo>
                    <a:pt x="179003" y="86359"/>
                  </a:lnTo>
                  <a:lnTo>
                    <a:pt x="181105" y="86359"/>
                  </a:lnTo>
                  <a:lnTo>
                    <a:pt x="210536" y="104139"/>
                  </a:lnTo>
                  <a:lnTo>
                    <a:pt x="303239" y="157479"/>
                  </a:lnTo>
                  <a:lnTo>
                    <a:pt x="89899" y="157479"/>
                  </a:lnTo>
                  <a:lnTo>
                    <a:pt x="59186" y="181609"/>
                  </a:lnTo>
                  <a:lnTo>
                    <a:pt x="48532" y="220979"/>
                  </a:lnTo>
                  <a:lnTo>
                    <a:pt x="46136" y="261619"/>
                  </a:lnTo>
                  <a:lnTo>
                    <a:pt x="46357" y="273049"/>
                  </a:lnTo>
                  <a:lnTo>
                    <a:pt x="50445" y="313689"/>
                  </a:lnTo>
                  <a:lnTo>
                    <a:pt x="59186" y="351789"/>
                  </a:lnTo>
                  <a:lnTo>
                    <a:pt x="77078" y="392429"/>
                  </a:lnTo>
                  <a:lnTo>
                    <a:pt x="105741" y="424179"/>
                  </a:lnTo>
                  <a:lnTo>
                    <a:pt x="122076" y="430529"/>
                  </a:lnTo>
                  <a:lnTo>
                    <a:pt x="180188" y="430529"/>
                  </a:lnTo>
                  <a:lnTo>
                    <a:pt x="191624" y="454659"/>
                  </a:lnTo>
                  <a:lnTo>
                    <a:pt x="216183" y="486409"/>
                  </a:lnTo>
                  <a:lnTo>
                    <a:pt x="239890" y="497839"/>
                  </a:lnTo>
                  <a:lnTo>
                    <a:pt x="289933" y="497839"/>
                  </a:lnTo>
                  <a:lnTo>
                    <a:pt x="299337" y="516889"/>
                  </a:lnTo>
                  <a:lnTo>
                    <a:pt x="323874" y="548639"/>
                  </a:lnTo>
                  <a:lnTo>
                    <a:pt x="347830" y="560069"/>
                  </a:lnTo>
                  <a:lnTo>
                    <a:pt x="431760" y="560069"/>
                  </a:lnTo>
                  <a:lnTo>
                    <a:pt x="431760" y="676909"/>
                  </a:lnTo>
                  <a:lnTo>
                    <a:pt x="420428" y="708659"/>
                  </a:lnTo>
                  <a:lnTo>
                    <a:pt x="418192" y="708659"/>
                  </a:lnTo>
                  <a:lnTo>
                    <a:pt x="412051" y="709929"/>
                  </a:lnTo>
                  <a:close/>
                </a:path>
                <a:path w="4215765" h="2847340">
                  <a:moveTo>
                    <a:pt x="181105" y="86359"/>
                  </a:moveTo>
                  <a:lnTo>
                    <a:pt x="179003" y="86359"/>
                  </a:lnTo>
                  <a:lnTo>
                    <a:pt x="179003" y="85089"/>
                  </a:lnTo>
                  <a:lnTo>
                    <a:pt x="181105" y="86359"/>
                  </a:lnTo>
                  <a:close/>
                </a:path>
                <a:path w="4215765" h="2847340">
                  <a:moveTo>
                    <a:pt x="176585" y="289559"/>
                  </a:moveTo>
                  <a:lnTo>
                    <a:pt x="139700" y="289559"/>
                  </a:lnTo>
                  <a:lnTo>
                    <a:pt x="163009" y="287019"/>
                  </a:lnTo>
                  <a:lnTo>
                    <a:pt x="160662" y="270509"/>
                  </a:lnTo>
                  <a:lnTo>
                    <a:pt x="148948" y="224789"/>
                  </a:lnTo>
                  <a:lnTo>
                    <a:pt x="139956" y="204469"/>
                  </a:lnTo>
                  <a:lnTo>
                    <a:pt x="134931" y="194309"/>
                  </a:lnTo>
                  <a:lnTo>
                    <a:pt x="105741" y="162559"/>
                  </a:lnTo>
                  <a:lnTo>
                    <a:pt x="89899" y="157479"/>
                  </a:lnTo>
                  <a:lnTo>
                    <a:pt x="303239" y="157479"/>
                  </a:lnTo>
                  <a:lnTo>
                    <a:pt x="387113" y="205739"/>
                  </a:lnTo>
                  <a:lnTo>
                    <a:pt x="406657" y="220979"/>
                  </a:lnTo>
                  <a:lnTo>
                    <a:pt x="408650" y="223519"/>
                  </a:lnTo>
                  <a:lnTo>
                    <a:pt x="203752" y="223519"/>
                  </a:lnTo>
                  <a:lnTo>
                    <a:pt x="196475" y="224789"/>
                  </a:lnTo>
                  <a:lnTo>
                    <a:pt x="187565" y="231139"/>
                  </a:lnTo>
                  <a:lnTo>
                    <a:pt x="181191" y="242569"/>
                  </a:lnTo>
                  <a:lnTo>
                    <a:pt x="177362" y="259079"/>
                  </a:lnTo>
                  <a:lnTo>
                    <a:pt x="176155" y="280669"/>
                  </a:lnTo>
                  <a:lnTo>
                    <a:pt x="176251" y="284479"/>
                  </a:lnTo>
                  <a:lnTo>
                    <a:pt x="176585" y="289559"/>
                  </a:lnTo>
                  <a:close/>
                </a:path>
                <a:path w="4215765" h="2847340">
                  <a:moveTo>
                    <a:pt x="115785" y="378459"/>
                  </a:moveTo>
                  <a:lnTo>
                    <a:pt x="88413" y="354329"/>
                  </a:lnTo>
                  <a:lnTo>
                    <a:pt x="85379" y="349249"/>
                  </a:lnTo>
                  <a:lnTo>
                    <a:pt x="73498" y="306069"/>
                  </a:lnTo>
                  <a:lnTo>
                    <a:pt x="71418" y="270509"/>
                  </a:lnTo>
                  <a:lnTo>
                    <a:pt x="71869" y="257809"/>
                  </a:lnTo>
                  <a:lnTo>
                    <a:pt x="83266" y="217169"/>
                  </a:lnTo>
                  <a:lnTo>
                    <a:pt x="91680" y="210819"/>
                  </a:lnTo>
                  <a:lnTo>
                    <a:pt x="96229" y="208279"/>
                  </a:lnTo>
                  <a:lnTo>
                    <a:pt x="100890" y="209549"/>
                  </a:lnTo>
                  <a:lnTo>
                    <a:pt x="105741" y="212089"/>
                  </a:lnTo>
                  <a:lnTo>
                    <a:pt x="110934" y="214629"/>
                  </a:lnTo>
                  <a:lnTo>
                    <a:pt x="115785" y="219709"/>
                  </a:lnTo>
                  <a:lnTo>
                    <a:pt x="120295" y="227329"/>
                  </a:lnTo>
                  <a:lnTo>
                    <a:pt x="123579" y="232409"/>
                  </a:lnTo>
                  <a:lnTo>
                    <a:pt x="136574" y="270509"/>
                  </a:lnTo>
                  <a:lnTo>
                    <a:pt x="139700" y="289559"/>
                  </a:lnTo>
                  <a:lnTo>
                    <a:pt x="176585" y="289559"/>
                  </a:lnTo>
                  <a:lnTo>
                    <a:pt x="177420" y="302259"/>
                  </a:lnTo>
                  <a:lnTo>
                    <a:pt x="181428" y="321309"/>
                  </a:lnTo>
                  <a:lnTo>
                    <a:pt x="187154" y="336549"/>
                  </a:lnTo>
                  <a:lnTo>
                    <a:pt x="139700" y="336549"/>
                  </a:lnTo>
                  <a:lnTo>
                    <a:pt x="138322" y="344169"/>
                  </a:lnTo>
                  <a:lnTo>
                    <a:pt x="136574" y="353059"/>
                  </a:lnTo>
                  <a:lnTo>
                    <a:pt x="134456" y="359409"/>
                  </a:lnTo>
                  <a:lnTo>
                    <a:pt x="131969" y="364489"/>
                  </a:lnTo>
                  <a:lnTo>
                    <a:pt x="128709" y="372109"/>
                  </a:lnTo>
                  <a:lnTo>
                    <a:pt x="124843" y="375919"/>
                  </a:lnTo>
                  <a:lnTo>
                    <a:pt x="115785" y="378459"/>
                  </a:lnTo>
                  <a:close/>
                </a:path>
                <a:path w="4215765" h="2847340">
                  <a:moveTo>
                    <a:pt x="286833" y="313689"/>
                  </a:moveTo>
                  <a:lnTo>
                    <a:pt x="247413" y="313689"/>
                  </a:lnTo>
                  <a:lnTo>
                    <a:pt x="261474" y="284479"/>
                  </a:lnTo>
                  <a:lnTo>
                    <a:pt x="255781" y="273049"/>
                  </a:lnTo>
                  <a:lnTo>
                    <a:pt x="231078" y="237489"/>
                  </a:lnTo>
                  <a:lnTo>
                    <a:pt x="203752" y="223519"/>
                  </a:lnTo>
                  <a:lnTo>
                    <a:pt x="408650" y="223519"/>
                  </a:lnTo>
                  <a:lnTo>
                    <a:pt x="420608" y="238759"/>
                  </a:lnTo>
                  <a:lnTo>
                    <a:pt x="428973" y="259079"/>
                  </a:lnTo>
                  <a:lnTo>
                    <a:pt x="431760" y="283209"/>
                  </a:lnTo>
                  <a:lnTo>
                    <a:pt x="431760" y="285749"/>
                  </a:lnTo>
                  <a:lnTo>
                    <a:pt x="311465" y="285749"/>
                  </a:lnTo>
                  <a:lnTo>
                    <a:pt x="304188" y="287019"/>
                  </a:lnTo>
                  <a:lnTo>
                    <a:pt x="295262" y="293369"/>
                  </a:lnTo>
                  <a:lnTo>
                    <a:pt x="288890" y="304799"/>
                  </a:lnTo>
                  <a:lnTo>
                    <a:pt x="286833" y="313689"/>
                  </a:lnTo>
                  <a:close/>
                </a:path>
                <a:path w="4215765" h="2847340">
                  <a:moveTo>
                    <a:pt x="289933" y="497839"/>
                  </a:moveTo>
                  <a:lnTo>
                    <a:pt x="239890" y="497839"/>
                  </a:lnTo>
                  <a:lnTo>
                    <a:pt x="246982" y="496569"/>
                  </a:lnTo>
                  <a:lnTo>
                    <a:pt x="253704" y="492759"/>
                  </a:lnTo>
                  <a:lnTo>
                    <a:pt x="260923" y="485139"/>
                  </a:lnTo>
                  <a:lnTo>
                    <a:pt x="266088" y="473709"/>
                  </a:lnTo>
                  <a:lnTo>
                    <a:pt x="269193" y="458469"/>
                  </a:lnTo>
                  <a:lnTo>
                    <a:pt x="270229" y="440689"/>
                  </a:lnTo>
                  <a:lnTo>
                    <a:pt x="268893" y="419099"/>
                  </a:lnTo>
                  <a:lnTo>
                    <a:pt x="258205" y="379729"/>
                  </a:lnTo>
                  <a:lnTo>
                    <a:pt x="226568" y="337819"/>
                  </a:lnTo>
                  <a:lnTo>
                    <a:pt x="225582" y="337819"/>
                  </a:lnTo>
                  <a:lnTo>
                    <a:pt x="225089" y="336549"/>
                  </a:lnTo>
                  <a:lnTo>
                    <a:pt x="224597" y="336549"/>
                  </a:lnTo>
                  <a:lnTo>
                    <a:pt x="223952" y="335279"/>
                  </a:lnTo>
                  <a:lnTo>
                    <a:pt x="222171" y="334009"/>
                  </a:lnTo>
                  <a:lnTo>
                    <a:pt x="214440" y="326389"/>
                  </a:lnTo>
                  <a:lnTo>
                    <a:pt x="211029" y="321309"/>
                  </a:lnTo>
                  <a:lnTo>
                    <a:pt x="206352" y="314959"/>
                  </a:lnTo>
                  <a:lnTo>
                    <a:pt x="203012" y="307339"/>
                  </a:lnTo>
                  <a:lnTo>
                    <a:pt x="201008" y="299719"/>
                  </a:lnTo>
                  <a:lnTo>
                    <a:pt x="200436" y="292099"/>
                  </a:lnTo>
                  <a:lnTo>
                    <a:pt x="200340" y="281939"/>
                  </a:lnTo>
                  <a:lnTo>
                    <a:pt x="202615" y="275589"/>
                  </a:lnTo>
                  <a:lnTo>
                    <a:pt x="207163" y="274319"/>
                  </a:lnTo>
                  <a:lnTo>
                    <a:pt x="213454" y="275589"/>
                  </a:lnTo>
                  <a:lnTo>
                    <a:pt x="221224" y="279399"/>
                  </a:lnTo>
                  <a:lnTo>
                    <a:pt x="221868" y="279399"/>
                  </a:lnTo>
                  <a:lnTo>
                    <a:pt x="222171" y="280669"/>
                  </a:lnTo>
                  <a:lnTo>
                    <a:pt x="229448" y="285749"/>
                  </a:lnTo>
                  <a:lnTo>
                    <a:pt x="234579" y="292099"/>
                  </a:lnTo>
                  <a:lnTo>
                    <a:pt x="239283" y="298449"/>
                  </a:lnTo>
                  <a:lnTo>
                    <a:pt x="243561" y="306069"/>
                  </a:lnTo>
                  <a:lnTo>
                    <a:pt x="247413" y="313689"/>
                  </a:lnTo>
                  <a:lnTo>
                    <a:pt x="286833" y="313689"/>
                  </a:lnTo>
                  <a:lnTo>
                    <a:pt x="285070" y="321309"/>
                  </a:lnTo>
                  <a:lnTo>
                    <a:pt x="283797" y="344169"/>
                  </a:lnTo>
                  <a:lnTo>
                    <a:pt x="285133" y="364489"/>
                  </a:lnTo>
                  <a:lnTo>
                    <a:pt x="295805" y="401319"/>
                  </a:lnTo>
                  <a:lnTo>
                    <a:pt x="320674" y="436879"/>
                  </a:lnTo>
                  <a:lnTo>
                    <a:pt x="327458" y="443229"/>
                  </a:lnTo>
                  <a:lnTo>
                    <a:pt x="328444" y="443229"/>
                  </a:lnTo>
                  <a:lnTo>
                    <a:pt x="328898" y="444499"/>
                  </a:lnTo>
                  <a:lnTo>
                    <a:pt x="329391" y="444499"/>
                  </a:lnTo>
                  <a:lnTo>
                    <a:pt x="329733" y="445769"/>
                  </a:lnTo>
                  <a:lnTo>
                    <a:pt x="330377" y="445769"/>
                  </a:lnTo>
                  <a:lnTo>
                    <a:pt x="331324" y="447039"/>
                  </a:lnTo>
                  <a:lnTo>
                    <a:pt x="332803" y="447039"/>
                  </a:lnTo>
                  <a:lnTo>
                    <a:pt x="337115" y="452119"/>
                  </a:lnTo>
                  <a:lnTo>
                    <a:pt x="297858" y="452119"/>
                  </a:lnTo>
                  <a:lnTo>
                    <a:pt x="282811" y="481329"/>
                  </a:lnTo>
                  <a:lnTo>
                    <a:pt x="283797" y="483869"/>
                  </a:lnTo>
                  <a:lnTo>
                    <a:pt x="283949" y="485139"/>
                  </a:lnTo>
                  <a:lnTo>
                    <a:pt x="284290" y="486409"/>
                  </a:lnTo>
                  <a:lnTo>
                    <a:pt x="289933" y="497839"/>
                  </a:lnTo>
                  <a:close/>
                </a:path>
                <a:path w="4215765" h="2847340">
                  <a:moveTo>
                    <a:pt x="431760" y="375919"/>
                  </a:moveTo>
                  <a:lnTo>
                    <a:pt x="355126" y="375919"/>
                  </a:lnTo>
                  <a:lnTo>
                    <a:pt x="369187" y="346709"/>
                  </a:lnTo>
                  <a:lnTo>
                    <a:pt x="363473" y="334009"/>
                  </a:lnTo>
                  <a:lnTo>
                    <a:pt x="339094" y="299719"/>
                  </a:lnTo>
                  <a:lnTo>
                    <a:pt x="311465" y="285749"/>
                  </a:lnTo>
                  <a:lnTo>
                    <a:pt x="431760" y="285749"/>
                  </a:lnTo>
                  <a:lnTo>
                    <a:pt x="431760" y="375919"/>
                  </a:lnTo>
                  <a:close/>
                </a:path>
                <a:path w="4215765" h="2847340">
                  <a:moveTo>
                    <a:pt x="180188" y="430529"/>
                  </a:moveTo>
                  <a:lnTo>
                    <a:pt x="122076" y="430529"/>
                  </a:lnTo>
                  <a:lnTo>
                    <a:pt x="129543" y="427989"/>
                  </a:lnTo>
                  <a:lnTo>
                    <a:pt x="134744" y="425449"/>
                  </a:lnTo>
                  <a:lnTo>
                    <a:pt x="157300" y="392429"/>
                  </a:lnTo>
                  <a:lnTo>
                    <a:pt x="163009" y="365759"/>
                  </a:lnTo>
                  <a:lnTo>
                    <a:pt x="139700" y="336549"/>
                  </a:lnTo>
                  <a:lnTo>
                    <a:pt x="187154" y="336549"/>
                  </a:lnTo>
                  <a:lnTo>
                    <a:pt x="188108" y="339089"/>
                  </a:lnTo>
                  <a:lnTo>
                    <a:pt x="197461" y="355599"/>
                  </a:lnTo>
                  <a:lnTo>
                    <a:pt x="202312" y="361949"/>
                  </a:lnTo>
                  <a:lnTo>
                    <a:pt x="207466" y="369569"/>
                  </a:lnTo>
                  <a:lnTo>
                    <a:pt x="212961" y="374649"/>
                  </a:lnTo>
                  <a:lnTo>
                    <a:pt x="219745" y="380999"/>
                  </a:lnTo>
                  <a:lnTo>
                    <a:pt x="220731" y="380999"/>
                  </a:lnTo>
                  <a:lnTo>
                    <a:pt x="221717" y="382269"/>
                  </a:lnTo>
                  <a:lnTo>
                    <a:pt x="222020" y="383539"/>
                  </a:lnTo>
                  <a:lnTo>
                    <a:pt x="223650" y="383539"/>
                  </a:lnTo>
                  <a:lnTo>
                    <a:pt x="229221" y="389889"/>
                  </a:lnTo>
                  <a:lnTo>
                    <a:pt x="189691" y="389889"/>
                  </a:lnTo>
                  <a:lnTo>
                    <a:pt x="175137" y="419099"/>
                  </a:lnTo>
                  <a:lnTo>
                    <a:pt x="175137" y="420369"/>
                  </a:lnTo>
                  <a:lnTo>
                    <a:pt x="176084" y="421639"/>
                  </a:lnTo>
                  <a:lnTo>
                    <a:pt x="176084" y="422909"/>
                  </a:lnTo>
                  <a:lnTo>
                    <a:pt x="176577" y="422909"/>
                  </a:lnTo>
                  <a:lnTo>
                    <a:pt x="180188" y="430529"/>
                  </a:lnTo>
                  <a:close/>
                </a:path>
                <a:path w="4215765" h="2847340">
                  <a:moveTo>
                    <a:pt x="431760" y="560069"/>
                  </a:moveTo>
                  <a:lnTo>
                    <a:pt x="347830" y="560069"/>
                  </a:lnTo>
                  <a:lnTo>
                    <a:pt x="354865" y="558799"/>
                  </a:lnTo>
                  <a:lnTo>
                    <a:pt x="361417" y="554989"/>
                  </a:lnTo>
                  <a:lnTo>
                    <a:pt x="368630" y="547369"/>
                  </a:lnTo>
                  <a:lnTo>
                    <a:pt x="373782" y="535939"/>
                  </a:lnTo>
                  <a:lnTo>
                    <a:pt x="376873" y="520699"/>
                  </a:lnTo>
                  <a:lnTo>
                    <a:pt x="377904" y="502919"/>
                  </a:lnTo>
                  <a:lnTo>
                    <a:pt x="376573" y="481329"/>
                  </a:lnTo>
                  <a:lnTo>
                    <a:pt x="365912" y="441959"/>
                  </a:lnTo>
                  <a:lnTo>
                    <a:pt x="334242" y="400049"/>
                  </a:lnTo>
                  <a:lnTo>
                    <a:pt x="333295" y="400049"/>
                  </a:lnTo>
                  <a:lnTo>
                    <a:pt x="332803" y="398779"/>
                  </a:lnTo>
                  <a:lnTo>
                    <a:pt x="331665" y="398779"/>
                  </a:lnTo>
                  <a:lnTo>
                    <a:pt x="330870" y="397509"/>
                  </a:lnTo>
                  <a:lnTo>
                    <a:pt x="322114" y="388619"/>
                  </a:lnTo>
                  <a:lnTo>
                    <a:pt x="308053" y="344169"/>
                  </a:lnTo>
                  <a:lnTo>
                    <a:pt x="310328" y="337819"/>
                  </a:lnTo>
                  <a:lnTo>
                    <a:pt x="314837" y="336549"/>
                  </a:lnTo>
                  <a:lnTo>
                    <a:pt x="321167" y="337819"/>
                  </a:lnTo>
                  <a:lnTo>
                    <a:pt x="328898" y="340359"/>
                  </a:lnTo>
                  <a:lnTo>
                    <a:pt x="329240" y="341629"/>
                  </a:lnTo>
                  <a:lnTo>
                    <a:pt x="329581" y="341629"/>
                  </a:lnTo>
                  <a:lnTo>
                    <a:pt x="329884" y="342899"/>
                  </a:lnTo>
                  <a:lnTo>
                    <a:pt x="337161" y="347979"/>
                  </a:lnTo>
                  <a:lnTo>
                    <a:pt x="342292" y="354329"/>
                  </a:lnTo>
                  <a:lnTo>
                    <a:pt x="346996" y="360679"/>
                  </a:lnTo>
                  <a:lnTo>
                    <a:pt x="351274" y="367029"/>
                  </a:lnTo>
                  <a:lnTo>
                    <a:pt x="355126" y="375919"/>
                  </a:lnTo>
                  <a:lnTo>
                    <a:pt x="431760" y="375919"/>
                  </a:lnTo>
                  <a:lnTo>
                    <a:pt x="431760" y="560069"/>
                  </a:lnTo>
                  <a:close/>
                </a:path>
                <a:path w="4215765" h="2847340">
                  <a:moveTo>
                    <a:pt x="232215" y="448309"/>
                  </a:moveTo>
                  <a:lnTo>
                    <a:pt x="199886" y="412749"/>
                  </a:lnTo>
                  <a:lnTo>
                    <a:pt x="189691" y="389889"/>
                  </a:lnTo>
                  <a:lnTo>
                    <a:pt x="229221" y="389889"/>
                  </a:lnTo>
                  <a:lnTo>
                    <a:pt x="245857" y="425449"/>
                  </a:lnTo>
                  <a:lnTo>
                    <a:pt x="245973" y="427989"/>
                  </a:lnTo>
                  <a:lnTo>
                    <a:pt x="245480" y="427989"/>
                  </a:lnTo>
                  <a:lnTo>
                    <a:pt x="245480" y="430529"/>
                  </a:lnTo>
                  <a:lnTo>
                    <a:pt x="245139" y="431799"/>
                  </a:lnTo>
                  <a:lnTo>
                    <a:pt x="244987" y="433069"/>
                  </a:lnTo>
                  <a:lnTo>
                    <a:pt x="244343" y="435609"/>
                  </a:lnTo>
                  <a:lnTo>
                    <a:pt x="243357" y="438149"/>
                  </a:lnTo>
                  <a:lnTo>
                    <a:pt x="242069" y="440689"/>
                  </a:lnTo>
                  <a:lnTo>
                    <a:pt x="238203" y="447039"/>
                  </a:lnTo>
                  <a:lnTo>
                    <a:pt x="232215" y="448309"/>
                  </a:lnTo>
                  <a:close/>
                </a:path>
                <a:path w="4215765" h="2847340">
                  <a:moveTo>
                    <a:pt x="339889" y="510539"/>
                  </a:moveTo>
                  <a:lnTo>
                    <a:pt x="307561" y="474979"/>
                  </a:lnTo>
                  <a:lnTo>
                    <a:pt x="297858" y="452119"/>
                  </a:lnTo>
                  <a:lnTo>
                    <a:pt x="337115" y="452119"/>
                  </a:lnTo>
                  <a:lnTo>
                    <a:pt x="353647" y="490219"/>
                  </a:lnTo>
                  <a:lnTo>
                    <a:pt x="353496" y="490219"/>
                  </a:lnTo>
                  <a:lnTo>
                    <a:pt x="353154" y="491489"/>
                  </a:lnTo>
                  <a:lnTo>
                    <a:pt x="353154" y="494029"/>
                  </a:lnTo>
                  <a:lnTo>
                    <a:pt x="353003" y="495299"/>
                  </a:lnTo>
                  <a:lnTo>
                    <a:pt x="352700" y="495299"/>
                  </a:lnTo>
                  <a:lnTo>
                    <a:pt x="352018" y="497839"/>
                  </a:lnTo>
                  <a:lnTo>
                    <a:pt x="351070" y="500379"/>
                  </a:lnTo>
                  <a:lnTo>
                    <a:pt x="349782" y="502919"/>
                  </a:lnTo>
                  <a:lnTo>
                    <a:pt x="345878" y="509269"/>
                  </a:lnTo>
                  <a:lnTo>
                    <a:pt x="339889" y="510539"/>
                  </a:lnTo>
                  <a:close/>
                </a:path>
                <a:path w="4215765" h="2847340">
                  <a:moveTo>
                    <a:pt x="4070687" y="2781300"/>
                  </a:moveTo>
                  <a:lnTo>
                    <a:pt x="3925644" y="2697390"/>
                  </a:lnTo>
                  <a:lnTo>
                    <a:pt x="3925644" y="2696934"/>
                  </a:lnTo>
                  <a:lnTo>
                    <a:pt x="3827630" y="2640195"/>
                  </a:lnTo>
                  <a:lnTo>
                    <a:pt x="3808324" y="2625775"/>
                  </a:lnTo>
                  <a:lnTo>
                    <a:pt x="3794524" y="2608202"/>
                  </a:lnTo>
                  <a:lnTo>
                    <a:pt x="3786238" y="2587476"/>
                  </a:lnTo>
                  <a:lnTo>
                    <a:pt x="3783474" y="2563597"/>
                  </a:lnTo>
                  <a:lnTo>
                    <a:pt x="3783474" y="2170859"/>
                  </a:lnTo>
                  <a:lnTo>
                    <a:pt x="3801151" y="2136292"/>
                  </a:lnTo>
                  <a:lnTo>
                    <a:pt x="3808585" y="2136898"/>
                  </a:lnTo>
                  <a:lnTo>
                    <a:pt x="3817411" y="2139684"/>
                  </a:lnTo>
                  <a:lnTo>
                    <a:pt x="3827630" y="2144647"/>
                  </a:lnTo>
                  <a:lnTo>
                    <a:pt x="3962475" y="2223214"/>
                  </a:lnTo>
                  <a:lnTo>
                    <a:pt x="3964165" y="2223214"/>
                  </a:lnTo>
                  <a:lnTo>
                    <a:pt x="3994008" y="2240679"/>
                  </a:lnTo>
                  <a:lnTo>
                    <a:pt x="3994008" y="2241619"/>
                  </a:lnTo>
                  <a:lnTo>
                    <a:pt x="4108063" y="2307076"/>
                  </a:lnTo>
                  <a:lnTo>
                    <a:pt x="3867876" y="2307076"/>
                  </a:lnTo>
                  <a:lnTo>
                    <a:pt x="3861100" y="2308159"/>
                  </a:lnTo>
                  <a:lnTo>
                    <a:pt x="3831078" y="2338625"/>
                  </a:lnTo>
                  <a:lnTo>
                    <a:pt x="3822647" y="2378986"/>
                  </a:lnTo>
                  <a:lnTo>
                    <a:pt x="3822372" y="2388077"/>
                  </a:lnTo>
                  <a:lnTo>
                    <a:pt x="3822428" y="2395978"/>
                  </a:lnTo>
                  <a:lnTo>
                    <a:pt x="3828125" y="2440907"/>
                  </a:lnTo>
                  <a:lnTo>
                    <a:pt x="3843620" y="2488443"/>
                  </a:lnTo>
                  <a:lnTo>
                    <a:pt x="3867876" y="2527232"/>
                  </a:lnTo>
                  <a:lnTo>
                    <a:pt x="3896983" y="2552920"/>
                  </a:lnTo>
                  <a:lnTo>
                    <a:pt x="3926091" y="2561173"/>
                  </a:lnTo>
                  <a:lnTo>
                    <a:pt x="4006136" y="2561173"/>
                  </a:lnTo>
                  <a:lnTo>
                    <a:pt x="4006136" y="2592204"/>
                  </a:lnTo>
                  <a:lnTo>
                    <a:pt x="4033313" y="2607690"/>
                  </a:lnTo>
                  <a:lnTo>
                    <a:pt x="4110933" y="2607690"/>
                  </a:lnTo>
                  <a:lnTo>
                    <a:pt x="4110933" y="2652812"/>
                  </a:lnTo>
                  <a:lnTo>
                    <a:pt x="4138109" y="2668298"/>
                  </a:lnTo>
                  <a:lnTo>
                    <a:pt x="4215235" y="2668298"/>
                  </a:lnTo>
                  <a:lnTo>
                    <a:pt x="4215235" y="2780805"/>
                  </a:lnTo>
                  <a:lnTo>
                    <a:pt x="4070687" y="2780805"/>
                  </a:lnTo>
                  <a:lnTo>
                    <a:pt x="4070687" y="2781300"/>
                  </a:lnTo>
                  <a:close/>
                </a:path>
                <a:path w="4215765" h="2847340">
                  <a:moveTo>
                    <a:pt x="3964165" y="2223214"/>
                  </a:moveTo>
                  <a:lnTo>
                    <a:pt x="3962475" y="2223214"/>
                  </a:lnTo>
                  <a:lnTo>
                    <a:pt x="3962475" y="2222225"/>
                  </a:lnTo>
                  <a:lnTo>
                    <a:pt x="3964165" y="2223214"/>
                  </a:lnTo>
                  <a:close/>
                </a:path>
                <a:path w="4215765" h="2847340">
                  <a:moveTo>
                    <a:pt x="4215235" y="2439957"/>
                  </a:moveTo>
                  <a:lnTo>
                    <a:pt x="3967821" y="2439957"/>
                  </a:lnTo>
                  <a:lnTo>
                    <a:pt x="3964916" y="2424408"/>
                  </a:lnTo>
                  <a:lnTo>
                    <a:pt x="3961034" y="2409281"/>
                  </a:lnTo>
                  <a:lnTo>
                    <a:pt x="3944832" y="2369306"/>
                  </a:lnTo>
                  <a:lnTo>
                    <a:pt x="3919010" y="2333236"/>
                  </a:lnTo>
                  <a:lnTo>
                    <a:pt x="3881978" y="2308905"/>
                  </a:lnTo>
                  <a:lnTo>
                    <a:pt x="3867876" y="2307076"/>
                  </a:lnTo>
                  <a:lnTo>
                    <a:pt x="4108063" y="2307076"/>
                  </a:lnTo>
                  <a:lnTo>
                    <a:pt x="4170632" y="2342985"/>
                  </a:lnTo>
                  <a:lnTo>
                    <a:pt x="4204074" y="2375098"/>
                  </a:lnTo>
                  <a:lnTo>
                    <a:pt x="4215235" y="2420078"/>
                  </a:lnTo>
                  <a:lnTo>
                    <a:pt x="4215235" y="2439957"/>
                  </a:lnTo>
                  <a:close/>
                </a:path>
                <a:path w="4215765" h="2847340">
                  <a:moveTo>
                    <a:pt x="3908966" y="2512842"/>
                  </a:moveTo>
                  <a:lnTo>
                    <a:pt x="3903125" y="2511406"/>
                  </a:lnTo>
                  <a:lnTo>
                    <a:pt x="3896983" y="2507838"/>
                  </a:lnTo>
                  <a:lnTo>
                    <a:pt x="3890502" y="2504279"/>
                  </a:lnTo>
                  <a:lnTo>
                    <a:pt x="3865004" y="2466624"/>
                  </a:lnTo>
                  <a:lnTo>
                    <a:pt x="3854979" y="2424408"/>
                  </a:lnTo>
                  <a:lnTo>
                    <a:pt x="3854317" y="2409281"/>
                  </a:lnTo>
                  <a:lnTo>
                    <a:pt x="3854933" y="2395978"/>
                  </a:lnTo>
                  <a:lnTo>
                    <a:pt x="3868866" y="2359615"/>
                  </a:lnTo>
                  <a:lnTo>
                    <a:pt x="3879063" y="2356057"/>
                  </a:lnTo>
                  <a:lnTo>
                    <a:pt x="3884855" y="2355106"/>
                  </a:lnTo>
                  <a:lnTo>
                    <a:pt x="3918653" y="2381891"/>
                  </a:lnTo>
                  <a:lnTo>
                    <a:pt x="3934830" y="2418384"/>
                  </a:lnTo>
                  <a:lnTo>
                    <a:pt x="3938714" y="2437048"/>
                  </a:lnTo>
                  <a:lnTo>
                    <a:pt x="3967821" y="2439957"/>
                  </a:lnTo>
                  <a:lnTo>
                    <a:pt x="4215235" y="2439957"/>
                  </a:lnTo>
                  <a:lnTo>
                    <a:pt x="4215235" y="2446251"/>
                  </a:lnTo>
                  <a:lnTo>
                    <a:pt x="4006136" y="2446251"/>
                  </a:lnTo>
                  <a:lnTo>
                    <a:pt x="4006136" y="2479202"/>
                  </a:lnTo>
                  <a:lnTo>
                    <a:pt x="3938714" y="2479202"/>
                  </a:lnTo>
                  <a:lnTo>
                    <a:pt x="3937018" y="2486732"/>
                  </a:lnTo>
                  <a:lnTo>
                    <a:pt x="3934830" y="2493287"/>
                  </a:lnTo>
                  <a:lnTo>
                    <a:pt x="3932159" y="2498861"/>
                  </a:lnTo>
                  <a:lnTo>
                    <a:pt x="3929011" y="2503445"/>
                  </a:lnTo>
                  <a:lnTo>
                    <a:pt x="3925150" y="2509283"/>
                  </a:lnTo>
                  <a:lnTo>
                    <a:pt x="3920298" y="2512202"/>
                  </a:lnTo>
                  <a:lnTo>
                    <a:pt x="3914457" y="2512202"/>
                  </a:lnTo>
                  <a:lnTo>
                    <a:pt x="3908966" y="2512842"/>
                  </a:lnTo>
                  <a:close/>
                </a:path>
                <a:path w="4215765" h="2847340">
                  <a:moveTo>
                    <a:pt x="4079400" y="2575234"/>
                  </a:moveTo>
                  <a:lnTo>
                    <a:pt x="4064846" y="2575234"/>
                  </a:lnTo>
                  <a:lnTo>
                    <a:pt x="4064846" y="2531101"/>
                  </a:lnTo>
                  <a:lnTo>
                    <a:pt x="4033313" y="2512686"/>
                  </a:lnTo>
                  <a:lnTo>
                    <a:pt x="4033313" y="2461776"/>
                  </a:lnTo>
                  <a:lnTo>
                    <a:pt x="4006136" y="2446251"/>
                  </a:lnTo>
                  <a:lnTo>
                    <a:pt x="4215235" y="2446251"/>
                  </a:lnTo>
                  <a:lnTo>
                    <a:pt x="4215235" y="2506858"/>
                  </a:lnTo>
                  <a:lnTo>
                    <a:pt x="4110933" y="2506858"/>
                  </a:lnTo>
                  <a:lnTo>
                    <a:pt x="4110933" y="2539810"/>
                  </a:lnTo>
                  <a:lnTo>
                    <a:pt x="4079400" y="2539810"/>
                  </a:lnTo>
                  <a:lnTo>
                    <a:pt x="4079400" y="2575234"/>
                  </a:lnTo>
                  <a:close/>
                </a:path>
                <a:path w="4215765" h="2847340">
                  <a:moveTo>
                    <a:pt x="4006136" y="2561173"/>
                  </a:moveTo>
                  <a:lnTo>
                    <a:pt x="3926091" y="2561173"/>
                  </a:lnTo>
                  <a:lnTo>
                    <a:pt x="3932719" y="2560110"/>
                  </a:lnTo>
                  <a:lnTo>
                    <a:pt x="3938961" y="2557889"/>
                  </a:lnTo>
                  <a:lnTo>
                    <a:pt x="3964740" y="2522999"/>
                  </a:lnTo>
                  <a:lnTo>
                    <a:pt x="3967821" y="2510718"/>
                  </a:lnTo>
                  <a:lnTo>
                    <a:pt x="3938714" y="2479202"/>
                  </a:lnTo>
                  <a:lnTo>
                    <a:pt x="3974603" y="2479202"/>
                  </a:lnTo>
                  <a:lnTo>
                    <a:pt x="3974603" y="2523334"/>
                  </a:lnTo>
                  <a:lnTo>
                    <a:pt x="4006136" y="2541293"/>
                  </a:lnTo>
                  <a:lnTo>
                    <a:pt x="4006136" y="2561173"/>
                  </a:lnTo>
                  <a:close/>
                </a:path>
                <a:path w="4215765" h="2847340">
                  <a:moveTo>
                    <a:pt x="4006136" y="2497161"/>
                  </a:moveTo>
                  <a:lnTo>
                    <a:pt x="3974603" y="2479202"/>
                  </a:lnTo>
                  <a:lnTo>
                    <a:pt x="4006136" y="2479202"/>
                  </a:lnTo>
                  <a:lnTo>
                    <a:pt x="4006136" y="2497161"/>
                  </a:lnTo>
                  <a:close/>
                </a:path>
                <a:path w="4215765" h="2847340">
                  <a:moveTo>
                    <a:pt x="4215235" y="2635841"/>
                  </a:moveTo>
                  <a:lnTo>
                    <a:pt x="4169643" y="2635841"/>
                  </a:lnTo>
                  <a:lnTo>
                    <a:pt x="4169643" y="2591709"/>
                  </a:lnTo>
                  <a:lnTo>
                    <a:pt x="4138109" y="2573294"/>
                  </a:lnTo>
                  <a:lnTo>
                    <a:pt x="4138109" y="2522384"/>
                  </a:lnTo>
                  <a:lnTo>
                    <a:pt x="4110933" y="2506858"/>
                  </a:lnTo>
                  <a:lnTo>
                    <a:pt x="4215235" y="2506858"/>
                  </a:lnTo>
                  <a:lnTo>
                    <a:pt x="4215235" y="2635841"/>
                  </a:lnTo>
                  <a:close/>
                </a:path>
                <a:path w="4215765" h="2847340">
                  <a:moveTo>
                    <a:pt x="4110933" y="2557769"/>
                  </a:moveTo>
                  <a:lnTo>
                    <a:pt x="4079400" y="2539810"/>
                  </a:lnTo>
                  <a:lnTo>
                    <a:pt x="4110933" y="2539810"/>
                  </a:lnTo>
                  <a:lnTo>
                    <a:pt x="4110933" y="2557769"/>
                  </a:lnTo>
                  <a:close/>
                </a:path>
                <a:path w="4215765" h="2847340">
                  <a:moveTo>
                    <a:pt x="4110933" y="2607690"/>
                  </a:moveTo>
                  <a:lnTo>
                    <a:pt x="4033313" y="2607690"/>
                  </a:lnTo>
                  <a:lnTo>
                    <a:pt x="4033313" y="2556780"/>
                  </a:lnTo>
                  <a:lnTo>
                    <a:pt x="4064846" y="2575234"/>
                  </a:lnTo>
                  <a:lnTo>
                    <a:pt x="4079400" y="2575234"/>
                  </a:lnTo>
                  <a:lnTo>
                    <a:pt x="4079400" y="2583942"/>
                  </a:lnTo>
                  <a:lnTo>
                    <a:pt x="4110933" y="2601901"/>
                  </a:lnTo>
                  <a:lnTo>
                    <a:pt x="4110933" y="2607690"/>
                  </a:lnTo>
                  <a:close/>
                </a:path>
                <a:path w="4215765" h="2847340">
                  <a:moveTo>
                    <a:pt x="4215235" y="2668298"/>
                  </a:moveTo>
                  <a:lnTo>
                    <a:pt x="4138109" y="2668298"/>
                  </a:lnTo>
                  <a:lnTo>
                    <a:pt x="4138109" y="2617387"/>
                  </a:lnTo>
                  <a:lnTo>
                    <a:pt x="4169643" y="2635841"/>
                  </a:lnTo>
                  <a:lnTo>
                    <a:pt x="4215235" y="2635841"/>
                  </a:lnTo>
                  <a:lnTo>
                    <a:pt x="4215235" y="2668298"/>
                  </a:lnTo>
                  <a:close/>
                </a:path>
                <a:path w="4215765" h="2847340">
                  <a:moveTo>
                    <a:pt x="4195534" y="2846955"/>
                  </a:moveTo>
                  <a:lnTo>
                    <a:pt x="4188323" y="2846138"/>
                  </a:lnTo>
                  <a:lnTo>
                    <a:pt x="4180027" y="2843318"/>
                  </a:lnTo>
                  <a:lnTo>
                    <a:pt x="4170632" y="2838494"/>
                  </a:lnTo>
                  <a:lnTo>
                    <a:pt x="4070687" y="2780805"/>
                  </a:lnTo>
                  <a:lnTo>
                    <a:pt x="4215235" y="2780805"/>
                  </a:lnTo>
                  <a:lnTo>
                    <a:pt x="4215235" y="2813301"/>
                  </a:lnTo>
                  <a:lnTo>
                    <a:pt x="4214717" y="2823360"/>
                  </a:lnTo>
                  <a:lnTo>
                    <a:pt x="4201670" y="2845767"/>
                  </a:lnTo>
                  <a:lnTo>
                    <a:pt x="4195534" y="2846955"/>
                  </a:lnTo>
                  <a:close/>
                </a:path>
              </a:pathLst>
            </a:custGeom>
            <a:solidFill>
              <a:srgbClr val="41b93b"/>
            </a:solidFill>
            <a:ln w="0">
              <a:noFill/>
            </a:ln>
          </p:spPr>
          <p:style>
            <a:lnRef idx="0"/>
            <a:fillRef idx="0"/>
            <a:effectRef idx="0"/>
            <a:fontRef idx="minor"/>
          </p:style>
        </p:sp>
        <p:sp>
          <p:nvSpPr>
            <p:cNvPr id="565" name="object 19"/>
            <p:cNvSpPr/>
            <p:nvPr/>
          </p:nvSpPr>
          <p:spPr>
            <a:xfrm>
              <a:off x="1828080" y="6475680"/>
              <a:ext cx="412560" cy="460800"/>
            </a:xfrm>
            <a:prstGeom prst="rect">
              <a:avLst/>
            </a:prstGeom>
            <a:blipFill rotWithShape="0">
              <a:blip r:embed="rId8"/>
              <a:srcRect/>
              <a:stretch/>
            </a:blipFill>
            <a:ln w="0">
              <a:noFill/>
            </a:ln>
          </p:spPr>
          <p:style>
            <a:lnRef idx="0"/>
            <a:fillRef idx="0"/>
            <a:effectRef idx="0"/>
            <a:fontRef idx="minor"/>
          </p:style>
        </p:sp>
        <p:sp>
          <p:nvSpPr>
            <p:cNvPr id="566" name="object 20"/>
            <p:cNvSpPr/>
            <p:nvPr/>
          </p:nvSpPr>
          <p:spPr>
            <a:xfrm>
              <a:off x="1819080" y="6511320"/>
              <a:ext cx="340560" cy="427680"/>
            </a:xfrm>
            <a:custGeom>
              <a:avLst/>
              <a:gdLst/>
              <a:ahLst/>
              <a:rect l="l" t="t" r="r" b="b"/>
              <a:pathLst>
                <a:path w="461644" h="759460">
                  <a:moveTo>
                    <a:pt x="307064" y="688767"/>
                  </a:moveTo>
                  <a:lnTo>
                    <a:pt x="151824" y="599559"/>
                  </a:lnTo>
                  <a:lnTo>
                    <a:pt x="151824" y="598575"/>
                  </a:lnTo>
                  <a:lnTo>
                    <a:pt x="47076" y="538460"/>
                  </a:lnTo>
                  <a:lnTo>
                    <a:pt x="26479" y="522954"/>
                  </a:lnTo>
                  <a:lnTo>
                    <a:pt x="11767" y="504050"/>
                  </a:lnTo>
                  <a:lnTo>
                    <a:pt x="2941" y="481744"/>
                  </a:lnTo>
                  <a:lnTo>
                    <a:pt x="0" y="456033"/>
                  </a:lnTo>
                  <a:lnTo>
                    <a:pt x="0" y="36627"/>
                  </a:lnTo>
                  <a:lnTo>
                    <a:pt x="18681" y="0"/>
                  </a:lnTo>
                  <a:lnTo>
                    <a:pt x="26687" y="632"/>
                  </a:lnTo>
                  <a:lnTo>
                    <a:pt x="36151" y="3636"/>
                  </a:lnTo>
                  <a:lnTo>
                    <a:pt x="47076" y="9013"/>
                  </a:lnTo>
                  <a:lnTo>
                    <a:pt x="191129" y="92386"/>
                  </a:lnTo>
                  <a:lnTo>
                    <a:pt x="191979" y="92386"/>
                  </a:lnTo>
                  <a:lnTo>
                    <a:pt x="224593" y="111288"/>
                  </a:lnTo>
                  <a:lnTo>
                    <a:pt x="224593" y="112273"/>
                  </a:lnTo>
                  <a:lnTo>
                    <a:pt x="310309" y="161251"/>
                  </a:lnTo>
                  <a:lnTo>
                    <a:pt x="24256" y="161251"/>
                  </a:lnTo>
                  <a:lnTo>
                    <a:pt x="24256" y="360538"/>
                  </a:lnTo>
                  <a:lnTo>
                    <a:pt x="45097" y="372659"/>
                  </a:lnTo>
                  <a:lnTo>
                    <a:pt x="90242" y="372659"/>
                  </a:lnTo>
                  <a:lnTo>
                    <a:pt x="90242" y="398341"/>
                  </a:lnTo>
                  <a:lnTo>
                    <a:pt x="111083" y="410463"/>
                  </a:lnTo>
                  <a:lnTo>
                    <a:pt x="158655" y="410463"/>
                  </a:lnTo>
                  <a:lnTo>
                    <a:pt x="158655" y="437623"/>
                  </a:lnTo>
                  <a:lnTo>
                    <a:pt x="179495" y="449744"/>
                  </a:lnTo>
                  <a:lnTo>
                    <a:pt x="227018" y="449744"/>
                  </a:lnTo>
                  <a:lnTo>
                    <a:pt x="227018" y="477359"/>
                  </a:lnTo>
                  <a:lnTo>
                    <a:pt x="246918" y="489026"/>
                  </a:lnTo>
                  <a:lnTo>
                    <a:pt x="315330" y="489026"/>
                  </a:lnTo>
                  <a:lnTo>
                    <a:pt x="315330" y="528270"/>
                  </a:lnTo>
                  <a:lnTo>
                    <a:pt x="334240" y="539444"/>
                  </a:lnTo>
                  <a:lnTo>
                    <a:pt x="359981" y="539444"/>
                  </a:lnTo>
                  <a:lnTo>
                    <a:pt x="359981" y="553990"/>
                  </a:lnTo>
                  <a:lnTo>
                    <a:pt x="430324" y="594710"/>
                  </a:lnTo>
                  <a:lnTo>
                    <a:pt x="461362" y="594710"/>
                  </a:lnTo>
                  <a:lnTo>
                    <a:pt x="461362" y="688274"/>
                  </a:lnTo>
                  <a:lnTo>
                    <a:pt x="307064" y="688274"/>
                  </a:lnTo>
                  <a:lnTo>
                    <a:pt x="307064" y="688767"/>
                  </a:lnTo>
                  <a:close/>
                </a:path>
                <a:path w="461644" h="759460">
                  <a:moveTo>
                    <a:pt x="191979" y="92386"/>
                  </a:moveTo>
                  <a:lnTo>
                    <a:pt x="191129" y="92386"/>
                  </a:lnTo>
                  <a:lnTo>
                    <a:pt x="191129" y="91894"/>
                  </a:lnTo>
                  <a:lnTo>
                    <a:pt x="191979" y="92386"/>
                  </a:lnTo>
                  <a:close/>
                </a:path>
                <a:path w="461644" h="759460">
                  <a:moveTo>
                    <a:pt x="90242" y="270345"/>
                  </a:moveTo>
                  <a:lnTo>
                    <a:pt x="45097" y="244625"/>
                  </a:lnTo>
                  <a:lnTo>
                    <a:pt x="45097" y="173373"/>
                  </a:lnTo>
                  <a:lnTo>
                    <a:pt x="24256" y="161251"/>
                  </a:lnTo>
                  <a:lnTo>
                    <a:pt x="310309" y="161251"/>
                  </a:lnTo>
                  <a:lnTo>
                    <a:pt x="376469" y="199056"/>
                  </a:lnTo>
                  <a:lnTo>
                    <a:pt x="90242" y="199056"/>
                  </a:lnTo>
                  <a:lnTo>
                    <a:pt x="90242" y="270345"/>
                  </a:lnTo>
                  <a:close/>
                </a:path>
                <a:path w="461644" h="759460">
                  <a:moveTo>
                    <a:pt x="158655" y="410463"/>
                  </a:moveTo>
                  <a:lnTo>
                    <a:pt x="111083" y="410463"/>
                  </a:lnTo>
                  <a:lnTo>
                    <a:pt x="111083" y="211178"/>
                  </a:lnTo>
                  <a:lnTo>
                    <a:pt x="90242" y="199056"/>
                  </a:lnTo>
                  <a:lnTo>
                    <a:pt x="376469" y="199056"/>
                  </a:lnTo>
                  <a:lnTo>
                    <a:pt x="412133" y="219435"/>
                  </a:lnTo>
                  <a:lnTo>
                    <a:pt x="125637" y="219435"/>
                  </a:lnTo>
                  <a:lnTo>
                    <a:pt x="125637" y="257731"/>
                  </a:lnTo>
                  <a:lnTo>
                    <a:pt x="158655" y="276634"/>
                  </a:lnTo>
                  <a:lnTo>
                    <a:pt x="158655" y="410463"/>
                  </a:lnTo>
                  <a:close/>
                </a:path>
                <a:path w="461644" h="759460">
                  <a:moveTo>
                    <a:pt x="227018" y="307658"/>
                  </a:moveTo>
                  <a:lnTo>
                    <a:pt x="212465" y="307658"/>
                  </a:lnTo>
                  <a:lnTo>
                    <a:pt x="212465" y="269361"/>
                  </a:lnTo>
                  <a:lnTo>
                    <a:pt x="125637" y="219435"/>
                  </a:lnTo>
                  <a:lnTo>
                    <a:pt x="412133" y="219435"/>
                  </a:lnTo>
                  <a:lnTo>
                    <a:pt x="413791" y="220382"/>
                  </a:lnTo>
                  <a:lnTo>
                    <a:pt x="434609" y="235909"/>
                  </a:lnTo>
                  <a:lnTo>
                    <a:pt x="449474" y="254820"/>
                  </a:lnTo>
                  <a:lnTo>
                    <a:pt x="458391" y="277119"/>
                  </a:lnTo>
                  <a:lnTo>
                    <a:pt x="458506" y="278111"/>
                  </a:lnTo>
                  <a:lnTo>
                    <a:pt x="227018" y="278111"/>
                  </a:lnTo>
                  <a:lnTo>
                    <a:pt x="227018" y="307658"/>
                  </a:lnTo>
                  <a:close/>
                </a:path>
                <a:path w="461644" h="759460">
                  <a:moveTo>
                    <a:pt x="281372" y="408039"/>
                  </a:moveTo>
                  <a:lnTo>
                    <a:pt x="237216" y="283907"/>
                  </a:lnTo>
                  <a:lnTo>
                    <a:pt x="227018" y="278111"/>
                  </a:lnTo>
                  <a:lnTo>
                    <a:pt x="458506" y="278111"/>
                  </a:lnTo>
                  <a:lnTo>
                    <a:pt x="461362" y="302809"/>
                  </a:lnTo>
                  <a:lnTo>
                    <a:pt x="461362" y="334818"/>
                  </a:lnTo>
                  <a:lnTo>
                    <a:pt x="325033" y="334818"/>
                  </a:lnTo>
                  <a:lnTo>
                    <a:pt x="281372" y="408039"/>
                  </a:lnTo>
                  <a:close/>
                </a:path>
                <a:path w="461644" h="759460">
                  <a:moveTo>
                    <a:pt x="90242" y="372659"/>
                  </a:moveTo>
                  <a:lnTo>
                    <a:pt x="45097" y="372659"/>
                  </a:lnTo>
                  <a:lnTo>
                    <a:pt x="45097" y="283414"/>
                  </a:lnTo>
                  <a:lnTo>
                    <a:pt x="90242" y="309134"/>
                  </a:lnTo>
                  <a:lnTo>
                    <a:pt x="90242" y="372659"/>
                  </a:lnTo>
                  <a:close/>
                </a:path>
                <a:path w="461644" h="759460">
                  <a:moveTo>
                    <a:pt x="227018" y="449744"/>
                  </a:moveTo>
                  <a:lnTo>
                    <a:pt x="179495" y="449744"/>
                  </a:lnTo>
                  <a:lnTo>
                    <a:pt x="179495" y="288756"/>
                  </a:lnTo>
                  <a:lnTo>
                    <a:pt x="212465" y="307658"/>
                  </a:lnTo>
                  <a:lnTo>
                    <a:pt x="227018" y="307658"/>
                  </a:lnTo>
                  <a:lnTo>
                    <a:pt x="227018" y="449744"/>
                  </a:lnTo>
                  <a:close/>
                </a:path>
                <a:path w="461644" h="759460">
                  <a:moveTo>
                    <a:pt x="359981" y="539444"/>
                  </a:moveTo>
                  <a:lnTo>
                    <a:pt x="334240" y="539444"/>
                  </a:lnTo>
                  <a:lnTo>
                    <a:pt x="334240" y="340158"/>
                  </a:lnTo>
                  <a:lnTo>
                    <a:pt x="325033" y="334818"/>
                  </a:lnTo>
                  <a:lnTo>
                    <a:pt x="461362" y="334818"/>
                  </a:lnTo>
                  <a:lnTo>
                    <a:pt x="461362" y="354704"/>
                  </a:lnTo>
                  <a:lnTo>
                    <a:pt x="359981" y="354704"/>
                  </a:lnTo>
                  <a:lnTo>
                    <a:pt x="359981" y="539444"/>
                  </a:lnTo>
                  <a:close/>
                </a:path>
                <a:path w="461644" h="759460">
                  <a:moveTo>
                    <a:pt x="461362" y="594710"/>
                  </a:moveTo>
                  <a:lnTo>
                    <a:pt x="430324" y="594710"/>
                  </a:lnTo>
                  <a:lnTo>
                    <a:pt x="430324" y="556414"/>
                  </a:lnTo>
                  <a:lnTo>
                    <a:pt x="380822" y="527815"/>
                  </a:lnTo>
                  <a:lnTo>
                    <a:pt x="380822" y="366825"/>
                  </a:lnTo>
                  <a:lnTo>
                    <a:pt x="359981" y="354704"/>
                  </a:lnTo>
                  <a:lnTo>
                    <a:pt x="461362" y="354704"/>
                  </a:lnTo>
                  <a:lnTo>
                    <a:pt x="461362" y="594710"/>
                  </a:lnTo>
                  <a:close/>
                </a:path>
                <a:path w="461644" h="759460">
                  <a:moveTo>
                    <a:pt x="315330" y="489026"/>
                  </a:moveTo>
                  <a:lnTo>
                    <a:pt x="246918" y="489026"/>
                  </a:lnTo>
                  <a:lnTo>
                    <a:pt x="246918" y="363417"/>
                  </a:lnTo>
                  <a:lnTo>
                    <a:pt x="281372" y="457510"/>
                  </a:lnTo>
                  <a:lnTo>
                    <a:pt x="315330" y="457510"/>
                  </a:lnTo>
                  <a:lnTo>
                    <a:pt x="315330" y="489026"/>
                  </a:lnTo>
                  <a:close/>
                </a:path>
                <a:path w="461644" h="759460">
                  <a:moveTo>
                    <a:pt x="315330" y="457510"/>
                  </a:moveTo>
                  <a:lnTo>
                    <a:pt x="281372" y="457510"/>
                  </a:lnTo>
                  <a:lnTo>
                    <a:pt x="315330" y="402698"/>
                  </a:lnTo>
                  <a:lnTo>
                    <a:pt x="315330" y="457510"/>
                  </a:lnTo>
                  <a:close/>
                </a:path>
                <a:path w="461644" h="759460">
                  <a:moveTo>
                    <a:pt x="440375" y="759231"/>
                  </a:moveTo>
                  <a:lnTo>
                    <a:pt x="432730" y="758229"/>
                  </a:lnTo>
                  <a:lnTo>
                    <a:pt x="423870" y="755109"/>
                  </a:lnTo>
                  <a:lnTo>
                    <a:pt x="413791" y="749866"/>
                  </a:lnTo>
                  <a:lnTo>
                    <a:pt x="307064" y="688274"/>
                  </a:lnTo>
                  <a:lnTo>
                    <a:pt x="461362" y="688274"/>
                  </a:lnTo>
                  <a:lnTo>
                    <a:pt x="461362" y="723199"/>
                  </a:lnTo>
                  <a:lnTo>
                    <a:pt x="460815" y="733932"/>
                  </a:lnTo>
                  <a:lnTo>
                    <a:pt x="440375" y="759231"/>
                  </a:lnTo>
                  <a:close/>
                </a:path>
              </a:pathLst>
            </a:custGeom>
            <a:solidFill>
              <a:srgbClr val="5eccf5"/>
            </a:solidFill>
            <a:ln w="0">
              <a:noFill/>
            </a:ln>
          </p:spPr>
          <p:style>
            <a:lnRef idx="0"/>
            <a:fillRef idx="0"/>
            <a:effectRef idx="0"/>
            <a:fontRef idx="minor"/>
          </p:style>
        </p:sp>
        <p:sp>
          <p:nvSpPr>
            <p:cNvPr id="567" name="object 21"/>
            <p:cNvSpPr/>
            <p:nvPr/>
          </p:nvSpPr>
          <p:spPr>
            <a:xfrm>
              <a:off x="3237480" y="6491160"/>
              <a:ext cx="385920" cy="431280"/>
            </a:xfrm>
            <a:prstGeom prst="rect">
              <a:avLst/>
            </a:prstGeom>
            <a:blipFill rotWithShape="0">
              <a:blip r:embed="rId9"/>
              <a:srcRect/>
              <a:stretch/>
            </a:blipFill>
            <a:ln w="0">
              <a:noFill/>
            </a:ln>
          </p:spPr>
          <p:style>
            <a:lnRef idx="0"/>
            <a:fillRef idx="0"/>
            <a:effectRef idx="0"/>
            <a:fontRef idx="minor"/>
          </p:style>
        </p:sp>
        <p:sp>
          <p:nvSpPr>
            <p:cNvPr id="568" name="object 22"/>
            <p:cNvSpPr/>
            <p:nvPr/>
          </p:nvSpPr>
          <p:spPr>
            <a:xfrm>
              <a:off x="3229200" y="6524280"/>
              <a:ext cx="318600" cy="400320"/>
            </a:xfrm>
            <a:custGeom>
              <a:avLst/>
              <a:gdLst/>
              <a:ahLst/>
              <a:rect l="l" t="t" r="r" b="b"/>
              <a:pathLst>
                <a:path w="431800" h="710564">
                  <a:moveTo>
                    <a:pt x="287212" y="645004"/>
                  </a:moveTo>
                  <a:lnTo>
                    <a:pt x="142122" y="561101"/>
                  </a:lnTo>
                  <a:lnTo>
                    <a:pt x="142122" y="560153"/>
                  </a:lnTo>
                  <a:lnTo>
                    <a:pt x="44156" y="503901"/>
                  </a:lnTo>
                  <a:lnTo>
                    <a:pt x="11035" y="471780"/>
                  </a:lnTo>
                  <a:lnTo>
                    <a:pt x="91" y="427611"/>
                  </a:lnTo>
                  <a:lnTo>
                    <a:pt x="0" y="34078"/>
                  </a:lnTo>
                  <a:lnTo>
                    <a:pt x="696" y="22224"/>
                  </a:lnTo>
                  <a:lnTo>
                    <a:pt x="2785" y="12855"/>
                  </a:lnTo>
                  <a:lnTo>
                    <a:pt x="6266" y="5973"/>
                  </a:lnTo>
                  <a:lnTo>
                    <a:pt x="11138" y="1577"/>
                  </a:lnTo>
                  <a:lnTo>
                    <a:pt x="17386" y="0"/>
                  </a:lnTo>
                  <a:lnTo>
                    <a:pt x="24976" y="606"/>
                  </a:lnTo>
                  <a:lnTo>
                    <a:pt x="33902" y="3393"/>
                  </a:lnTo>
                  <a:lnTo>
                    <a:pt x="44156" y="8357"/>
                  </a:lnTo>
                  <a:lnTo>
                    <a:pt x="179001" y="86427"/>
                  </a:lnTo>
                  <a:lnTo>
                    <a:pt x="179828" y="86427"/>
                  </a:lnTo>
                  <a:lnTo>
                    <a:pt x="210039" y="104383"/>
                  </a:lnTo>
                  <a:lnTo>
                    <a:pt x="210039" y="104838"/>
                  </a:lnTo>
                  <a:lnTo>
                    <a:pt x="282032" y="146051"/>
                  </a:lnTo>
                  <a:lnTo>
                    <a:pt x="33463" y="146051"/>
                  </a:lnTo>
                  <a:lnTo>
                    <a:pt x="33463" y="393331"/>
                  </a:lnTo>
                  <a:lnTo>
                    <a:pt x="59204" y="408369"/>
                  </a:lnTo>
                  <a:lnTo>
                    <a:pt x="149398" y="408369"/>
                  </a:lnTo>
                  <a:lnTo>
                    <a:pt x="149398" y="460264"/>
                  </a:lnTo>
                  <a:lnTo>
                    <a:pt x="175139" y="474810"/>
                  </a:lnTo>
                  <a:lnTo>
                    <a:pt x="230434" y="474810"/>
                  </a:lnTo>
                  <a:lnTo>
                    <a:pt x="230434" y="506818"/>
                  </a:lnTo>
                  <a:lnTo>
                    <a:pt x="256126" y="521819"/>
                  </a:lnTo>
                  <a:lnTo>
                    <a:pt x="287659" y="521819"/>
                  </a:lnTo>
                  <a:lnTo>
                    <a:pt x="287659" y="539773"/>
                  </a:lnTo>
                  <a:lnTo>
                    <a:pt x="313399" y="554812"/>
                  </a:lnTo>
                  <a:lnTo>
                    <a:pt x="431265" y="554812"/>
                  </a:lnTo>
                  <a:lnTo>
                    <a:pt x="431265" y="644019"/>
                  </a:lnTo>
                  <a:lnTo>
                    <a:pt x="287212" y="644019"/>
                  </a:lnTo>
                  <a:lnTo>
                    <a:pt x="287212" y="645004"/>
                  </a:lnTo>
                  <a:close/>
                </a:path>
                <a:path w="431800" h="710564">
                  <a:moveTo>
                    <a:pt x="179828" y="86427"/>
                  </a:moveTo>
                  <a:lnTo>
                    <a:pt x="179001" y="86427"/>
                  </a:lnTo>
                  <a:lnTo>
                    <a:pt x="179001" y="85936"/>
                  </a:lnTo>
                  <a:lnTo>
                    <a:pt x="179828" y="86427"/>
                  </a:lnTo>
                  <a:close/>
                </a:path>
                <a:path w="431800" h="710564">
                  <a:moveTo>
                    <a:pt x="149398" y="333404"/>
                  </a:moveTo>
                  <a:lnTo>
                    <a:pt x="108852" y="333404"/>
                  </a:lnTo>
                  <a:lnTo>
                    <a:pt x="114993" y="330791"/>
                  </a:lnTo>
                  <a:lnTo>
                    <a:pt x="120446" y="328858"/>
                  </a:lnTo>
                  <a:lnTo>
                    <a:pt x="124841" y="324162"/>
                  </a:lnTo>
                  <a:lnTo>
                    <a:pt x="133903" y="277456"/>
                  </a:lnTo>
                  <a:lnTo>
                    <a:pt x="132699" y="255396"/>
                  </a:lnTo>
                  <a:lnTo>
                    <a:pt x="123253" y="217913"/>
                  </a:lnTo>
                  <a:lnTo>
                    <a:pt x="101158" y="185661"/>
                  </a:lnTo>
                  <a:lnTo>
                    <a:pt x="33463" y="146051"/>
                  </a:lnTo>
                  <a:lnTo>
                    <a:pt x="282032" y="146051"/>
                  </a:lnTo>
                  <a:lnTo>
                    <a:pt x="387109" y="206204"/>
                  </a:lnTo>
                  <a:lnTo>
                    <a:pt x="395419" y="212491"/>
                  </a:lnTo>
                  <a:lnTo>
                    <a:pt x="149398" y="212491"/>
                  </a:lnTo>
                  <a:lnTo>
                    <a:pt x="149398" y="333404"/>
                  </a:lnTo>
                  <a:close/>
                </a:path>
                <a:path w="431800" h="710564">
                  <a:moveTo>
                    <a:pt x="98315" y="282796"/>
                  </a:moveTo>
                  <a:lnTo>
                    <a:pt x="95734" y="282494"/>
                  </a:lnTo>
                  <a:lnTo>
                    <a:pt x="93163" y="280865"/>
                  </a:lnTo>
                  <a:lnTo>
                    <a:pt x="59204" y="261470"/>
                  </a:lnTo>
                  <a:lnTo>
                    <a:pt x="59204" y="208628"/>
                  </a:lnTo>
                  <a:lnTo>
                    <a:pt x="93163" y="228023"/>
                  </a:lnTo>
                  <a:lnTo>
                    <a:pt x="108658" y="269387"/>
                  </a:lnTo>
                  <a:lnTo>
                    <a:pt x="107862" y="274236"/>
                  </a:lnTo>
                  <a:lnTo>
                    <a:pt x="106232" y="277456"/>
                  </a:lnTo>
                  <a:lnTo>
                    <a:pt x="104942" y="279728"/>
                  </a:lnTo>
                  <a:lnTo>
                    <a:pt x="103166" y="281168"/>
                  </a:lnTo>
                  <a:lnTo>
                    <a:pt x="100886" y="281812"/>
                  </a:lnTo>
                  <a:lnTo>
                    <a:pt x="98315" y="282796"/>
                  </a:lnTo>
                  <a:close/>
                </a:path>
                <a:path w="431800" h="710564">
                  <a:moveTo>
                    <a:pt x="230434" y="347269"/>
                  </a:moveTo>
                  <a:lnTo>
                    <a:pt x="175139" y="315298"/>
                  </a:lnTo>
                  <a:lnTo>
                    <a:pt x="175139" y="227037"/>
                  </a:lnTo>
                  <a:lnTo>
                    <a:pt x="149398" y="212491"/>
                  </a:lnTo>
                  <a:lnTo>
                    <a:pt x="395419" y="212491"/>
                  </a:lnTo>
                  <a:lnTo>
                    <a:pt x="406436" y="220827"/>
                  </a:lnTo>
                  <a:lnTo>
                    <a:pt x="420234" y="238553"/>
                  </a:lnTo>
                  <a:lnTo>
                    <a:pt x="428377" y="259046"/>
                  </a:lnTo>
                  <a:lnTo>
                    <a:pt x="230434" y="259046"/>
                  </a:lnTo>
                  <a:lnTo>
                    <a:pt x="230434" y="347269"/>
                  </a:lnTo>
                  <a:close/>
                </a:path>
                <a:path w="431800" h="710564">
                  <a:moveTo>
                    <a:pt x="287659" y="521819"/>
                  </a:moveTo>
                  <a:lnTo>
                    <a:pt x="256126" y="521819"/>
                  </a:lnTo>
                  <a:lnTo>
                    <a:pt x="256126" y="274084"/>
                  </a:lnTo>
                  <a:lnTo>
                    <a:pt x="230434" y="259046"/>
                  </a:lnTo>
                  <a:lnTo>
                    <a:pt x="428377" y="259046"/>
                  </a:lnTo>
                  <a:lnTo>
                    <a:pt x="428508" y="259376"/>
                  </a:lnTo>
                  <a:lnTo>
                    <a:pt x="431208" y="282796"/>
                  </a:lnTo>
                  <a:lnTo>
                    <a:pt x="431265" y="292494"/>
                  </a:lnTo>
                  <a:lnTo>
                    <a:pt x="287659" y="292494"/>
                  </a:lnTo>
                  <a:lnTo>
                    <a:pt x="287659" y="521819"/>
                  </a:lnTo>
                  <a:close/>
                </a:path>
                <a:path w="431800" h="710564">
                  <a:moveTo>
                    <a:pt x="431265" y="479810"/>
                  </a:moveTo>
                  <a:lnTo>
                    <a:pt x="363008" y="479810"/>
                  </a:lnTo>
                  <a:lnTo>
                    <a:pt x="369189" y="477234"/>
                  </a:lnTo>
                  <a:lnTo>
                    <a:pt x="374680" y="475302"/>
                  </a:lnTo>
                  <a:lnTo>
                    <a:pt x="379037" y="470757"/>
                  </a:lnTo>
                  <a:lnTo>
                    <a:pt x="387951" y="429240"/>
                  </a:lnTo>
                  <a:lnTo>
                    <a:pt x="388073" y="423899"/>
                  </a:lnTo>
                  <a:lnTo>
                    <a:pt x="386919" y="402382"/>
                  </a:lnTo>
                  <a:lnTo>
                    <a:pt x="377469" y="364555"/>
                  </a:lnTo>
                  <a:lnTo>
                    <a:pt x="354892" y="332104"/>
                  </a:lnTo>
                  <a:lnTo>
                    <a:pt x="287659" y="292494"/>
                  </a:lnTo>
                  <a:lnTo>
                    <a:pt x="431265" y="292494"/>
                  </a:lnTo>
                  <a:lnTo>
                    <a:pt x="431265" y="479810"/>
                  </a:lnTo>
                  <a:close/>
                </a:path>
                <a:path w="431800" h="710564">
                  <a:moveTo>
                    <a:pt x="149398" y="408369"/>
                  </a:moveTo>
                  <a:lnTo>
                    <a:pt x="59204" y="408369"/>
                  </a:lnTo>
                  <a:lnTo>
                    <a:pt x="59204" y="308025"/>
                  </a:lnTo>
                  <a:lnTo>
                    <a:pt x="102710" y="332912"/>
                  </a:lnTo>
                  <a:lnTo>
                    <a:pt x="108852" y="333404"/>
                  </a:lnTo>
                  <a:lnTo>
                    <a:pt x="149398" y="333404"/>
                  </a:lnTo>
                  <a:lnTo>
                    <a:pt x="149398" y="408369"/>
                  </a:lnTo>
                  <a:close/>
                </a:path>
                <a:path w="431800" h="710564">
                  <a:moveTo>
                    <a:pt x="352549" y="429240"/>
                  </a:moveTo>
                  <a:lnTo>
                    <a:pt x="349929" y="428899"/>
                  </a:lnTo>
                  <a:lnTo>
                    <a:pt x="347358" y="427271"/>
                  </a:lnTo>
                  <a:lnTo>
                    <a:pt x="313399" y="407876"/>
                  </a:lnTo>
                  <a:lnTo>
                    <a:pt x="313399" y="355034"/>
                  </a:lnTo>
                  <a:lnTo>
                    <a:pt x="347358" y="374429"/>
                  </a:lnTo>
                  <a:lnTo>
                    <a:pt x="362853" y="416286"/>
                  </a:lnTo>
                  <a:lnTo>
                    <a:pt x="362057" y="420982"/>
                  </a:lnTo>
                  <a:lnTo>
                    <a:pt x="360427" y="423899"/>
                  </a:lnTo>
                  <a:lnTo>
                    <a:pt x="358797" y="426172"/>
                  </a:lnTo>
                  <a:lnTo>
                    <a:pt x="357061" y="427611"/>
                  </a:lnTo>
                  <a:lnTo>
                    <a:pt x="355130" y="428255"/>
                  </a:lnTo>
                  <a:lnTo>
                    <a:pt x="352549" y="429240"/>
                  </a:lnTo>
                  <a:close/>
                </a:path>
                <a:path w="431800" h="710564">
                  <a:moveTo>
                    <a:pt x="230434" y="474810"/>
                  </a:moveTo>
                  <a:lnTo>
                    <a:pt x="175139" y="474810"/>
                  </a:lnTo>
                  <a:lnTo>
                    <a:pt x="175139" y="363784"/>
                  </a:lnTo>
                  <a:lnTo>
                    <a:pt x="230434" y="395755"/>
                  </a:lnTo>
                  <a:lnTo>
                    <a:pt x="230434" y="474810"/>
                  </a:lnTo>
                  <a:close/>
                </a:path>
                <a:path w="431800" h="710564">
                  <a:moveTo>
                    <a:pt x="431265" y="554812"/>
                  </a:moveTo>
                  <a:lnTo>
                    <a:pt x="313399" y="554812"/>
                  </a:lnTo>
                  <a:lnTo>
                    <a:pt x="313399" y="454431"/>
                  </a:lnTo>
                  <a:lnTo>
                    <a:pt x="350279" y="475757"/>
                  </a:lnTo>
                  <a:lnTo>
                    <a:pt x="356721" y="479318"/>
                  </a:lnTo>
                  <a:lnTo>
                    <a:pt x="363008" y="479810"/>
                  </a:lnTo>
                  <a:lnTo>
                    <a:pt x="431265" y="479810"/>
                  </a:lnTo>
                  <a:lnTo>
                    <a:pt x="431265" y="554812"/>
                  </a:lnTo>
                  <a:close/>
                </a:path>
                <a:path w="431800" h="710564">
                  <a:moveTo>
                    <a:pt x="411779" y="710441"/>
                  </a:moveTo>
                  <a:lnTo>
                    <a:pt x="404708" y="709471"/>
                  </a:lnTo>
                  <a:lnTo>
                    <a:pt x="396481" y="706559"/>
                  </a:lnTo>
                  <a:lnTo>
                    <a:pt x="387109" y="701711"/>
                  </a:lnTo>
                  <a:lnTo>
                    <a:pt x="287212" y="644019"/>
                  </a:lnTo>
                  <a:lnTo>
                    <a:pt x="431265" y="644019"/>
                  </a:lnTo>
                  <a:lnTo>
                    <a:pt x="431265" y="676975"/>
                  </a:lnTo>
                  <a:lnTo>
                    <a:pt x="430782" y="686833"/>
                  </a:lnTo>
                  <a:lnTo>
                    <a:pt x="417701" y="709475"/>
                  </a:lnTo>
                  <a:lnTo>
                    <a:pt x="411779" y="710441"/>
                  </a:lnTo>
                  <a:close/>
                </a:path>
              </a:pathLst>
            </a:custGeom>
            <a:solidFill>
              <a:srgbClr val="ef2a9e"/>
            </a:solidFill>
            <a:ln w="0">
              <a:noFill/>
            </a:ln>
          </p:spPr>
          <p:style>
            <a:lnRef idx="0"/>
            <a:fillRef idx="0"/>
            <a:effectRef idx="0"/>
            <a:fontRef idx="minor"/>
          </p:style>
        </p:sp>
        <p:sp>
          <p:nvSpPr>
            <p:cNvPr id="569" name="object 23"/>
            <p:cNvSpPr/>
            <p:nvPr/>
          </p:nvSpPr>
          <p:spPr>
            <a:xfrm>
              <a:off x="4032720" y="7791120"/>
              <a:ext cx="385920" cy="431280"/>
            </a:xfrm>
            <a:prstGeom prst="rect">
              <a:avLst/>
            </a:prstGeom>
            <a:blipFill rotWithShape="0">
              <a:blip r:embed="rId10"/>
              <a:srcRect/>
              <a:stretch/>
            </a:blipFill>
            <a:ln w="0">
              <a:noFill/>
            </a:ln>
          </p:spPr>
          <p:style>
            <a:lnRef idx="0"/>
            <a:fillRef idx="0"/>
            <a:effectRef idx="0"/>
            <a:fontRef idx="minor"/>
          </p:style>
        </p:sp>
        <p:sp>
          <p:nvSpPr>
            <p:cNvPr id="570" name="object 24"/>
            <p:cNvSpPr/>
            <p:nvPr/>
          </p:nvSpPr>
          <p:spPr>
            <a:xfrm>
              <a:off x="1030680" y="6741360"/>
              <a:ext cx="3317040" cy="1023840"/>
            </a:xfrm>
            <a:custGeom>
              <a:avLst/>
              <a:gdLst/>
              <a:ahLst/>
              <a:rect l="l" t="t" r="r" b="b"/>
              <a:pathLst>
                <a:path w="4490720" h="1816734">
                  <a:moveTo>
                    <a:pt x="204737" y="1768417"/>
                  </a:moveTo>
                  <a:lnTo>
                    <a:pt x="101383" y="1708798"/>
                  </a:lnTo>
                  <a:lnTo>
                    <a:pt x="101383" y="1708303"/>
                  </a:lnTo>
                  <a:lnTo>
                    <a:pt x="31533" y="1668079"/>
                  </a:lnTo>
                  <a:lnTo>
                    <a:pt x="17732" y="1657744"/>
                  </a:lnTo>
                  <a:lnTo>
                    <a:pt x="7878" y="1645157"/>
                  </a:lnTo>
                  <a:lnTo>
                    <a:pt x="1969" y="1630327"/>
                  </a:lnTo>
                  <a:lnTo>
                    <a:pt x="0" y="1613261"/>
                  </a:lnTo>
                  <a:lnTo>
                    <a:pt x="0" y="1320908"/>
                  </a:lnTo>
                  <a:lnTo>
                    <a:pt x="2728" y="1313141"/>
                  </a:lnTo>
                  <a:lnTo>
                    <a:pt x="8262" y="1310222"/>
                  </a:lnTo>
                  <a:lnTo>
                    <a:pt x="13416" y="1307652"/>
                  </a:lnTo>
                  <a:lnTo>
                    <a:pt x="21186" y="1309281"/>
                  </a:lnTo>
                  <a:lnTo>
                    <a:pt x="31533" y="1315071"/>
                  </a:lnTo>
                  <a:lnTo>
                    <a:pt x="127572" y="1370830"/>
                  </a:lnTo>
                  <a:lnTo>
                    <a:pt x="128334" y="1370830"/>
                  </a:lnTo>
                  <a:lnTo>
                    <a:pt x="149895" y="1383446"/>
                  </a:lnTo>
                  <a:lnTo>
                    <a:pt x="149895" y="1383940"/>
                  </a:lnTo>
                  <a:lnTo>
                    <a:pt x="276027" y="1456175"/>
                  </a:lnTo>
                  <a:lnTo>
                    <a:pt x="289829" y="1466525"/>
                  </a:lnTo>
                  <a:lnTo>
                    <a:pt x="299682" y="1479107"/>
                  </a:lnTo>
                  <a:lnTo>
                    <a:pt x="305592" y="1493924"/>
                  </a:lnTo>
                  <a:lnTo>
                    <a:pt x="307561" y="1510984"/>
                  </a:lnTo>
                  <a:lnTo>
                    <a:pt x="307561" y="1767961"/>
                  </a:lnTo>
                  <a:lnTo>
                    <a:pt x="204737" y="1767961"/>
                  </a:lnTo>
                  <a:lnTo>
                    <a:pt x="204737" y="1768417"/>
                  </a:lnTo>
                  <a:close/>
                </a:path>
                <a:path w="4490720" h="1816734">
                  <a:moveTo>
                    <a:pt x="128334" y="1370830"/>
                  </a:moveTo>
                  <a:lnTo>
                    <a:pt x="127572" y="1370830"/>
                  </a:lnTo>
                  <a:lnTo>
                    <a:pt x="127572" y="1370384"/>
                  </a:lnTo>
                  <a:lnTo>
                    <a:pt x="128334" y="1370830"/>
                  </a:lnTo>
                  <a:close/>
                </a:path>
                <a:path w="4490720" h="1816734">
                  <a:moveTo>
                    <a:pt x="292704" y="1816447"/>
                  </a:moveTo>
                  <a:lnTo>
                    <a:pt x="285427" y="1814673"/>
                  </a:lnTo>
                  <a:lnTo>
                    <a:pt x="204737" y="1767961"/>
                  </a:lnTo>
                  <a:lnTo>
                    <a:pt x="307561" y="1767961"/>
                  </a:lnTo>
                  <a:lnTo>
                    <a:pt x="307561" y="1801562"/>
                  </a:lnTo>
                  <a:lnTo>
                    <a:pt x="305628" y="1808689"/>
                  </a:lnTo>
                  <a:lnTo>
                    <a:pt x="300777" y="1813538"/>
                  </a:lnTo>
                  <a:lnTo>
                    <a:pt x="299488" y="1814178"/>
                  </a:lnTo>
                  <a:lnTo>
                    <a:pt x="297858" y="1814479"/>
                  </a:lnTo>
                  <a:lnTo>
                    <a:pt x="292704" y="1816447"/>
                  </a:lnTo>
                  <a:close/>
                </a:path>
                <a:path w="4490720" h="1816734">
                  <a:moveTo>
                    <a:pt x="1016490" y="1321704"/>
                  </a:moveTo>
                  <a:lnTo>
                    <a:pt x="1011784" y="1320608"/>
                  </a:lnTo>
                  <a:lnTo>
                    <a:pt x="896040" y="1254007"/>
                  </a:lnTo>
                  <a:lnTo>
                    <a:pt x="896040" y="1253522"/>
                  </a:lnTo>
                  <a:lnTo>
                    <a:pt x="851885" y="1228290"/>
                  </a:lnTo>
                  <a:lnTo>
                    <a:pt x="843180" y="1221775"/>
                  </a:lnTo>
                  <a:lnTo>
                    <a:pt x="836962" y="1213873"/>
                  </a:lnTo>
                  <a:lnTo>
                    <a:pt x="833231" y="1204570"/>
                  </a:lnTo>
                  <a:lnTo>
                    <a:pt x="831988" y="1193855"/>
                  </a:lnTo>
                  <a:lnTo>
                    <a:pt x="831988" y="1009607"/>
                  </a:lnTo>
                  <a:lnTo>
                    <a:pt x="833769" y="1004759"/>
                  </a:lnTo>
                  <a:lnTo>
                    <a:pt x="837332" y="1002829"/>
                  </a:lnTo>
                  <a:lnTo>
                    <a:pt x="840553" y="1001239"/>
                  </a:lnTo>
                  <a:lnTo>
                    <a:pt x="845404" y="1002189"/>
                  </a:lnTo>
                  <a:lnTo>
                    <a:pt x="851885" y="1005748"/>
                  </a:lnTo>
                  <a:lnTo>
                    <a:pt x="912526" y="1041124"/>
                  </a:lnTo>
                  <a:lnTo>
                    <a:pt x="913305" y="1041124"/>
                  </a:lnTo>
                  <a:lnTo>
                    <a:pt x="926587" y="1048891"/>
                  </a:lnTo>
                  <a:lnTo>
                    <a:pt x="926587" y="1049386"/>
                  </a:lnTo>
                  <a:lnTo>
                    <a:pt x="1005643" y="1094458"/>
                  </a:lnTo>
                  <a:lnTo>
                    <a:pt x="1014352" y="1101008"/>
                  </a:lnTo>
                  <a:lnTo>
                    <a:pt x="1020570" y="1109010"/>
                  </a:lnTo>
                  <a:lnTo>
                    <a:pt x="1024300" y="1118469"/>
                  </a:lnTo>
                  <a:lnTo>
                    <a:pt x="1025542" y="1129388"/>
                  </a:lnTo>
                  <a:lnTo>
                    <a:pt x="1025542" y="1312346"/>
                  </a:lnTo>
                  <a:lnTo>
                    <a:pt x="1024407" y="1316855"/>
                  </a:lnTo>
                  <a:lnTo>
                    <a:pt x="1022176" y="1319473"/>
                  </a:lnTo>
                  <a:lnTo>
                    <a:pt x="1020691" y="1320113"/>
                  </a:lnTo>
                  <a:lnTo>
                    <a:pt x="1019750" y="1320414"/>
                  </a:lnTo>
                  <a:lnTo>
                    <a:pt x="1016490" y="1321704"/>
                  </a:lnTo>
                  <a:close/>
                </a:path>
                <a:path w="4490720" h="1816734">
                  <a:moveTo>
                    <a:pt x="913305" y="1041124"/>
                  </a:moveTo>
                  <a:lnTo>
                    <a:pt x="912526" y="1041124"/>
                  </a:lnTo>
                  <a:lnTo>
                    <a:pt x="912526" y="1040668"/>
                  </a:lnTo>
                  <a:lnTo>
                    <a:pt x="913305" y="1041124"/>
                  </a:lnTo>
                  <a:close/>
                </a:path>
                <a:path w="4490720" h="1816734">
                  <a:moveTo>
                    <a:pt x="4387454" y="1682625"/>
                  </a:moveTo>
                  <a:lnTo>
                    <a:pt x="4284142" y="1622958"/>
                  </a:lnTo>
                  <a:lnTo>
                    <a:pt x="4284142" y="1622502"/>
                  </a:lnTo>
                  <a:lnTo>
                    <a:pt x="4214293" y="1582239"/>
                  </a:lnTo>
                  <a:lnTo>
                    <a:pt x="4200492" y="1571916"/>
                  </a:lnTo>
                  <a:lnTo>
                    <a:pt x="4190639" y="1559345"/>
                  </a:lnTo>
                  <a:lnTo>
                    <a:pt x="4184729" y="1544530"/>
                  </a:lnTo>
                  <a:lnTo>
                    <a:pt x="4182760" y="1527469"/>
                  </a:lnTo>
                  <a:lnTo>
                    <a:pt x="4182760" y="1235068"/>
                  </a:lnTo>
                  <a:lnTo>
                    <a:pt x="4185487" y="1227349"/>
                  </a:lnTo>
                  <a:lnTo>
                    <a:pt x="4190978" y="1224430"/>
                  </a:lnTo>
                  <a:lnTo>
                    <a:pt x="4196130" y="1221851"/>
                  </a:lnTo>
                  <a:lnTo>
                    <a:pt x="4203902" y="1223441"/>
                  </a:lnTo>
                  <a:lnTo>
                    <a:pt x="4214293" y="1229279"/>
                  </a:lnTo>
                  <a:lnTo>
                    <a:pt x="4310329" y="1285038"/>
                  </a:lnTo>
                  <a:lnTo>
                    <a:pt x="4311171" y="1285038"/>
                  </a:lnTo>
                  <a:lnTo>
                    <a:pt x="4332654" y="1297654"/>
                  </a:lnTo>
                  <a:lnTo>
                    <a:pt x="4332654" y="1298100"/>
                  </a:lnTo>
                  <a:lnTo>
                    <a:pt x="4458786" y="1370384"/>
                  </a:lnTo>
                  <a:lnTo>
                    <a:pt x="4472587" y="1380707"/>
                  </a:lnTo>
                  <a:lnTo>
                    <a:pt x="4482441" y="1393278"/>
                  </a:lnTo>
                  <a:lnTo>
                    <a:pt x="4488350" y="1408093"/>
                  </a:lnTo>
                  <a:lnTo>
                    <a:pt x="4490319" y="1425154"/>
                  </a:lnTo>
                  <a:lnTo>
                    <a:pt x="4490319" y="1682131"/>
                  </a:lnTo>
                  <a:lnTo>
                    <a:pt x="4387454" y="1682131"/>
                  </a:lnTo>
                  <a:lnTo>
                    <a:pt x="4387454" y="1682625"/>
                  </a:lnTo>
                  <a:close/>
                </a:path>
                <a:path w="4490720" h="1816734">
                  <a:moveTo>
                    <a:pt x="4311171" y="1285038"/>
                  </a:moveTo>
                  <a:lnTo>
                    <a:pt x="4310329" y="1285038"/>
                  </a:lnTo>
                  <a:lnTo>
                    <a:pt x="4310329" y="1284544"/>
                  </a:lnTo>
                  <a:lnTo>
                    <a:pt x="4311171" y="1285038"/>
                  </a:lnTo>
                  <a:close/>
                </a:path>
                <a:path w="4490720" h="1816734">
                  <a:moveTo>
                    <a:pt x="4475426" y="1730617"/>
                  </a:moveTo>
                  <a:lnTo>
                    <a:pt x="4468149" y="1728833"/>
                  </a:lnTo>
                  <a:lnTo>
                    <a:pt x="4387454" y="1682131"/>
                  </a:lnTo>
                  <a:lnTo>
                    <a:pt x="4490319" y="1682131"/>
                  </a:lnTo>
                  <a:lnTo>
                    <a:pt x="4490319" y="1715770"/>
                  </a:lnTo>
                  <a:lnTo>
                    <a:pt x="4488389" y="1722849"/>
                  </a:lnTo>
                  <a:lnTo>
                    <a:pt x="4483537" y="1727698"/>
                  </a:lnTo>
                  <a:lnTo>
                    <a:pt x="4482247" y="1728348"/>
                  </a:lnTo>
                  <a:lnTo>
                    <a:pt x="4480617" y="1728687"/>
                  </a:lnTo>
                  <a:lnTo>
                    <a:pt x="4475426" y="1730617"/>
                  </a:lnTo>
                  <a:close/>
                </a:path>
                <a:path w="4490720" h="1816734">
                  <a:moveTo>
                    <a:pt x="3779758" y="320463"/>
                  </a:moveTo>
                  <a:lnTo>
                    <a:pt x="3775101" y="319365"/>
                  </a:lnTo>
                  <a:lnTo>
                    <a:pt x="3659272" y="252772"/>
                  </a:lnTo>
                  <a:lnTo>
                    <a:pt x="3659272" y="252279"/>
                  </a:lnTo>
                  <a:lnTo>
                    <a:pt x="3615165" y="227052"/>
                  </a:lnTo>
                  <a:lnTo>
                    <a:pt x="3606440" y="220537"/>
                  </a:lnTo>
                  <a:lnTo>
                    <a:pt x="3600223" y="212633"/>
                  </a:lnTo>
                  <a:lnTo>
                    <a:pt x="3596502" y="203331"/>
                  </a:lnTo>
                  <a:lnTo>
                    <a:pt x="3595265" y="192619"/>
                  </a:lnTo>
                  <a:lnTo>
                    <a:pt x="3595265" y="8371"/>
                  </a:lnTo>
                  <a:lnTo>
                    <a:pt x="3597002" y="3523"/>
                  </a:lnTo>
                  <a:lnTo>
                    <a:pt x="3600611" y="1591"/>
                  </a:lnTo>
                  <a:lnTo>
                    <a:pt x="3603832" y="0"/>
                  </a:lnTo>
                  <a:lnTo>
                    <a:pt x="3608684" y="947"/>
                  </a:lnTo>
                  <a:lnTo>
                    <a:pt x="3615165" y="4507"/>
                  </a:lnTo>
                  <a:lnTo>
                    <a:pt x="3675805" y="39887"/>
                  </a:lnTo>
                  <a:lnTo>
                    <a:pt x="3676583" y="39887"/>
                  </a:lnTo>
                  <a:lnTo>
                    <a:pt x="3689864" y="47653"/>
                  </a:lnTo>
                  <a:lnTo>
                    <a:pt x="3689864" y="48144"/>
                  </a:lnTo>
                  <a:lnTo>
                    <a:pt x="3768920" y="93222"/>
                  </a:lnTo>
                  <a:lnTo>
                    <a:pt x="3777625" y="99771"/>
                  </a:lnTo>
                  <a:lnTo>
                    <a:pt x="3783844" y="107773"/>
                  </a:lnTo>
                  <a:lnTo>
                    <a:pt x="3787576" y="117230"/>
                  </a:lnTo>
                  <a:lnTo>
                    <a:pt x="3788820" y="128147"/>
                  </a:lnTo>
                  <a:lnTo>
                    <a:pt x="3788820" y="311106"/>
                  </a:lnTo>
                  <a:lnTo>
                    <a:pt x="3782979" y="319175"/>
                  </a:lnTo>
                  <a:lnTo>
                    <a:pt x="3779758" y="320463"/>
                  </a:lnTo>
                  <a:close/>
                </a:path>
                <a:path w="4490720" h="1816734">
                  <a:moveTo>
                    <a:pt x="3676583" y="39887"/>
                  </a:moveTo>
                  <a:lnTo>
                    <a:pt x="3675805" y="39887"/>
                  </a:lnTo>
                  <a:lnTo>
                    <a:pt x="3675805" y="39432"/>
                  </a:lnTo>
                  <a:lnTo>
                    <a:pt x="3676583" y="39887"/>
                  </a:lnTo>
                  <a:close/>
                </a:path>
              </a:pathLst>
            </a:custGeom>
            <a:solidFill>
              <a:srgbClr val="456ebe"/>
            </a:solidFill>
            <a:ln w="0">
              <a:noFill/>
            </a:ln>
          </p:spPr>
          <p:style>
            <a:lnRef idx="0"/>
            <a:fillRef idx="0"/>
            <a:effectRef idx="0"/>
            <a:fontRef idx="minor"/>
          </p:style>
        </p:sp>
        <p:sp>
          <p:nvSpPr>
            <p:cNvPr id="571" name="object 25"/>
            <p:cNvSpPr/>
            <p:nvPr/>
          </p:nvSpPr>
          <p:spPr>
            <a:xfrm>
              <a:off x="1694520" y="6508800"/>
              <a:ext cx="2026440" cy="902880"/>
            </a:xfrm>
            <a:custGeom>
              <a:avLst/>
              <a:gdLst/>
              <a:ahLst/>
              <a:rect l="l" t="t" r="r" b="b"/>
              <a:pathLst>
                <a:path w="2743835" h="1602104">
                  <a:moveTo>
                    <a:pt x="461553" y="1157837"/>
                  </a:moveTo>
                  <a:lnTo>
                    <a:pt x="457157" y="1156887"/>
                  </a:lnTo>
                  <a:lnTo>
                    <a:pt x="451656" y="1153629"/>
                  </a:lnTo>
                  <a:lnTo>
                    <a:pt x="304683" y="1068778"/>
                  </a:lnTo>
                  <a:lnTo>
                    <a:pt x="296403" y="1062545"/>
                  </a:lnTo>
                  <a:lnTo>
                    <a:pt x="290494" y="1054975"/>
                  </a:lnTo>
                  <a:lnTo>
                    <a:pt x="286952" y="1046069"/>
                  </a:lnTo>
                  <a:lnTo>
                    <a:pt x="285773" y="1035827"/>
                  </a:lnTo>
                  <a:lnTo>
                    <a:pt x="285773" y="860630"/>
                  </a:lnTo>
                  <a:lnTo>
                    <a:pt x="287364" y="855932"/>
                  </a:lnTo>
                  <a:lnTo>
                    <a:pt x="290624" y="854001"/>
                  </a:lnTo>
                  <a:lnTo>
                    <a:pt x="293845" y="852371"/>
                  </a:lnTo>
                  <a:lnTo>
                    <a:pt x="298541" y="853357"/>
                  </a:lnTo>
                  <a:lnTo>
                    <a:pt x="451656" y="941773"/>
                  </a:lnTo>
                  <a:lnTo>
                    <a:pt x="470566" y="974724"/>
                  </a:lnTo>
                  <a:lnTo>
                    <a:pt x="470566" y="1148974"/>
                  </a:lnTo>
                  <a:lnTo>
                    <a:pt x="469285" y="1153328"/>
                  </a:lnTo>
                  <a:lnTo>
                    <a:pt x="466705" y="1155559"/>
                  </a:lnTo>
                  <a:lnTo>
                    <a:pt x="466404" y="1156247"/>
                  </a:lnTo>
                  <a:lnTo>
                    <a:pt x="465715" y="1156548"/>
                  </a:lnTo>
                  <a:lnTo>
                    <a:pt x="464774" y="1156548"/>
                  </a:lnTo>
                  <a:lnTo>
                    <a:pt x="461553" y="1157837"/>
                  </a:lnTo>
                  <a:close/>
                </a:path>
                <a:path w="2743835" h="1602104">
                  <a:moveTo>
                    <a:pt x="407995" y="1555570"/>
                  </a:moveTo>
                  <a:lnTo>
                    <a:pt x="308544" y="1498376"/>
                  </a:lnTo>
                  <a:lnTo>
                    <a:pt x="308544" y="1497881"/>
                  </a:lnTo>
                  <a:lnTo>
                    <a:pt x="241617" y="1459587"/>
                  </a:lnTo>
                  <a:lnTo>
                    <a:pt x="228453" y="1449552"/>
                  </a:lnTo>
                  <a:lnTo>
                    <a:pt x="219047" y="1437399"/>
                  </a:lnTo>
                  <a:lnTo>
                    <a:pt x="213402" y="1423130"/>
                  </a:lnTo>
                  <a:lnTo>
                    <a:pt x="211520" y="1406746"/>
                  </a:lnTo>
                  <a:lnTo>
                    <a:pt x="211520" y="1126166"/>
                  </a:lnTo>
                  <a:lnTo>
                    <a:pt x="214139" y="1118748"/>
                  </a:lnTo>
                  <a:lnTo>
                    <a:pt x="219291" y="1115829"/>
                  </a:lnTo>
                  <a:lnTo>
                    <a:pt x="224142" y="1113250"/>
                  </a:lnTo>
                  <a:lnTo>
                    <a:pt x="231575" y="1114840"/>
                  </a:lnTo>
                  <a:lnTo>
                    <a:pt x="333790" y="1174012"/>
                  </a:lnTo>
                  <a:lnTo>
                    <a:pt x="334627" y="1174012"/>
                  </a:lnTo>
                  <a:lnTo>
                    <a:pt x="355126" y="1186134"/>
                  </a:lnTo>
                  <a:lnTo>
                    <a:pt x="355126" y="1186629"/>
                  </a:lnTo>
                  <a:lnTo>
                    <a:pt x="476407" y="1255944"/>
                  </a:lnTo>
                  <a:lnTo>
                    <a:pt x="489566" y="1265979"/>
                  </a:lnTo>
                  <a:lnTo>
                    <a:pt x="498973" y="1278132"/>
                  </a:lnTo>
                  <a:lnTo>
                    <a:pt x="504620" y="1292401"/>
                  </a:lnTo>
                  <a:lnTo>
                    <a:pt x="506504" y="1308785"/>
                  </a:lnTo>
                  <a:lnTo>
                    <a:pt x="506504" y="1555114"/>
                  </a:lnTo>
                  <a:lnTo>
                    <a:pt x="407995" y="1555114"/>
                  </a:lnTo>
                  <a:lnTo>
                    <a:pt x="407995" y="1555570"/>
                  </a:lnTo>
                  <a:close/>
                </a:path>
                <a:path w="2743835" h="1602104">
                  <a:moveTo>
                    <a:pt x="334627" y="1174012"/>
                  </a:moveTo>
                  <a:lnTo>
                    <a:pt x="333790" y="1174012"/>
                  </a:lnTo>
                  <a:lnTo>
                    <a:pt x="333790" y="1173518"/>
                  </a:lnTo>
                  <a:lnTo>
                    <a:pt x="334627" y="1174012"/>
                  </a:lnTo>
                  <a:close/>
                </a:path>
                <a:path w="2743835" h="1602104">
                  <a:moveTo>
                    <a:pt x="492397" y="1601826"/>
                  </a:moveTo>
                  <a:lnTo>
                    <a:pt x="485469" y="1600041"/>
                  </a:lnTo>
                  <a:lnTo>
                    <a:pt x="407995" y="1555114"/>
                  </a:lnTo>
                  <a:lnTo>
                    <a:pt x="506504" y="1555114"/>
                  </a:lnTo>
                  <a:lnTo>
                    <a:pt x="506504" y="1587435"/>
                  </a:lnTo>
                  <a:lnTo>
                    <a:pt x="504719" y="1594359"/>
                  </a:lnTo>
                  <a:lnTo>
                    <a:pt x="501158" y="1598267"/>
                  </a:lnTo>
                  <a:lnTo>
                    <a:pt x="500168" y="1599207"/>
                  </a:lnTo>
                  <a:lnTo>
                    <a:pt x="498878" y="1599896"/>
                  </a:lnTo>
                  <a:lnTo>
                    <a:pt x="497248" y="1600197"/>
                  </a:lnTo>
                  <a:lnTo>
                    <a:pt x="492397" y="1601826"/>
                  </a:lnTo>
                  <a:close/>
                </a:path>
                <a:path w="2743835" h="1602104">
                  <a:moveTo>
                    <a:pt x="175785" y="853849"/>
                  </a:moveTo>
                  <a:lnTo>
                    <a:pt x="18950" y="764794"/>
                  </a:lnTo>
                  <a:lnTo>
                    <a:pt x="0" y="731801"/>
                  </a:lnTo>
                  <a:lnTo>
                    <a:pt x="0" y="556607"/>
                  </a:lnTo>
                  <a:lnTo>
                    <a:pt x="1630" y="551909"/>
                  </a:lnTo>
                  <a:lnTo>
                    <a:pt x="4851" y="549978"/>
                  </a:lnTo>
                  <a:lnTo>
                    <a:pt x="8111" y="548386"/>
                  </a:lnTo>
                  <a:lnTo>
                    <a:pt x="12810" y="549334"/>
                  </a:lnTo>
                  <a:lnTo>
                    <a:pt x="165928" y="637744"/>
                  </a:lnTo>
                  <a:lnTo>
                    <a:pt x="184838" y="670700"/>
                  </a:lnTo>
                  <a:lnTo>
                    <a:pt x="184838" y="844947"/>
                  </a:lnTo>
                  <a:lnTo>
                    <a:pt x="183547" y="849303"/>
                  </a:lnTo>
                  <a:lnTo>
                    <a:pt x="180976" y="851576"/>
                  </a:lnTo>
                  <a:lnTo>
                    <a:pt x="180636" y="852220"/>
                  </a:lnTo>
                  <a:lnTo>
                    <a:pt x="179986" y="852524"/>
                  </a:lnTo>
                  <a:lnTo>
                    <a:pt x="179045" y="852524"/>
                  </a:lnTo>
                  <a:lnTo>
                    <a:pt x="175785" y="853849"/>
                  </a:lnTo>
                  <a:close/>
                </a:path>
                <a:path w="2743835" h="1602104">
                  <a:moveTo>
                    <a:pt x="2068255" y="1198100"/>
                  </a:moveTo>
                  <a:lnTo>
                    <a:pt x="1911385" y="1109051"/>
                  </a:lnTo>
                  <a:lnTo>
                    <a:pt x="1892475" y="1076051"/>
                  </a:lnTo>
                  <a:lnTo>
                    <a:pt x="1892475" y="900858"/>
                  </a:lnTo>
                  <a:lnTo>
                    <a:pt x="1894105" y="896161"/>
                  </a:lnTo>
                  <a:lnTo>
                    <a:pt x="1897326" y="894230"/>
                  </a:lnTo>
                  <a:lnTo>
                    <a:pt x="1900548" y="892638"/>
                  </a:lnTo>
                  <a:lnTo>
                    <a:pt x="1905253" y="893586"/>
                  </a:lnTo>
                  <a:lnTo>
                    <a:pt x="2058407" y="981997"/>
                  </a:lnTo>
                  <a:lnTo>
                    <a:pt x="2077317" y="1014949"/>
                  </a:lnTo>
                  <a:lnTo>
                    <a:pt x="2077317" y="1189198"/>
                  </a:lnTo>
                  <a:lnTo>
                    <a:pt x="2076027" y="1193552"/>
                  </a:lnTo>
                  <a:lnTo>
                    <a:pt x="2073456" y="1195831"/>
                  </a:lnTo>
                  <a:lnTo>
                    <a:pt x="2073106" y="1196471"/>
                  </a:lnTo>
                  <a:lnTo>
                    <a:pt x="2072466" y="1196772"/>
                  </a:lnTo>
                  <a:lnTo>
                    <a:pt x="2071476" y="1196772"/>
                  </a:lnTo>
                  <a:lnTo>
                    <a:pt x="2068255" y="1198100"/>
                  </a:lnTo>
                  <a:close/>
                </a:path>
                <a:path w="2743835" h="1602104">
                  <a:moveTo>
                    <a:pt x="921431" y="1157837"/>
                  </a:moveTo>
                  <a:lnTo>
                    <a:pt x="917075" y="1156887"/>
                  </a:lnTo>
                  <a:lnTo>
                    <a:pt x="911583" y="1153629"/>
                  </a:lnTo>
                  <a:lnTo>
                    <a:pt x="764561" y="1068778"/>
                  </a:lnTo>
                  <a:lnTo>
                    <a:pt x="756281" y="1062545"/>
                  </a:lnTo>
                  <a:lnTo>
                    <a:pt x="750372" y="1054975"/>
                  </a:lnTo>
                  <a:lnTo>
                    <a:pt x="746831" y="1046069"/>
                  </a:lnTo>
                  <a:lnTo>
                    <a:pt x="745651" y="1035827"/>
                  </a:lnTo>
                  <a:lnTo>
                    <a:pt x="745651" y="860630"/>
                  </a:lnTo>
                  <a:lnTo>
                    <a:pt x="747281" y="855932"/>
                  </a:lnTo>
                  <a:lnTo>
                    <a:pt x="750502" y="854001"/>
                  </a:lnTo>
                  <a:lnTo>
                    <a:pt x="753723" y="852371"/>
                  </a:lnTo>
                  <a:lnTo>
                    <a:pt x="758419" y="853357"/>
                  </a:lnTo>
                  <a:lnTo>
                    <a:pt x="911583" y="941773"/>
                  </a:lnTo>
                  <a:lnTo>
                    <a:pt x="930493" y="974724"/>
                  </a:lnTo>
                  <a:lnTo>
                    <a:pt x="930493" y="1148974"/>
                  </a:lnTo>
                  <a:lnTo>
                    <a:pt x="929203" y="1153328"/>
                  </a:lnTo>
                  <a:lnTo>
                    <a:pt x="926583" y="1155559"/>
                  </a:lnTo>
                  <a:lnTo>
                    <a:pt x="926282" y="1156247"/>
                  </a:lnTo>
                  <a:lnTo>
                    <a:pt x="925642" y="1156548"/>
                  </a:lnTo>
                  <a:lnTo>
                    <a:pt x="924652" y="1156548"/>
                  </a:lnTo>
                  <a:lnTo>
                    <a:pt x="921431" y="1157837"/>
                  </a:lnTo>
                  <a:close/>
                </a:path>
                <a:path w="2743835" h="1602104">
                  <a:moveTo>
                    <a:pt x="1883423" y="305463"/>
                  </a:moveTo>
                  <a:lnTo>
                    <a:pt x="1726592" y="216407"/>
                  </a:lnTo>
                  <a:lnTo>
                    <a:pt x="1707633" y="183414"/>
                  </a:lnTo>
                  <a:lnTo>
                    <a:pt x="1707633" y="8219"/>
                  </a:lnTo>
                  <a:lnTo>
                    <a:pt x="1709263" y="3560"/>
                  </a:lnTo>
                  <a:lnTo>
                    <a:pt x="1712484" y="1590"/>
                  </a:lnTo>
                  <a:lnTo>
                    <a:pt x="1715705" y="0"/>
                  </a:lnTo>
                  <a:lnTo>
                    <a:pt x="1720450" y="947"/>
                  </a:lnTo>
                  <a:lnTo>
                    <a:pt x="1873565" y="89359"/>
                  </a:lnTo>
                  <a:lnTo>
                    <a:pt x="1892475" y="122351"/>
                  </a:lnTo>
                  <a:lnTo>
                    <a:pt x="1892475" y="296560"/>
                  </a:lnTo>
                  <a:lnTo>
                    <a:pt x="1891185" y="300917"/>
                  </a:lnTo>
                  <a:lnTo>
                    <a:pt x="1888613" y="303189"/>
                  </a:lnTo>
                  <a:lnTo>
                    <a:pt x="1888274" y="303833"/>
                  </a:lnTo>
                  <a:lnTo>
                    <a:pt x="1887624" y="304175"/>
                  </a:lnTo>
                  <a:lnTo>
                    <a:pt x="1886683" y="304175"/>
                  </a:lnTo>
                  <a:lnTo>
                    <a:pt x="1883423" y="305463"/>
                  </a:lnTo>
                  <a:close/>
                </a:path>
                <a:path w="2743835" h="1602104">
                  <a:moveTo>
                    <a:pt x="2734360" y="1157837"/>
                  </a:moveTo>
                  <a:lnTo>
                    <a:pt x="2729964" y="1156887"/>
                  </a:lnTo>
                  <a:lnTo>
                    <a:pt x="2724463" y="1153629"/>
                  </a:lnTo>
                  <a:lnTo>
                    <a:pt x="2577490" y="1068778"/>
                  </a:lnTo>
                  <a:lnTo>
                    <a:pt x="2569210" y="1062545"/>
                  </a:lnTo>
                  <a:lnTo>
                    <a:pt x="2563301" y="1054975"/>
                  </a:lnTo>
                  <a:lnTo>
                    <a:pt x="2559759" y="1046069"/>
                  </a:lnTo>
                  <a:lnTo>
                    <a:pt x="2558580" y="1035827"/>
                  </a:lnTo>
                  <a:lnTo>
                    <a:pt x="2558580" y="860630"/>
                  </a:lnTo>
                  <a:lnTo>
                    <a:pt x="2560171" y="855932"/>
                  </a:lnTo>
                  <a:lnTo>
                    <a:pt x="2563431" y="854001"/>
                  </a:lnTo>
                  <a:lnTo>
                    <a:pt x="2566652" y="852371"/>
                  </a:lnTo>
                  <a:lnTo>
                    <a:pt x="2571309" y="853357"/>
                  </a:lnTo>
                  <a:lnTo>
                    <a:pt x="2724463" y="941773"/>
                  </a:lnTo>
                  <a:lnTo>
                    <a:pt x="2743373" y="974724"/>
                  </a:lnTo>
                  <a:lnTo>
                    <a:pt x="2743373" y="1148974"/>
                  </a:lnTo>
                  <a:lnTo>
                    <a:pt x="2742093" y="1153328"/>
                  </a:lnTo>
                  <a:lnTo>
                    <a:pt x="2739512" y="1155559"/>
                  </a:lnTo>
                  <a:lnTo>
                    <a:pt x="2739211" y="1156247"/>
                  </a:lnTo>
                  <a:lnTo>
                    <a:pt x="2738522" y="1156548"/>
                  </a:lnTo>
                  <a:lnTo>
                    <a:pt x="2737581" y="1156548"/>
                  </a:lnTo>
                  <a:lnTo>
                    <a:pt x="2734360" y="1157837"/>
                  </a:lnTo>
                  <a:close/>
                </a:path>
              </a:pathLst>
            </a:custGeom>
            <a:solidFill>
              <a:srgbClr val="4d87cf"/>
            </a:solidFill>
            <a:ln w="0">
              <a:noFill/>
            </a:ln>
          </p:spPr>
          <p:style>
            <a:lnRef idx="0"/>
            <a:fillRef idx="0"/>
            <a:effectRef idx="0"/>
            <a:fontRef idx="minor"/>
          </p:style>
        </p:sp>
        <p:sp>
          <p:nvSpPr>
            <p:cNvPr id="572" name="object 26"/>
            <p:cNvSpPr/>
            <p:nvPr/>
          </p:nvSpPr>
          <p:spPr>
            <a:xfrm>
              <a:off x="1319400" y="7585560"/>
              <a:ext cx="136440" cy="172080"/>
            </a:xfrm>
            <a:custGeom>
              <a:avLst/>
              <a:gdLst/>
              <a:ahLst/>
              <a:rect l="l" t="t" r="r" b="b"/>
              <a:pathLst>
                <a:path w="185419" h="306070">
                  <a:moveTo>
                    <a:pt x="175781" y="305463"/>
                  </a:moveTo>
                  <a:lnTo>
                    <a:pt x="18912" y="216403"/>
                  </a:lnTo>
                  <a:lnTo>
                    <a:pt x="0" y="183442"/>
                  </a:lnTo>
                  <a:lnTo>
                    <a:pt x="0" y="8252"/>
                  </a:lnTo>
                  <a:lnTo>
                    <a:pt x="1630" y="3558"/>
                  </a:lnTo>
                  <a:lnTo>
                    <a:pt x="4851" y="1619"/>
                  </a:lnTo>
                  <a:lnTo>
                    <a:pt x="8072" y="0"/>
                  </a:lnTo>
                  <a:lnTo>
                    <a:pt x="12772" y="979"/>
                  </a:lnTo>
                  <a:lnTo>
                    <a:pt x="165889" y="89350"/>
                  </a:lnTo>
                  <a:lnTo>
                    <a:pt x="184840" y="122350"/>
                  </a:lnTo>
                  <a:lnTo>
                    <a:pt x="184840" y="296561"/>
                  </a:lnTo>
                  <a:lnTo>
                    <a:pt x="183551" y="300953"/>
                  </a:lnTo>
                  <a:lnTo>
                    <a:pt x="180935" y="303184"/>
                  </a:lnTo>
                  <a:lnTo>
                    <a:pt x="180633" y="303833"/>
                  </a:lnTo>
                  <a:lnTo>
                    <a:pt x="179988" y="304173"/>
                  </a:lnTo>
                  <a:lnTo>
                    <a:pt x="179003" y="304173"/>
                  </a:lnTo>
                  <a:close/>
                </a:path>
              </a:pathLst>
            </a:custGeom>
            <a:solidFill>
              <a:srgbClr val="5895d5"/>
            </a:solidFill>
            <a:ln w="0">
              <a:noFill/>
            </a:ln>
          </p:spPr>
          <p:style>
            <a:lnRef idx="0"/>
            <a:fillRef idx="0"/>
            <a:effectRef idx="0"/>
            <a:fontRef idx="minor"/>
          </p:style>
        </p:sp>
      </p:grpSp>
      <p:sp>
        <p:nvSpPr>
          <p:cNvPr id="573" name="object 27"/>
          <p:cNvSpPr/>
          <p:nvPr/>
        </p:nvSpPr>
        <p:spPr>
          <a:xfrm>
            <a:off x="5323680" y="2727360"/>
            <a:ext cx="11136240" cy="6002640"/>
          </a:xfrm>
          <a:prstGeom prst="rect">
            <a:avLst/>
          </a:prstGeom>
          <a:noFill/>
          <a:ln w="0">
            <a:noFill/>
          </a:ln>
        </p:spPr>
        <p:style>
          <a:lnRef idx="0"/>
          <a:fillRef idx="0"/>
          <a:effectRef idx="0"/>
          <a:fontRef idx="minor"/>
        </p:style>
        <p:txBody>
          <a:bodyPr lIns="0" rIns="0" tIns="30600" bIns="0" anchor="t">
            <a:spAutoFit/>
          </a:bodyPr>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if(ie.getStateChange()==ItemEvent.SELECTED)</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++count7;</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class  handleazapo implements ItemListener</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public void itemStateChanged(ItemEvent ie)</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if(ie.getStateChange()==ItemEvent.SELECTED)</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++count8;</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endParaRPr b="0" lang="en-IN" sz="2800" spc="-1" strike="noStrike">
              <a:latin typeface="Arial"/>
            </a:endParaRPr>
          </a:p>
        </p:txBody>
      </p:sp>
      <p:sp>
        <p:nvSpPr>
          <p:cNvPr id="574" name="PlaceHolder 1"/>
          <p:cNvSpPr>
            <a:spLocks noGrp="1"/>
          </p:cNvSpPr>
          <p:nvPr>
            <p:ph type="title"/>
          </p:nvPr>
        </p:nvSpPr>
        <p:spPr>
          <a:xfrm>
            <a:off x="1015920" y="1069200"/>
            <a:ext cx="5407920" cy="2039400"/>
          </a:xfrm>
          <a:prstGeom prst="rect">
            <a:avLst/>
          </a:prstGeom>
          <a:noFill/>
          <a:ln w="0">
            <a:noFill/>
          </a:ln>
        </p:spPr>
        <p:txBody>
          <a:bodyPr lIns="0" rIns="0" tIns="12240" bIns="0" anchor="t">
            <a:noAutofit/>
          </a:bodyPr>
          <a:p>
            <a:pPr marL="12600">
              <a:lnSpc>
                <a:spcPct val="100000"/>
              </a:lnSpc>
              <a:spcBef>
                <a:spcPts val="96"/>
              </a:spcBef>
              <a:buNone/>
            </a:pPr>
            <a:r>
              <a:rPr b="1" lang="en-US" sz="6650" spc="-151" strike="noStrike">
                <a:solidFill>
                  <a:srgbClr val="243761"/>
                </a:solidFill>
                <a:latin typeface="Arial"/>
              </a:rPr>
              <a:t>Program</a:t>
            </a:r>
            <a:r>
              <a:rPr b="1" lang="en-US" sz="6650" spc="-270" strike="noStrike">
                <a:solidFill>
                  <a:srgbClr val="243761"/>
                </a:solidFill>
                <a:latin typeface="Arial"/>
              </a:rPr>
              <a:t> </a:t>
            </a:r>
            <a:r>
              <a:rPr b="1" lang="en-US" sz="6650" spc="-287" strike="noStrike">
                <a:solidFill>
                  <a:srgbClr val="243761"/>
                </a:solidFill>
                <a:latin typeface="Arial"/>
              </a:rPr>
              <a:t>code</a:t>
            </a:r>
            <a:endParaRPr b="0" lang="en-US" sz="66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575" name="object 2"/>
          <p:cNvSpPr/>
          <p:nvPr/>
        </p:nvSpPr>
        <p:spPr>
          <a:xfrm>
            <a:off x="1052640" y="2257560"/>
            <a:ext cx="6781320" cy="56160"/>
          </a:xfrm>
          <a:custGeom>
            <a:avLst/>
            <a:gdLst/>
            <a:ahLst/>
            <a:rect l="l" t="t" r="r" b="b"/>
            <a:pathLst>
              <a:path w="6781800" h="56514">
                <a:moveTo>
                  <a:pt x="0" y="56308"/>
                </a:moveTo>
                <a:lnTo>
                  <a:pt x="6781588" y="0"/>
                </a:lnTo>
              </a:path>
            </a:pathLst>
          </a:custGeom>
          <a:noFill/>
          <a:ln w="47625">
            <a:solidFill>
              <a:srgbClr val="2095f2"/>
            </a:solidFill>
            <a:round/>
          </a:ln>
        </p:spPr>
        <p:style>
          <a:lnRef idx="0"/>
          <a:fillRef idx="0"/>
          <a:effectRef idx="0"/>
          <a:fontRef idx="minor"/>
        </p:style>
      </p:sp>
      <p:grpSp>
        <p:nvGrpSpPr>
          <p:cNvPr id="576" name="object 3"/>
          <p:cNvGrpSpPr/>
          <p:nvPr/>
        </p:nvGrpSpPr>
        <p:grpSpPr>
          <a:xfrm>
            <a:off x="5109840" y="2727360"/>
            <a:ext cx="12406680" cy="7054560"/>
            <a:chOff x="5109840" y="2727360"/>
            <a:chExt cx="12406680" cy="7054560"/>
          </a:xfrm>
        </p:grpSpPr>
        <p:sp>
          <p:nvSpPr>
            <p:cNvPr id="577" name="object 4"/>
            <p:cNvSpPr/>
            <p:nvPr/>
          </p:nvSpPr>
          <p:spPr>
            <a:xfrm>
              <a:off x="5676480" y="3145680"/>
              <a:ext cx="11840040" cy="6636240"/>
            </a:xfrm>
            <a:custGeom>
              <a:avLst/>
              <a:gdLst/>
              <a:ahLst/>
              <a:rect l="l" t="t" r="r" b="b"/>
              <a:pathLst>
                <a:path w="8426450" h="6406515">
                  <a:moveTo>
                    <a:pt x="8426272" y="0"/>
                  </a:moveTo>
                  <a:lnTo>
                    <a:pt x="8022971" y="0"/>
                  </a:lnTo>
                  <a:lnTo>
                    <a:pt x="8022971" y="6002388"/>
                  </a:lnTo>
                  <a:lnTo>
                    <a:pt x="0" y="6002388"/>
                  </a:lnTo>
                  <a:lnTo>
                    <a:pt x="0" y="6406362"/>
                  </a:lnTo>
                  <a:lnTo>
                    <a:pt x="8426272" y="6406362"/>
                  </a:lnTo>
                  <a:lnTo>
                    <a:pt x="8426272" y="6002388"/>
                  </a:lnTo>
                  <a:lnTo>
                    <a:pt x="8426272" y="0"/>
                  </a:lnTo>
                  <a:close/>
                </a:path>
              </a:pathLst>
            </a:custGeom>
            <a:solidFill>
              <a:srgbClr val="243761"/>
            </a:solidFill>
            <a:ln w="0">
              <a:noFill/>
            </a:ln>
          </p:spPr>
          <p:style>
            <a:lnRef idx="0"/>
            <a:fillRef idx="0"/>
            <a:effectRef idx="0"/>
            <a:fontRef idx="minor"/>
          </p:style>
        </p:sp>
        <p:sp>
          <p:nvSpPr>
            <p:cNvPr id="578" name="object 5"/>
            <p:cNvSpPr/>
            <p:nvPr/>
          </p:nvSpPr>
          <p:spPr>
            <a:xfrm>
              <a:off x="5109840" y="2727360"/>
              <a:ext cx="11840040" cy="6636960"/>
            </a:xfrm>
            <a:custGeom>
              <a:avLst/>
              <a:gdLst/>
              <a:ahLst/>
              <a:rect l="l" t="t" r="r" b="b"/>
              <a:pathLst>
                <a:path w="8426450" h="6407150">
                  <a:moveTo>
                    <a:pt x="8426270" y="6406848"/>
                  </a:moveTo>
                  <a:lnTo>
                    <a:pt x="0" y="6406848"/>
                  </a:lnTo>
                  <a:lnTo>
                    <a:pt x="0" y="0"/>
                  </a:lnTo>
                  <a:lnTo>
                    <a:pt x="8426270" y="0"/>
                  </a:lnTo>
                  <a:lnTo>
                    <a:pt x="8426270" y="6406848"/>
                  </a:lnTo>
                  <a:close/>
                </a:path>
              </a:pathLst>
            </a:custGeom>
            <a:solidFill>
              <a:srgbClr val="2095f2"/>
            </a:solidFill>
            <a:ln w="0">
              <a:noFill/>
            </a:ln>
          </p:spPr>
          <p:style>
            <a:lnRef idx="0"/>
            <a:fillRef idx="0"/>
            <a:effectRef idx="0"/>
            <a:fontRef idx="minor"/>
          </p:style>
        </p:sp>
      </p:grpSp>
      <p:grpSp>
        <p:nvGrpSpPr>
          <p:cNvPr id="579" name="object 6"/>
          <p:cNvGrpSpPr/>
          <p:nvPr/>
        </p:nvGrpSpPr>
        <p:grpSpPr>
          <a:xfrm>
            <a:off x="1030680" y="6475680"/>
            <a:ext cx="3387960" cy="2781360"/>
            <a:chOff x="1030680" y="6475680"/>
            <a:chExt cx="3387960" cy="2781360"/>
          </a:xfrm>
        </p:grpSpPr>
        <p:sp>
          <p:nvSpPr>
            <p:cNvPr id="580" name="object 7"/>
            <p:cNvSpPr/>
            <p:nvPr/>
          </p:nvSpPr>
          <p:spPr>
            <a:xfrm>
              <a:off x="1068480" y="6602040"/>
              <a:ext cx="3240720" cy="2655000"/>
            </a:xfrm>
            <a:prstGeom prst="rect">
              <a:avLst/>
            </a:prstGeom>
            <a:blipFill rotWithShape="0">
              <a:blip r:embed="rId1"/>
              <a:srcRect/>
              <a:stretch/>
            </a:blipFill>
            <a:ln w="0">
              <a:noFill/>
            </a:ln>
          </p:spPr>
          <p:style>
            <a:lnRef idx="0"/>
            <a:fillRef idx="0"/>
            <a:effectRef idx="0"/>
            <a:fontRef idx="minor"/>
          </p:style>
        </p:sp>
        <p:sp>
          <p:nvSpPr>
            <p:cNvPr id="581" name="object 8"/>
            <p:cNvSpPr/>
            <p:nvPr/>
          </p:nvSpPr>
          <p:spPr>
            <a:xfrm>
              <a:off x="2621520" y="6586560"/>
              <a:ext cx="385920" cy="431280"/>
            </a:xfrm>
            <a:prstGeom prst="rect">
              <a:avLst/>
            </a:prstGeom>
            <a:blipFill rotWithShape="0">
              <a:blip r:embed="rId2"/>
              <a:srcRect/>
              <a:stretch/>
            </a:blipFill>
            <a:ln w="0">
              <a:noFill/>
            </a:ln>
          </p:spPr>
          <p:style>
            <a:lnRef idx="0"/>
            <a:fillRef idx="0"/>
            <a:effectRef idx="0"/>
            <a:fontRef idx="minor"/>
          </p:style>
        </p:sp>
        <p:sp>
          <p:nvSpPr>
            <p:cNvPr id="582" name="object 9"/>
            <p:cNvSpPr/>
            <p:nvPr/>
          </p:nvSpPr>
          <p:spPr>
            <a:xfrm>
              <a:off x="2613240" y="6619680"/>
              <a:ext cx="318600" cy="399960"/>
            </a:xfrm>
            <a:custGeom>
              <a:avLst/>
              <a:gdLst/>
              <a:ahLst/>
              <a:rect l="l" t="t" r="r" b="b"/>
              <a:pathLst>
                <a:path w="431800" h="709929">
                  <a:moveTo>
                    <a:pt x="412032" y="709929"/>
                  </a:moveTo>
                  <a:lnTo>
                    <a:pt x="44156" y="502919"/>
                  </a:lnTo>
                  <a:lnTo>
                    <a:pt x="11031" y="471169"/>
                  </a:lnTo>
                  <a:lnTo>
                    <a:pt x="0" y="426719"/>
                  </a:lnTo>
                  <a:lnTo>
                    <a:pt x="0" y="34289"/>
                  </a:lnTo>
                  <a:lnTo>
                    <a:pt x="17672" y="0"/>
                  </a:lnTo>
                  <a:lnTo>
                    <a:pt x="25107" y="0"/>
                  </a:lnTo>
                  <a:lnTo>
                    <a:pt x="33935" y="2539"/>
                  </a:lnTo>
                  <a:lnTo>
                    <a:pt x="44156" y="7619"/>
                  </a:lnTo>
                  <a:lnTo>
                    <a:pt x="179001" y="86359"/>
                  </a:lnTo>
                  <a:lnTo>
                    <a:pt x="181103" y="86359"/>
                  </a:lnTo>
                  <a:lnTo>
                    <a:pt x="210534" y="104139"/>
                  </a:lnTo>
                  <a:lnTo>
                    <a:pt x="217155" y="107949"/>
                  </a:lnTo>
                  <a:lnTo>
                    <a:pt x="82471" y="107949"/>
                  </a:lnTo>
                  <a:lnTo>
                    <a:pt x="75854" y="111759"/>
                  </a:lnTo>
                  <a:lnTo>
                    <a:pt x="69600" y="116839"/>
                  </a:lnTo>
                  <a:lnTo>
                    <a:pt x="63718" y="120649"/>
                  </a:lnTo>
                  <a:lnTo>
                    <a:pt x="58214" y="124459"/>
                  </a:lnTo>
                  <a:lnTo>
                    <a:pt x="70343" y="147319"/>
                  </a:lnTo>
                  <a:lnTo>
                    <a:pt x="66209" y="157479"/>
                  </a:lnTo>
                  <a:lnTo>
                    <a:pt x="42176" y="157479"/>
                  </a:lnTo>
                  <a:lnTo>
                    <a:pt x="42298" y="177799"/>
                  </a:lnTo>
                  <a:lnTo>
                    <a:pt x="42671" y="203199"/>
                  </a:lnTo>
                  <a:lnTo>
                    <a:pt x="64996" y="218439"/>
                  </a:lnTo>
                  <a:lnTo>
                    <a:pt x="69353" y="238759"/>
                  </a:lnTo>
                  <a:lnTo>
                    <a:pt x="68412" y="241299"/>
                  </a:lnTo>
                  <a:lnTo>
                    <a:pt x="66782" y="245109"/>
                  </a:lnTo>
                  <a:lnTo>
                    <a:pt x="64502" y="248919"/>
                  </a:lnTo>
                  <a:lnTo>
                    <a:pt x="62872" y="252729"/>
                  </a:lnTo>
                  <a:lnTo>
                    <a:pt x="62076" y="256539"/>
                  </a:lnTo>
                  <a:lnTo>
                    <a:pt x="62076" y="260349"/>
                  </a:lnTo>
                  <a:lnTo>
                    <a:pt x="64852" y="265429"/>
                  </a:lnTo>
                  <a:lnTo>
                    <a:pt x="69253" y="274319"/>
                  </a:lnTo>
                  <a:lnTo>
                    <a:pt x="75289" y="285749"/>
                  </a:lnTo>
                  <a:lnTo>
                    <a:pt x="82965" y="298449"/>
                  </a:lnTo>
                  <a:lnTo>
                    <a:pt x="105408" y="298449"/>
                  </a:lnTo>
                  <a:lnTo>
                    <a:pt x="118360" y="312419"/>
                  </a:lnTo>
                  <a:lnTo>
                    <a:pt x="124647" y="342899"/>
                  </a:lnTo>
                  <a:lnTo>
                    <a:pt x="158160" y="361949"/>
                  </a:lnTo>
                  <a:lnTo>
                    <a:pt x="197574" y="361949"/>
                  </a:lnTo>
                  <a:lnTo>
                    <a:pt x="200336" y="365759"/>
                  </a:lnTo>
                  <a:lnTo>
                    <a:pt x="234421" y="365759"/>
                  </a:lnTo>
                  <a:lnTo>
                    <a:pt x="233723" y="367029"/>
                  </a:lnTo>
                  <a:lnTo>
                    <a:pt x="123211" y="367029"/>
                  </a:lnTo>
                  <a:lnTo>
                    <a:pt x="124332" y="374649"/>
                  </a:lnTo>
                  <a:lnTo>
                    <a:pt x="124717" y="380999"/>
                  </a:lnTo>
                  <a:lnTo>
                    <a:pt x="124629" y="387349"/>
                  </a:lnTo>
                  <a:lnTo>
                    <a:pt x="124588" y="388619"/>
                  </a:lnTo>
                  <a:lnTo>
                    <a:pt x="123706" y="393699"/>
                  </a:lnTo>
                  <a:lnTo>
                    <a:pt x="121775" y="401319"/>
                  </a:lnTo>
                  <a:lnTo>
                    <a:pt x="119175" y="402589"/>
                  </a:lnTo>
                  <a:lnTo>
                    <a:pt x="108163" y="402589"/>
                  </a:lnTo>
                  <a:lnTo>
                    <a:pt x="108502" y="407669"/>
                  </a:lnTo>
                  <a:lnTo>
                    <a:pt x="110288" y="414019"/>
                  </a:lnTo>
                  <a:lnTo>
                    <a:pt x="113509" y="422909"/>
                  </a:lnTo>
                  <a:lnTo>
                    <a:pt x="115139" y="426719"/>
                  </a:lnTo>
                  <a:lnTo>
                    <a:pt x="117865" y="434339"/>
                  </a:lnTo>
                  <a:lnTo>
                    <a:pt x="121775" y="443229"/>
                  </a:lnTo>
                  <a:lnTo>
                    <a:pt x="124788" y="461009"/>
                  </a:lnTo>
                  <a:lnTo>
                    <a:pt x="129052" y="485139"/>
                  </a:lnTo>
                  <a:lnTo>
                    <a:pt x="157665" y="494029"/>
                  </a:lnTo>
                  <a:lnTo>
                    <a:pt x="162021" y="518159"/>
                  </a:lnTo>
                  <a:lnTo>
                    <a:pt x="179990" y="529589"/>
                  </a:lnTo>
                  <a:lnTo>
                    <a:pt x="210104" y="529589"/>
                  </a:lnTo>
                  <a:lnTo>
                    <a:pt x="216821" y="534669"/>
                  </a:lnTo>
                  <a:lnTo>
                    <a:pt x="431760" y="534669"/>
                  </a:lnTo>
                  <a:lnTo>
                    <a:pt x="431760" y="676909"/>
                  </a:lnTo>
                  <a:lnTo>
                    <a:pt x="431242" y="685799"/>
                  </a:lnTo>
                  <a:lnTo>
                    <a:pt x="420428" y="708659"/>
                  </a:lnTo>
                  <a:lnTo>
                    <a:pt x="418148" y="708659"/>
                  </a:lnTo>
                  <a:lnTo>
                    <a:pt x="412032" y="709929"/>
                  </a:lnTo>
                  <a:close/>
                </a:path>
                <a:path w="431800" h="709929">
                  <a:moveTo>
                    <a:pt x="181103" y="86359"/>
                  </a:moveTo>
                  <a:lnTo>
                    <a:pt x="179001" y="86359"/>
                  </a:lnTo>
                  <a:lnTo>
                    <a:pt x="179001" y="85089"/>
                  </a:lnTo>
                  <a:lnTo>
                    <a:pt x="181103" y="86359"/>
                  </a:lnTo>
                  <a:close/>
                </a:path>
                <a:path w="431800" h="709929">
                  <a:moveTo>
                    <a:pt x="121281" y="130809"/>
                  </a:moveTo>
                  <a:lnTo>
                    <a:pt x="101381" y="130809"/>
                  </a:lnTo>
                  <a:lnTo>
                    <a:pt x="82471" y="107949"/>
                  </a:lnTo>
                  <a:lnTo>
                    <a:pt x="217155" y="107949"/>
                  </a:lnTo>
                  <a:lnTo>
                    <a:pt x="223777" y="111759"/>
                  </a:lnTo>
                  <a:lnTo>
                    <a:pt x="124647" y="111759"/>
                  </a:lnTo>
                  <a:lnTo>
                    <a:pt x="121281" y="130809"/>
                  </a:lnTo>
                  <a:close/>
                </a:path>
                <a:path w="431800" h="709929">
                  <a:moveTo>
                    <a:pt x="184842" y="177799"/>
                  </a:moveTo>
                  <a:lnTo>
                    <a:pt x="165883" y="161289"/>
                  </a:lnTo>
                  <a:lnTo>
                    <a:pt x="158606" y="130809"/>
                  </a:lnTo>
                  <a:lnTo>
                    <a:pt x="124647" y="111759"/>
                  </a:lnTo>
                  <a:lnTo>
                    <a:pt x="223777" y="111759"/>
                  </a:lnTo>
                  <a:lnTo>
                    <a:pt x="331929" y="173989"/>
                  </a:lnTo>
                  <a:lnTo>
                    <a:pt x="200336" y="173989"/>
                  </a:lnTo>
                  <a:lnTo>
                    <a:pt x="184842" y="177799"/>
                  </a:lnTo>
                  <a:close/>
                </a:path>
                <a:path w="431800" h="709929">
                  <a:moveTo>
                    <a:pt x="62076" y="167639"/>
                  </a:moveTo>
                  <a:lnTo>
                    <a:pt x="42176" y="157479"/>
                  </a:lnTo>
                  <a:lnTo>
                    <a:pt x="66209" y="157479"/>
                  </a:lnTo>
                  <a:lnTo>
                    <a:pt x="62076" y="167639"/>
                  </a:lnTo>
                  <a:close/>
                </a:path>
                <a:path w="431800" h="709929">
                  <a:moveTo>
                    <a:pt x="431760" y="312419"/>
                  </a:moveTo>
                  <a:lnTo>
                    <a:pt x="243998" y="312419"/>
                  </a:lnTo>
                  <a:lnTo>
                    <a:pt x="243357" y="303529"/>
                  </a:lnTo>
                  <a:lnTo>
                    <a:pt x="242901" y="298449"/>
                  </a:lnTo>
                  <a:lnTo>
                    <a:pt x="234860" y="269239"/>
                  </a:lnTo>
                  <a:lnTo>
                    <a:pt x="230190" y="264159"/>
                  </a:lnTo>
                  <a:lnTo>
                    <a:pt x="225641" y="259079"/>
                  </a:lnTo>
                  <a:lnTo>
                    <a:pt x="221226" y="253999"/>
                  </a:lnTo>
                  <a:lnTo>
                    <a:pt x="215880" y="233679"/>
                  </a:lnTo>
                  <a:lnTo>
                    <a:pt x="218111" y="229869"/>
                  </a:lnTo>
                  <a:lnTo>
                    <a:pt x="220236" y="222249"/>
                  </a:lnTo>
                  <a:lnTo>
                    <a:pt x="222167" y="213359"/>
                  </a:lnTo>
                  <a:lnTo>
                    <a:pt x="219596" y="208279"/>
                  </a:lnTo>
                  <a:lnTo>
                    <a:pt x="216025" y="201929"/>
                  </a:lnTo>
                  <a:lnTo>
                    <a:pt x="211523" y="194309"/>
                  </a:lnTo>
                  <a:lnTo>
                    <a:pt x="206672" y="185419"/>
                  </a:lnTo>
                  <a:lnTo>
                    <a:pt x="202956" y="179069"/>
                  </a:lnTo>
                  <a:lnTo>
                    <a:pt x="200336" y="173989"/>
                  </a:lnTo>
                  <a:lnTo>
                    <a:pt x="331929" y="173989"/>
                  </a:lnTo>
                  <a:lnTo>
                    <a:pt x="387109" y="205739"/>
                  </a:lnTo>
                  <a:lnTo>
                    <a:pt x="420594" y="238759"/>
                  </a:lnTo>
                  <a:lnTo>
                    <a:pt x="431760" y="283209"/>
                  </a:lnTo>
                  <a:lnTo>
                    <a:pt x="431760" y="312419"/>
                  </a:lnTo>
                  <a:close/>
                </a:path>
                <a:path w="431800" h="709929">
                  <a:moveTo>
                    <a:pt x="161032" y="283209"/>
                  </a:moveTo>
                  <a:lnTo>
                    <a:pt x="153308" y="283209"/>
                  </a:lnTo>
                  <a:lnTo>
                    <a:pt x="144547" y="278129"/>
                  </a:lnTo>
                  <a:lnTo>
                    <a:pt x="136769" y="274319"/>
                  </a:lnTo>
                  <a:lnTo>
                    <a:pt x="110988" y="237489"/>
                  </a:lnTo>
                  <a:lnTo>
                    <a:pt x="106385" y="218439"/>
                  </a:lnTo>
                  <a:lnTo>
                    <a:pt x="106727" y="209549"/>
                  </a:lnTo>
                  <a:lnTo>
                    <a:pt x="122571" y="189229"/>
                  </a:lnTo>
                  <a:lnTo>
                    <a:pt x="128063" y="190499"/>
                  </a:lnTo>
                  <a:lnTo>
                    <a:pt x="136399" y="190499"/>
                  </a:lnTo>
                  <a:lnTo>
                    <a:pt x="170201" y="226059"/>
                  </a:lnTo>
                  <a:lnTo>
                    <a:pt x="178011" y="269239"/>
                  </a:lnTo>
                  <a:lnTo>
                    <a:pt x="174644" y="275589"/>
                  </a:lnTo>
                  <a:lnTo>
                    <a:pt x="167862" y="280669"/>
                  </a:lnTo>
                  <a:lnTo>
                    <a:pt x="161032" y="283209"/>
                  </a:lnTo>
                  <a:close/>
                </a:path>
                <a:path w="431800" h="709929">
                  <a:moveTo>
                    <a:pt x="105408" y="298449"/>
                  </a:moveTo>
                  <a:lnTo>
                    <a:pt x="82965" y="298449"/>
                  </a:lnTo>
                  <a:lnTo>
                    <a:pt x="91678" y="297179"/>
                  </a:lnTo>
                  <a:lnTo>
                    <a:pt x="97965" y="295909"/>
                  </a:lnTo>
                  <a:lnTo>
                    <a:pt x="101876" y="294639"/>
                  </a:lnTo>
                  <a:lnTo>
                    <a:pt x="105408" y="298449"/>
                  </a:lnTo>
                  <a:close/>
                </a:path>
                <a:path w="431800" h="709929">
                  <a:moveTo>
                    <a:pt x="234421" y="365759"/>
                  </a:moveTo>
                  <a:lnTo>
                    <a:pt x="200336" y="365759"/>
                  </a:lnTo>
                  <a:lnTo>
                    <a:pt x="208441" y="361949"/>
                  </a:lnTo>
                  <a:lnTo>
                    <a:pt x="214781" y="356869"/>
                  </a:lnTo>
                  <a:lnTo>
                    <a:pt x="219356" y="354329"/>
                  </a:lnTo>
                  <a:lnTo>
                    <a:pt x="222167" y="351789"/>
                  </a:lnTo>
                  <a:lnTo>
                    <a:pt x="221352" y="347979"/>
                  </a:lnTo>
                  <a:lnTo>
                    <a:pt x="219868" y="340359"/>
                  </a:lnTo>
                  <a:lnTo>
                    <a:pt x="217714" y="332739"/>
                  </a:lnTo>
                  <a:lnTo>
                    <a:pt x="214890" y="321309"/>
                  </a:lnTo>
                  <a:lnTo>
                    <a:pt x="221226" y="308609"/>
                  </a:lnTo>
                  <a:lnTo>
                    <a:pt x="243998" y="312419"/>
                  </a:lnTo>
                  <a:lnTo>
                    <a:pt x="431760" y="312419"/>
                  </a:lnTo>
                  <a:lnTo>
                    <a:pt x="431760" y="323849"/>
                  </a:lnTo>
                  <a:lnTo>
                    <a:pt x="286863" y="323849"/>
                  </a:lnTo>
                  <a:lnTo>
                    <a:pt x="281372" y="325119"/>
                  </a:lnTo>
                  <a:lnTo>
                    <a:pt x="276181" y="326389"/>
                  </a:lnTo>
                  <a:lnTo>
                    <a:pt x="236915" y="326389"/>
                  </a:lnTo>
                  <a:lnTo>
                    <a:pt x="229939" y="327659"/>
                  </a:lnTo>
                  <a:lnTo>
                    <a:pt x="225087" y="332739"/>
                  </a:lnTo>
                  <a:lnTo>
                    <a:pt x="237216" y="360679"/>
                  </a:lnTo>
                  <a:lnTo>
                    <a:pt x="234421" y="365759"/>
                  </a:lnTo>
                  <a:close/>
                </a:path>
                <a:path w="431800" h="709929">
                  <a:moveTo>
                    <a:pt x="431760" y="480059"/>
                  </a:moveTo>
                  <a:lnTo>
                    <a:pt x="380327" y="480059"/>
                  </a:lnTo>
                  <a:lnTo>
                    <a:pt x="378891" y="447039"/>
                  </a:lnTo>
                  <a:lnTo>
                    <a:pt x="361417" y="434339"/>
                  </a:lnTo>
                  <a:lnTo>
                    <a:pt x="353645" y="415289"/>
                  </a:lnTo>
                  <a:lnTo>
                    <a:pt x="361417" y="396239"/>
                  </a:lnTo>
                  <a:lnTo>
                    <a:pt x="352403" y="384809"/>
                  </a:lnTo>
                  <a:lnTo>
                    <a:pt x="343334" y="375919"/>
                  </a:lnTo>
                  <a:lnTo>
                    <a:pt x="334211" y="369569"/>
                  </a:lnTo>
                  <a:lnTo>
                    <a:pt x="325033" y="365759"/>
                  </a:lnTo>
                  <a:lnTo>
                    <a:pt x="319493" y="364489"/>
                  </a:lnTo>
                  <a:lnTo>
                    <a:pt x="314641" y="359409"/>
                  </a:lnTo>
                  <a:lnTo>
                    <a:pt x="310479" y="350519"/>
                  </a:lnTo>
                  <a:lnTo>
                    <a:pt x="306569" y="341629"/>
                  </a:lnTo>
                  <a:lnTo>
                    <a:pt x="303348" y="334009"/>
                  </a:lnTo>
                  <a:lnTo>
                    <a:pt x="300777" y="330199"/>
                  </a:lnTo>
                  <a:lnTo>
                    <a:pt x="293306" y="325119"/>
                  </a:lnTo>
                  <a:lnTo>
                    <a:pt x="286863" y="323849"/>
                  </a:lnTo>
                  <a:lnTo>
                    <a:pt x="431760" y="323849"/>
                  </a:lnTo>
                  <a:lnTo>
                    <a:pt x="431760" y="480059"/>
                  </a:lnTo>
                  <a:close/>
                </a:path>
                <a:path w="431800" h="709929">
                  <a:moveTo>
                    <a:pt x="271174" y="339089"/>
                  </a:moveTo>
                  <a:lnTo>
                    <a:pt x="262861" y="335279"/>
                  </a:lnTo>
                  <a:lnTo>
                    <a:pt x="255881" y="332739"/>
                  </a:lnTo>
                  <a:lnTo>
                    <a:pt x="250236" y="330199"/>
                  </a:lnTo>
                  <a:lnTo>
                    <a:pt x="245928" y="328929"/>
                  </a:lnTo>
                  <a:lnTo>
                    <a:pt x="236915" y="326389"/>
                  </a:lnTo>
                  <a:lnTo>
                    <a:pt x="276181" y="326389"/>
                  </a:lnTo>
                  <a:lnTo>
                    <a:pt x="272765" y="331469"/>
                  </a:lnTo>
                  <a:lnTo>
                    <a:pt x="271174" y="339089"/>
                  </a:lnTo>
                  <a:close/>
                </a:path>
                <a:path w="431800" h="709929">
                  <a:moveTo>
                    <a:pt x="197574" y="361949"/>
                  </a:moveTo>
                  <a:lnTo>
                    <a:pt x="158160" y="361949"/>
                  </a:lnTo>
                  <a:lnTo>
                    <a:pt x="164447" y="340359"/>
                  </a:lnTo>
                  <a:lnTo>
                    <a:pt x="181921" y="340359"/>
                  </a:lnTo>
                  <a:lnTo>
                    <a:pt x="197574" y="361949"/>
                  </a:lnTo>
                  <a:close/>
                </a:path>
                <a:path w="431800" h="709929">
                  <a:moveTo>
                    <a:pt x="158160" y="380999"/>
                  </a:moveTo>
                  <a:lnTo>
                    <a:pt x="147595" y="375919"/>
                  </a:lnTo>
                  <a:lnTo>
                    <a:pt x="138251" y="372109"/>
                  </a:lnTo>
                  <a:lnTo>
                    <a:pt x="130125" y="368299"/>
                  </a:lnTo>
                  <a:lnTo>
                    <a:pt x="123211" y="367029"/>
                  </a:lnTo>
                  <a:lnTo>
                    <a:pt x="167367" y="367029"/>
                  </a:lnTo>
                  <a:lnTo>
                    <a:pt x="158160" y="380999"/>
                  </a:lnTo>
                  <a:close/>
                </a:path>
                <a:path w="431800" h="709929">
                  <a:moveTo>
                    <a:pt x="431760" y="534669"/>
                  </a:moveTo>
                  <a:lnTo>
                    <a:pt x="216821" y="534669"/>
                  </a:lnTo>
                  <a:lnTo>
                    <a:pt x="221071" y="533399"/>
                  </a:lnTo>
                  <a:lnTo>
                    <a:pt x="223797" y="529589"/>
                  </a:lnTo>
                  <a:lnTo>
                    <a:pt x="225728" y="518159"/>
                  </a:lnTo>
                  <a:lnTo>
                    <a:pt x="225844" y="514349"/>
                  </a:lnTo>
                  <a:lnTo>
                    <a:pt x="225873" y="510539"/>
                  </a:lnTo>
                  <a:lnTo>
                    <a:pt x="225582" y="502919"/>
                  </a:lnTo>
                  <a:lnTo>
                    <a:pt x="233354" y="497839"/>
                  </a:lnTo>
                  <a:lnTo>
                    <a:pt x="239641" y="495299"/>
                  </a:lnTo>
                  <a:lnTo>
                    <a:pt x="244492" y="491489"/>
                  </a:lnTo>
                  <a:lnTo>
                    <a:pt x="241479" y="483869"/>
                  </a:lnTo>
                  <a:lnTo>
                    <a:pt x="237326" y="476249"/>
                  </a:lnTo>
                  <a:lnTo>
                    <a:pt x="232029" y="467359"/>
                  </a:lnTo>
                  <a:lnTo>
                    <a:pt x="225582" y="457199"/>
                  </a:lnTo>
                  <a:lnTo>
                    <a:pt x="227513" y="431799"/>
                  </a:lnTo>
                  <a:lnTo>
                    <a:pt x="217811" y="415289"/>
                  </a:lnTo>
                  <a:lnTo>
                    <a:pt x="191624" y="402589"/>
                  </a:lnTo>
                  <a:lnTo>
                    <a:pt x="187267" y="380999"/>
                  </a:lnTo>
                  <a:lnTo>
                    <a:pt x="167367" y="367029"/>
                  </a:lnTo>
                  <a:lnTo>
                    <a:pt x="233723" y="367029"/>
                  </a:lnTo>
                  <a:lnTo>
                    <a:pt x="232326" y="369569"/>
                  </a:lnTo>
                  <a:lnTo>
                    <a:pt x="214395" y="369569"/>
                  </a:lnTo>
                  <a:lnTo>
                    <a:pt x="218800" y="403859"/>
                  </a:lnTo>
                  <a:lnTo>
                    <a:pt x="239146" y="417829"/>
                  </a:lnTo>
                  <a:lnTo>
                    <a:pt x="239026" y="426719"/>
                  </a:lnTo>
                  <a:lnTo>
                    <a:pt x="238665" y="436879"/>
                  </a:lnTo>
                  <a:lnTo>
                    <a:pt x="238062" y="445769"/>
                  </a:lnTo>
                  <a:lnTo>
                    <a:pt x="237216" y="454659"/>
                  </a:lnTo>
                  <a:lnTo>
                    <a:pt x="253700" y="480059"/>
                  </a:lnTo>
                  <a:lnTo>
                    <a:pt x="272085" y="480059"/>
                  </a:lnTo>
                  <a:lnTo>
                    <a:pt x="284738" y="491489"/>
                  </a:lnTo>
                  <a:lnTo>
                    <a:pt x="289143" y="514349"/>
                  </a:lnTo>
                  <a:lnTo>
                    <a:pt x="316271" y="529589"/>
                  </a:lnTo>
                  <a:lnTo>
                    <a:pt x="431760" y="529589"/>
                  </a:lnTo>
                  <a:lnTo>
                    <a:pt x="431760" y="534669"/>
                  </a:lnTo>
                  <a:close/>
                </a:path>
                <a:path w="431800" h="709929">
                  <a:moveTo>
                    <a:pt x="230928" y="372109"/>
                  </a:moveTo>
                  <a:lnTo>
                    <a:pt x="214395" y="369569"/>
                  </a:lnTo>
                  <a:lnTo>
                    <a:pt x="232326" y="369569"/>
                  </a:lnTo>
                  <a:lnTo>
                    <a:pt x="230928" y="372109"/>
                  </a:lnTo>
                  <a:close/>
                </a:path>
                <a:path w="431800" h="709929">
                  <a:moveTo>
                    <a:pt x="308523" y="461009"/>
                  </a:moveTo>
                  <a:lnTo>
                    <a:pt x="277042" y="435609"/>
                  </a:lnTo>
                  <a:lnTo>
                    <a:pt x="269243" y="406399"/>
                  </a:lnTo>
                  <a:lnTo>
                    <a:pt x="270663" y="396239"/>
                  </a:lnTo>
                  <a:lnTo>
                    <a:pt x="273964" y="391159"/>
                  </a:lnTo>
                  <a:lnTo>
                    <a:pt x="279149" y="387349"/>
                  </a:lnTo>
                  <a:lnTo>
                    <a:pt x="286223" y="387349"/>
                  </a:lnTo>
                  <a:lnTo>
                    <a:pt x="319058" y="412749"/>
                  </a:lnTo>
                  <a:lnTo>
                    <a:pt x="327778" y="439419"/>
                  </a:lnTo>
                  <a:lnTo>
                    <a:pt x="327321" y="448309"/>
                  </a:lnTo>
                  <a:lnTo>
                    <a:pt x="323653" y="454659"/>
                  </a:lnTo>
                  <a:lnTo>
                    <a:pt x="316766" y="459739"/>
                  </a:lnTo>
                  <a:lnTo>
                    <a:pt x="308523" y="461009"/>
                  </a:lnTo>
                  <a:close/>
                </a:path>
                <a:path w="431800" h="709929">
                  <a:moveTo>
                    <a:pt x="116575" y="403859"/>
                  </a:moveTo>
                  <a:lnTo>
                    <a:pt x="108163" y="402589"/>
                  </a:lnTo>
                  <a:lnTo>
                    <a:pt x="119175" y="402589"/>
                  </a:lnTo>
                  <a:lnTo>
                    <a:pt x="116575" y="403859"/>
                  </a:lnTo>
                  <a:close/>
                </a:path>
                <a:path w="431800" h="709929">
                  <a:moveTo>
                    <a:pt x="186772" y="480059"/>
                  </a:moveTo>
                  <a:lnTo>
                    <a:pt x="155239" y="450849"/>
                  </a:lnTo>
                  <a:lnTo>
                    <a:pt x="151350" y="427989"/>
                  </a:lnTo>
                  <a:lnTo>
                    <a:pt x="155235" y="421639"/>
                  </a:lnTo>
                  <a:lnTo>
                    <a:pt x="163011" y="419099"/>
                  </a:lnTo>
                  <a:lnTo>
                    <a:pt x="172277" y="419099"/>
                  </a:lnTo>
                  <a:lnTo>
                    <a:pt x="180693" y="422909"/>
                  </a:lnTo>
                  <a:lnTo>
                    <a:pt x="188262" y="433069"/>
                  </a:lnTo>
                  <a:lnTo>
                    <a:pt x="194990" y="447039"/>
                  </a:lnTo>
                  <a:lnTo>
                    <a:pt x="198845" y="461009"/>
                  </a:lnTo>
                  <a:lnTo>
                    <a:pt x="198755" y="471169"/>
                  </a:lnTo>
                  <a:lnTo>
                    <a:pt x="194728" y="477519"/>
                  </a:lnTo>
                  <a:lnTo>
                    <a:pt x="186772" y="480059"/>
                  </a:lnTo>
                  <a:close/>
                </a:path>
                <a:path w="431800" h="709929">
                  <a:moveTo>
                    <a:pt x="431760" y="529589"/>
                  </a:moveTo>
                  <a:lnTo>
                    <a:pt x="352209" y="529589"/>
                  </a:lnTo>
                  <a:lnTo>
                    <a:pt x="360526" y="521969"/>
                  </a:lnTo>
                  <a:lnTo>
                    <a:pt x="364672" y="513079"/>
                  </a:lnTo>
                  <a:lnTo>
                    <a:pt x="364642" y="501649"/>
                  </a:lnTo>
                  <a:lnTo>
                    <a:pt x="360427" y="487679"/>
                  </a:lnTo>
                  <a:lnTo>
                    <a:pt x="365279" y="476249"/>
                  </a:lnTo>
                  <a:lnTo>
                    <a:pt x="380327" y="480059"/>
                  </a:lnTo>
                  <a:lnTo>
                    <a:pt x="431760" y="480059"/>
                  </a:lnTo>
                  <a:lnTo>
                    <a:pt x="431760" y="529589"/>
                  </a:lnTo>
                  <a:close/>
                </a:path>
                <a:path w="431800" h="709929">
                  <a:moveTo>
                    <a:pt x="272085" y="480059"/>
                  </a:moveTo>
                  <a:lnTo>
                    <a:pt x="253700" y="480059"/>
                  </a:lnTo>
                  <a:lnTo>
                    <a:pt x="270679" y="478789"/>
                  </a:lnTo>
                  <a:lnTo>
                    <a:pt x="272085" y="480059"/>
                  </a:lnTo>
                  <a:close/>
                </a:path>
                <a:path w="431800" h="709929">
                  <a:moveTo>
                    <a:pt x="352209" y="529589"/>
                  </a:moveTo>
                  <a:lnTo>
                    <a:pt x="316271" y="529589"/>
                  </a:lnTo>
                  <a:lnTo>
                    <a:pt x="323102" y="507999"/>
                  </a:lnTo>
                  <a:lnTo>
                    <a:pt x="336171" y="510539"/>
                  </a:lnTo>
                  <a:lnTo>
                    <a:pt x="352209" y="529589"/>
                  </a:lnTo>
                  <a:close/>
                </a:path>
                <a:path w="431800" h="709929">
                  <a:moveTo>
                    <a:pt x="210104" y="529589"/>
                  </a:moveTo>
                  <a:lnTo>
                    <a:pt x="179990" y="529589"/>
                  </a:lnTo>
                  <a:lnTo>
                    <a:pt x="194990" y="518159"/>
                  </a:lnTo>
                  <a:lnTo>
                    <a:pt x="210104" y="529589"/>
                  </a:lnTo>
                  <a:close/>
                </a:path>
              </a:pathLst>
            </a:custGeom>
            <a:solidFill>
              <a:srgbClr val="d9a6d8"/>
            </a:solidFill>
            <a:ln w="0">
              <a:noFill/>
            </a:ln>
          </p:spPr>
          <p:style>
            <a:lnRef idx="0"/>
            <a:fillRef idx="0"/>
            <a:effectRef idx="0"/>
            <a:fontRef idx="minor"/>
          </p:style>
        </p:sp>
        <p:sp>
          <p:nvSpPr>
            <p:cNvPr id="583" name="object 10"/>
            <p:cNvSpPr/>
            <p:nvPr/>
          </p:nvSpPr>
          <p:spPr>
            <a:xfrm>
              <a:off x="1054080" y="7893360"/>
              <a:ext cx="401400" cy="448560"/>
            </a:xfrm>
            <a:prstGeom prst="rect">
              <a:avLst/>
            </a:prstGeom>
            <a:blipFill rotWithShape="0">
              <a:blip r:embed="rId3"/>
              <a:srcRect/>
              <a:stretch/>
            </a:blipFill>
            <a:ln w="0">
              <a:noFill/>
            </a:ln>
          </p:spPr>
          <p:style>
            <a:lnRef idx="0"/>
            <a:fillRef idx="0"/>
            <a:effectRef idx="0"/>
            <a:fontRef idx="minor"/>
          </p:style>
        </p:sp>
        <p:sp>
          <p:nvSpPr>
            <p:cNvPr id="584" name="object 11"/>
            <p:cNvSpPr/>
            <p:nvPr/>
          </p:nvSpPr>
          <p:spPr>
            <a:xfrm>
              <a:off x="1045080" y="7388640"/>
              <a:ext cx="2889000" cy="955800"/>
            </a:xfrm>
            <a:custGeom>
              <a:avLst/>
              <a:gdLst/>
              <a:ahLst/>
              <a:rect l="l" t="t" r="r" b="b"/>
              <a:pathLst>
                <a:path w="3911600" h="1696084">
                  <a:moveTo>
                    <a:pt x="298844" y="1627495"/>
                  </a:moveTo>
                  <a:lnTo>
                    <a:pt x="147963" y="1540219"/>
                  </a:lnTo>
                  <a:lnTo>
                    <a:pt x="147963" y="1539725"/>
                  </a:lnTo>
                  <a:lnTo>
                    <a:pt x="46086" y="1480601"/>
                  </a:lnTo>
                  <a:lnTo>
                    <a:pt x="25918" y="1465608"/>
                  </a:lnTo>
                  <a:lnTo>
                    <a:pt x="11516" y="1447276"/>
                  </a:lnTo>
                  <a:lnTo>
                    <a:pt x="2878" y="1425607"/>
                  </a:lnTo>
                  <a:lnTo>
                    <a:pt x="0" y="1400599"/>
                  </a:lnTo>
                  <a:lnTo>
                    <a:pt x="0" y="992325"/>
                  </a:lnTo>
                  <a:lnTo>
                    <a:pt x="18430" y="956639"/>
                  </a:lnTo>
                  <a:lnTo>
                    <a:pt x="26193" y="957189"/>
                  </a:lnTo>
                  <a:lnTo>
                    <a:pt x="35413" y="960031"/>
                  </a:lnTo>
                  <a:lnTo>
                    <a:pt x="46086" y="965163"/>
                  </a:lnTo>
                  <a:lnTo>
                    <a:pt x="186280" y="1046649"/>
                  </a:lnTo>
                  <a:lnTo>
                    <a:pt x="187131" y="1046649"/>
                  </a:lnTo>
                  <a:lnTo>
                    <a:pt x="218798" y="1065055"/>
                  </a:lnTo>
                  <a:lnTo>
                    <a:pt x="218798" y="1066044"/>
                  </a:lnTo>
                  <a:lnTo>
                    <a:pt x="234884" y="1075246"/>
                  </a:lnTo>
                  <a:lnTo>
                    <a:pt x="114975" y="1075246"/>
                  </a:lnTo>
                  <a:lnTo>
                    <a:pt x="98243" y="1076096"/>
                  </a:lnTo>
                  <a:lnTo>
                    <a:pt x="61133" y="1106162"/>
                  </a:lnTo>
                  <a:lnTo>
                    <a:pt x="53856" y="1145551"/>
                  </a:lnTo>
                  <a:lnTo>
                    <a:pt x="55846" y="1169488"/>
                  </a:lnTo>
                  <a:lnTo>
                    <a:pt x="70400" y="1218464"/>
                  </a:lnTo>
                  <a:lnTo>
                    <a:pt x="98243" y="1266837"/>
                  </a:lnTo>
                  <a:lnTo>
                    <a:pt x="133164" y="1303673"/>
                  </a:lnTo>
                  <a:lnTo>
                    <a:pt x="167204" y="1324371"/>
                  </a:lnTo>
                  <a:lnTo>
                    <a:pt x="193639" y="1330922"/>
                  </a:lnTo>
                  <a:lnTo>
                    <a:pt x="206018" y="1330922"/>
                  </a:lnTo>
                  <a:lnTo>
                    <a:pt x="223157" y="1363245"/>
                  </a:lnTo>
                  <a:lnTo>
                    <a:pt x="232581" y="1363245"/>
                  </a:lnTo>
                  <a:lnTo>
                    <a:pt x="249839" y="1394266"/>
                  </a:lnTo>
                  <a:lnTo>
                    <a:pt x="242069" y="1399115"/>
                  </a:lnTo>
                  <a:lnTo>
                    <a:pt x="329391" y="1564957"/>
                  </a:lnTo>
                  <a:lnTo>
                    <a:pt x="359242" y="1593422"/>
                  </a:lnTo>
                  <a:lnTo>
                    <a:pt x="365790" y="1594905"/>
                  </a:lnTo>
                  <a:lnTo>
                    <a:pt x="448740" y="1594905"/>
                  </a:lnTo>
                  <a:lnTo>
                    <a:pt x="448740" y="1626544"/>
                  </a:lnTo>
                  <a:lnTo>
                    <a:pt x="298844" y="1626544"/>
                  </a:lnTo>
                  <a:lnTo>
                    <a:pt x="298844" y="1627495"/>
                  </a:lnTo>
                  <a:close/>
                </a:path>
                <a:path w="3911600" h="1696084">
                  <a:moveTo>
                    <a:pt x="187131" y="1046649"/>
                  </a:moveTo>
                  <a:lnTo>
                    <a:pt x="186280" y="1046649"/>
                  </a:lnTo>
                  <a:lnTo>
                    <a:pt x="186280" y="1046155"/>
                  </a:lnTo>
                  <a:lnTo>
                    <a:pt x="187131" y="1046649"/>
                  </a:lnTo>
                  <a:close/>
                </a:path>
                <a:path w="3911600" h="1696084">
                  <a:moveTo>
                    <a:pt x="270191" y="1382639"/>
                  </a:moveTo>
                  <a:lnTo>
                    <a:pt x="248853" y="1348204"/>
                  </a:lnTo>
                  <a:lnTo>
                    <a:pt x="256130" y="1344345"/>
                  </a:lnTo>
                  <a:lnTo>
                    <a:pt x="236725" y="1312829"/>
                  </a:lnTo>
                  <a:lnTo>
                    <a:pt x="243313" y="1302794"/>
                  </a:lnTo>
                  <a:lnTo>
                    <a:pt x="248015" y="1290642"/>
                  </a:lnTo>
                  <a:lnTo>
                    <a:pt x="250833" y="1276372"/>
                  </a:lnTo>
                  <a:lnTo>
                    <a:pt x="251771" y="1259989"/>
                  </a:lnTo>
                  <a:lnTo>
                    <a:pt x="249981" y="1236255"/>
                  </a:lnTo>
                  <a:lnTo>
                    <a:pt x="235670" y="1187531"/>
                  </a:lnTo>
                  <a:lnTo>
                    <a:pt x="207843" y="1139187"/>
                  </a:lnTo>
                  <a:lnTo>
                    <a:pt x="172668" y="1102336"/>
                  </a:lnTo>
                  <a:lnTo>
                    <a:pt x="133164" y="1079480"/>
                  </a:lnTo>
                  <a:lnTo>
                    <a:pt x="114975" y="1075246"/>
                  </a:lnTo>
                  <a:lnTo>
                    <a:pt x="234884" y="1075246"/>
                  </a:lnTo>
                  <a:lnTo>
                    <a:pt x="402653" y="1171230"/>
                  </a:lnTo>
                  <a:lnTo>
                    <a:pt x="437223" y="1204816"/>
                  </a:lnTo>
                  <a:lnTo>
                    <a:pt x="448740" y="1251232"/>
                  </a:lnTo>
                  <a:lnTo>
                    <a:pt x="448740" y="1378285"/>
                  </a:lnTo>
                  <a:lnTo>
                    <a:pt x="277960" y="1378285"/>
                  </a:lnTo>
                  <a:lnTo>
                    <a:pt x="270191" y="1382639"/>
                  </a:lnTo>
                  <a:close/>
                </a:path>
                <a:path w="3911600" h="1696084">
                  <a:moveTo>
                    <a:pt x="179244" y="1291145"/>
                  </a:moveTo>
                  <a:lnTo>
                    <a:pt x="139261" y="1272410"/>
                  </a:lnTo>
                  <a:lnTo>
                    <a:pt x="104794" y="1230402"/>
                  </a:lnTo>
                  <a:lnTo>
                    <a:pt x="86140" y="1180302"/>
                  </a:lnTo>
                  <a:lnTo>
                    <a:pt x="84896" y="1163957"/>
                  </a:lnTo>
                  <a:lnTo>
                    <a:pt x="86140" y="1148816"/>
                  </a:lnTo>
                  <a:lnTo>
                    <a:pt x="115284" y="1115314"/>
                  </a:lnTo>
                  <a:lnTo>
                    <a:pt x="126861" y="1114770"/>
                  </a:lnTo>
                  <a:lnTo>
                    <a:pt x="139533" y="1117742"/>
                  </a:lnTo>
                  <a:lnTo>
                    <a:pt x="179363" y="1145195"/>
                  </a:lnTo>
                  <a:lnTo>
                    <a:pt x="210032" y="1192232"/>
                  </a:lnTo>
                  <a:lnTo>
                    <a:pt x="221224" y="1242029"/>
                  </a:lnTo>
                  <a:lnTo>
                    <a:pt x="219981" y="1257167"/>
                  </a:lnTo>
                  <a:lnTo>
                    <a:pt x="190831" y="1290446"/>
                  </a:lnTo>
                  <a:lnTo>
                    <a:pt x="179244" y="1291145"/>
                  </a:lnTo>
                  <a:close/>
                </a:path>
                <a:path w="3911600" h="1696084">
                  <a:moveTo>
                    <a:pt x="206018" y="1330922"/>
                  </a:moveTo>
                  <a:lnTo>
                    <a:pt x="193639" y="1330922"/>
                  </a:lnTo>
                  <a:lnTo>
                    <a:pt x="205685" y="1330294"/>
                  </a:lnTo>
                  <a:lnTo>
                    <a:pt x="206018" y="1330922"/>
                  </a:lnTo>
                  <a:close/>
                </a:path>
                <a:path w="3911600" h="1696084">
                  <a:moveTo>
                    <a:pt x="232581" y="1363245"/>
                  </a:moveTo>
                  <a:lnTo>
                    <a:pt x="223157" y="1363245"/>
                  </a:lnTo>
                  <a:lnTo>
                    <a:pt x="230434" y="1359385"/>
                  </a:lnTo>
                  <a:lnTo>
                    <a:pt x="232581" y="1363245"/>
                  </a:lnTo>
                  <a:close/>
                </a:path>
                <a:path w="3911600" h="1696084">
                  <a:moveTo>
                    <a:pt x="448740" y="1594905"/>
                  </a:moveTo>
                  <a:lnTo>
                    <a:pt x="365790" y="1594905"/>
                  </a:lnTo>
                  <a:lnTo>
                    <a:pt x="371848" y="1594631"/>
                  </a:lnTo>
                  <a:lnTo>
                    <a:pt x="377411" y="1592604"/>
                  </a:lnTo>
                  <a:lnTo>
                    <a:pt x="377411" y="1592119"/>
                  </a:lnTo>
                  <a:lnTo>
                    <a:pt x="384536" y="1588211"/>
                  </a:lnTo>
                  <a:lnTo>
                    <a:pt x="388099" y="1580638"/>
                  </a:lnTo>
                  <a:lnTo>
                    <a:pt x="388099" y="1569311"/>
                  </a:lnTo>
                  <a:lnTo>
                    <a:pt x="387239" y="1561291"/>
                  </a:lnTo>
                  <a:lnTo>
                    <a:pt x="385171" y="1553205"/>
                  </a:lnTo>
                  <a:lnTo>
                    <a:pt x="381895" y="1545055"/>
                  </a:lnTo>
                  <a:lnTo>
                    <a:pt x="377411" y="1536845"/>
                  </a:lnTo>
                  <a:lnTo>
                    <a:pt x="277960" y="1378285"/>
                  </a:lnTo>
                  <a:lnTo>
                    <a:pt x="448740" y="1378285"/>
                  </a:lnTo>
                  <a:lnTo>
                    <a:pt x="448740" y="1594905"/>
                  </a:lnTo>
                  <a:close/>
                </a:path>
                <a:path w="3911600" h="1696084">
                  <a:moveTo>
                    <a:pt x="428481" y="1695562"/>
                  </a:moveTo>
                  <a:lnTo>
                    <a:pt x="421082" y="1694652"/>
                  </a:lnTo>
                  <a:lnTo>
                    <a:pt x="412475" y="1691688"/>
                  </a:lnTo>
                  <a:lnTo>
                    <a:pt x="402653" y="1686667"/>
                  </a:lnTo>
                  <a:lnTo>
                    <a:pt x="298844" y="1626544"/>
                  </a:lnTo>
                  <a:lnTo>
                    <a:pt x="448740" y="1626544"/>
                  </a:lnTo>
                  <a:lnTo>
                    <a:pt x="448740" y="1660485"/>
                  </a:lnTo>
                  <a:lnTo>
                    <a:pt x="448221" y="1670971"/>
                  </a:lnTo>
                  <a:lnTo>
                    <a:pt x="434679" y="1694425"/>
                  </a:lnTo>
                  <a:lnTo>
                    <a:pt x="428481" y="1695562"/>
                  </a:lnTo>
                  <a:close/>
                </a:path>
                <a:path w="3911600" h="1696084">
                  <a:moveTo>
                    <a:pt x="3761645" y="670881"/>
                  </a:moveTo>
                  <a:lnTo>
                    <a:pt x="3610762" y="583606"/>
                  </a:lnTo>
                  <a:lnTo>
                    <a:pt x="3610762" y="583111"/>
                  </a:lnTo>
                  <a:lnTo>
                    <a:pt x="3508886" y="523939"/>
                  </a:lnTo>
                  <a:lnTo>
                    <a:pt x="3488718" y="508946"/>
                  </a:lnTo>
                  <a:lnTo>
                    <a:pt x="3474316" y="490614"/>
                  </a:lnTo>
                  <a:lnTo>
                    <a:pt x="3465678" y="468944"/>
                  </a:lnTo>
                  <a:lnTo>
                    <a:pt x="3462799" y="443937"/>
                  </a:lnTo>
                  <a:lnTo>
                    <a:pt x="3462799" y="35712"/>
                  </a:lnTo>
                  <a:lnTo>
                    <a:pt x="3481248" y="0"/>
                  </a:lnTo>
                  <a:lnTo>
                    <a:pt x="3489010" y="542"/>
                  </a:lnTo>
                  <a:lnTo>
                    <a:pt x="3498221" y="3394"/>
                  </a:lnTo>
                  <a:lnTo>
                    <a:pt x="3508886" y="8550"/>
                  </a:lnTo>
                  <a:lnTo>
                    <a:pt x="3649077" y="89987"/>
                  </a:lnTo>
                  <a:lnTo>
                    <a:pt x="3649845" y="89987"/>
                  </a:lnTo>
                  <a:lnTo>
                    <a:pt x="3681600" y="108441"/>
                  </a:lnTo>
                  <a:lnTo>
                    <a:pt x="3681600" y="109382"/>
                  </a:lnTo>
                  <a:lnTo>
                    <a:pt x="3772001" y="161126"/>
                  </a:lnTo>
                  <a:lnTo>
                    <a:pt x="3578734" y="161126"/>
                  </a:lnTo>
                  <a:lnTo>
                    <a:pt x="3573582" y="161621"/>
                  </a:lnTo>
                  <a:lnTo>
                    <a:pt x="3558422" y="263597"/>
                  </a:lnTo>
                  <a:lnTo>
                    <a:pt x="3558388" y="273934"/>
                  </a:lnTo>
                  <a:lnTo>
                    <a:pt x="3556758" y="279083"/>
                  </a:lnTo>
                  <a:lnTo>
                    <a:pt x="3555953" y="279578"/>
                  </a:lnTo>
                  <a:lnTo>
                    <a:pt x="3527350" y="279578"/>
                  </a:lnTo>
                  <a:lnTo>
                    <a:pt x="3525720" y="281857"/>
                  </a:lnTo>
                  <a:lnTo>
                    <a:pt x="3524924" y="283932"/>
                  </a:lnTo>
                  <a:lnTo>
                    <a:pt x="3524924" y="288141"/>
                  </a:lnTo>
                  <a:lnTo>
                    <a:pt x="3525720" y="291205"/>
                  </a:lnTo>
                  <a:lnTo>
                    <a:pt x="3527350" y="295113"/>
                  </a:lnTo>
                  <a:lnTo>
                    <a:pt x="3546755" y="312578"/>
                  </a:lnTo>
                  <a:lnTo>
                    <a:pt x="3553537" y="323216"/>
                  </a:lnTo>
                  <a:lnTo>
                    <a:pt x="3557059" y="330343"/>
                  </a:lnTo>
                  <a:lnTo>
                    <a:pt x="3558728" y="337267"/>
                  </a:lnTo>
                  <a:lnTo>
                    <a:pt x="3558388" y="344084"/>
                  </a:lnTo>
                  <a:lnTo>
                    <a:pt x="3559824" y="427461"/>
                  </a:lnTo>
                  <a:lnTo>
                    <a:pt x="3576152" y="467723"/>
                  </a:lnTo>
                  <a:lnTo>
                    <a:pt x="3610267" y="495342"/>
                  </a:lnTo>
                  <a:lnTo>
                    <a:pt x="3625811" y="504089"/>
                  </a:lnTo>
                  <a:lnTo>
                    <a:pt x="3636503" y="510227"/>
                  </a:lnTo>
                  <a:lnTo>
                    <a:pt x="3642790" y="512806"/>
                  </a:lnTo>
                  <a:lnTo>
                    <a:pt x="3776672" y="512806"/>
                  </a:lnTo>
                  <a:lnTo>
                    <a:pt x="3776199" y="538979"/>
                  </a:lnTo>
                  <a:lnTo>
                    <a:pt x="3775704" y="544322"/>
                  </a:lnTo>
                  <a:lnTo>
                    <a:pt x="3775365" y="550461"/>
                  </a:lnTo>
                  <a:lnTo>
                    <a:pt x="3775266" y="550606"/>
                  </a:lnTo>
                  <a:lnTo>
                    <a:pt x="3744171" y="550606"/>
                  </a:lnTo>
                  <a:lnTo>
                    <a:pt x="3742881" y="552885"/>
                  </a:lnTo>
                  <a:lnTo>
                    <a:pt x="3742241" y="554999"/>
                  </a:lnTo>
                  <a:lnTo>
                    <a:pt x="3742241" y="556938"/>
                  </a:lnTo>
                  <a:lnTo>
                    <a:pt x="3806296" y="604436"/>
                  </a:lnTo>
                  <a:lnTo>
                    <a:pt x="3812389" y="606365"/>
                  </a:lnTo>
                  <a:lnTo>
                    <a:pt x="3911539" y="606365"/>
                  </a:lnTo>
                  <a:lnTo>
                    <a:pt x="3911539" y="669892"/>
                  </a:lnTo>
                  <a:lnTo>
                    <a:pt x="3761645" y="669892"/>
                  </a:lnTo>
                  <a:lnTo>
                    <a:pt x="3761645" y="670881"/>
                  </a:lnTo>
                  <a:close/>
                </a:path>
                <a:path w="3911600" h="1696084">
                  <a:moveTo>
                    <a:pt x="3649845" y="89987"/>
                  </a:moveTo>
                  <a:lnTo>
                    <a:pt x="3649077" y="89987"/>
                  </a:lnTo>
                  <a:lnTo>
                    <a:pt x="3649077" y="89541"/>
                  </a:lnTo>
                  <a:lnTo>
                    <a:pt x="3649845" y="89987"/>
                  </a:lnTo>
                  <a:close/>
                </a:path>
                <a:path w="3911600" h="1696084">
                  <a:moveTo>
                    <a:pt x="3869123" y="217380"/>
                  </a:moveTo>
                  <a:lnTo>
                    <a:pt x="3643430" y="217380"/>
                  </a:lnTo>
                  <a:lnTo>
                    <a:pt x="3646652" y="217040"/>
                  </a:lnTo>
                  <a:lnTo>
                    <a:pt x="3649077" y="210262"/>
                  </a:lnTo>
                  <a:lnTo>
                    <a:pt x="3584575" y="162716"/>
                  </a:lnTo>
                  <a:lnTo>
                    <a:pt x="3578734" y="161126"/>
                  </a:lnTo>
                  <a:lnTo>
                    <a:pt x="3772001" y="161126"/>
                  </a:lnTo>
                  <a:lnTo>
                    <a:pt x="3865452" y="214616"/>
                  </a:lnTo>
                  <a:lnTo>
                    <a:pt x="3869123" y="217380"/>
                  </a:lnTo>
                  <a:close/>
                </a:path>
                <a:path w="3911600" h="1696084">
                  <a:moveTo>
                    <a:pt x="3776380" y="321286"/>
                  </a:moveTo>
                  <a:lnTo>
                    <a:pt x="3597693" y="321286"/>
                  </a:lnTo>
                  <a:lnTo>
                    <a:pt x="3608831" y="318861"/>
                  </a:lnTo>
                  <a:lnTo>
                    <a:pt x="3613188" y="309659"/>
                  </a:lnTo>
                  <a:lnTo>
                    <a:pt x="3614672" y="221889"/>
                  </a:lnTo>
                  <a:lnTo>
                    <a:pt x="3624821" y="212832"/>
                  </a:lnTo>
                  <a:lnTo>
                    <a:pt x="3626645" y="212987"/>
                  </a:lnTo>
                  <a:lnTo>
                    <a:pt x="3628236" y="213627"/>
                  </a:lnTo>
                  <a:lnTo>
                    <a:pt x="3637444" y="215605"/>
                  </a:lnTo>
                  <a:lnTo>
                    <a:pt x="3640364" y="216885"/>
                  </a:lnTo>
                  <a:lnTo>
                    <a:pt x="3643430" y="217380"/>
                  </a:lnTo>
                  <a:lnTo>
                    <a:pt x="3869123" y="217380"/>
                  </a:lnTo>
                  <a:lnTo>
                    <a:pt x="3885621" y="229800"/>
                  </a:lnTo>
                  <a:lnTo>
                    <a:pt x="3900022" y="248195"/>
                  </a:lnTo>
                  <a:lnTo>
                    <a:pt x="3902877" y="255335"/>
                  </a:lnTo>
                  <a:lnTo>
                    <a:pt x="3748382" y="255335"/>
                  </a:lnTo>
                  <a:lnTo>
                    <a:pt x="3745161" y="256324"/>
                  </a:lnTo>
                  <a:lnTo>
                    <a:pt x="3742241" y="263597"/>
                  </a:lnTo>
                  <a:lnTo>
                    <a:pt x="3744171" y="273294"/>
                  </a:lnTo>
                  <a:lnTo>
                    <a:pt x="3766002" y="293629"/>
                  </a:lnTo>
                  <a:lnTo>
                    <a:pt x="3773774" y="305751"/>
                  </a:lnTo>
                  <a:lnTo>
                    <a:pt x="3775704" y="311288"/>
                  </a:lnTo>
                  <a:lnTo>
                    <a:pt x="3776500" y="318066"/>
                  </a:lnTo>
                  <a:lnTo>
                    <a:pt x="3776380" y="321286"/>
                  </a:lnTo>
                  <a:close/>
                </a:path>
                <a:path w="3911600" h="1696084">
                  <a:moveTo>
                    <a:pt x="3911539" y="489058"/>
                  </a:moveTo>
                  <a:lnTo>
                    <a:pt x="3863522" y="489058"/>
                  </a:lnTo>
                  <a:lnTo>
                    <a:pt x="3865947" y="481785"/>
                  </a:lnTo>
                  <a:lnTo>
                    <a:pt x="3865947" y="479845"/>
                  </a:lnTo>
                  <a:lnTo>
                    <a:pt x="3865113" y="476936"/>
                  </a:lnTo>
                  <a:lnTo>
                    <a:pt x="3863522" y="473028"/>
                  </a:lnTo>
                  <a:lnTo>
                    <a:pt x="3844117" y="456058"/>
                  </a:lnTo>
                  <a:lnTo>
                    <a:pt x="3836338" y="443465"/>
                  </a:lnTo>
                  <a:lnTo>
                    <a:pt x="3834113" y="438632"/>
                  </a:lnTo>
                  <a:lnTo>
                    <a:pt x="3832823" y="431815"/>
                  </a:lnTo>
                  <a:lnTo>
                    <a:pt x="3832483" y="423107"/>
                  </a:lnTo>
                  <a:lnTo>
                    <a:pt x="3830999" y="340186"/>
                  </a:lnTo>
                  <a:lnTo>
                    <a:pt x="3829450" y="331678"/>
                  </a:lnTo>
                  <a:lnTo>
                    <a:pt x="3805553" y="290495"/>
                  </a:lnTo>
                  <a:lnTo>
                    <a:pt x="3764566" y="263102"/>
                  </a:lnTo>
                  <a:lnTo>
                    <a:pt x="3748382" y="255335"/>
                  </a:lnTo>
                  <a:lnTo>
                    <a:pt x="3902877" y="255335"/>
                  </a:lnTo>
                  <a:lnTo>
                    <a:pt x="3908661" y="269801"/>
                  </a:lnTo>
                  <a:lnTo>
                    <a:pt x="3911424" y="293629"/>
                  </a:lnTo>
                  <a:lnTo>
                    <a:pt x="3911539" y="489058"/>
                  </a:lnTo>
                  <a:close/>
                </a:path>
                <a:path w="3911600" h="1696084">
                  <a:moveTo>
                    <a:pt x="3546755" y="283932"/>
                  </a:moveTo>
                  <a:lnTo>
                    <a:pt x="3527350" y="279578"/>
                  </a:lnTo>
                  <a:lnTo>
                    <a:pt x="3555953" y="279578"/>
                  </a:lnTo>
                  <a:lnTo>
                    <a:pt x="3553537" y="281062"/>
                  </a:lnTo>
                  <a:lnTo>
                    <a:pt x="3546755" y="283932"/>
                  </a:lnTo>
                  <a:close/>
                </a:path>
                <a:path w="3911600" h="1696084">
                  <a:moveTo>
                    <a:pt x="3776672" y="512806"/>
                  </a:moveTo>
                  <a:lnTo>
                    <a:pt x="3642790" y="512806"/>
                  </a:lnTo>
                  <a:lnTo>
                    <a:pt x="3644721" y="511817"/>
                  </a:lnTo>
                  <a:lnTo>
                    <a:pt x="3647641" y="511177"/>
                  </a:lnTo>
                  <a:lnTo>
                    <a:pt x="3649077" y="508452"/>
                  </a:lnTo>
                  <a:lnTo>
                    <a:pt x="3649077" y="501664"/>
                  </a:lnTo>
                  <a:lnTo>
                    <a:pt x="3648282" y="498600"/>
                  </a:lnTo>
                  <a:lnTo>
                    <a:pt x="3646652" y="494391"/>
                  </a:lnTo>
                  <a:lnTo>
                    <a:pt x="3623880" y="473028"/>
                  </a:lnTo>
                  <a:lnTo>
                    <a:pt x="3617544" y="461896"/>
                  </a:lnTo>
                  <a:lnTo>
                    <a:pt x="3615613" y="456407"/>
                  </a:lnTo>
                  <a:lnTo>
                    <a:pt x="3614323" y="449474"/>
                  </a:lnTo>
                  <a:lnTo>
                    <a:pt x="3613683" y="441056"/>
                  </a:lnTo>
                  <a:lnTo>
                    <a:pt x="3613188" y="363478"/>
                  </a:lnTo>
                  <a:lnTo>
                    <a:pt x="3608831" y="349388"/>
                  </a:lnTo>
                  <a:lnTo>
                    <a:pt x="3597693" y="334387"/>
                  </a:lnTo>
                  <a:lnTo>
                    <a:pt x="3577298" y="315448"/>
                  </a:lnTo>
                  <a:lnTo>
                    <a:pt x="3597693" y="321286"/>
                  </a:lnTo>
                  <a:lnTo>
                    <a:pt x="3776380" y="321286"/>
                  </a:lnTo>
                  <a:lnTo>
                    <a:pt x="3776294" y="323591"/>
                  </a:lnTo>
                  <a:lnTo>
                    <a:pt x="3776404" y="337267"/>
                  </a:lnTo>
                  <a:lnTo>
                    <a:pt x="3777635" y="404207"/>
                  </a:lnTo>
                  <a:lnTo>
                    <a:pt x="3782040" y="418753"/>
                  </a:lnTo>
                  <a:lnTo>
                    <a:pt x="3792189" y="433783"/>
                  </a:lnTo>
                  <a:lnTo>
                    <a:pt x="3807685" y="446855"/>
                  </a:lnTo>
                  <a:lnTo>
                    <a:pt x="3792189" y="446855"/>
                  </a:lnTo>
                  <a:lnTo>
                    <a:pt x="3782040" y="450269"/>
                  </a:lnTo>
                  <a:lnTo>
                    <a:pt x="3777635" y="459471"/>
                  </a:lnTo>
                  <a:lnTo>
                    <a:pt x="3776672" y="512806"/>
                  </a:lnTo>
                  <a:close/>
                </a:path>
                <a:path w="3911600" h="1696084">
                  <a:moveTo>
                    <a:pt x="3814019" y="452199"/>
                  </a:moveTo>
                  <a:lnTo>
                    <a:pt x="3792189" y="446855"/>
                  </a:lnTo>
                  <a:lnTo>
                    <a:pt x="3807685" y="446855"/>
                  </a:lnTo>
                  <a:lnTo>
                    <a:pt x="3814019" y="452199"/>
                  </a:lnTo>
                  <a:close/>
                </a:path>
                <a:path w="3911600" h="1696084">
                  <a:moveTo>
                    <a:pt x="3911539" y="606365"/>
                  </a:moveTo>
                  <a:lnTo>
                    <a:pt x="3812389" y="606365"/>
                  </a:lnTo>
                  <a:lnTo>
                    <a:pt x="3817241" y="606065"/>
                  </a:lnTo>
                  <a:lnTo>
                    <a:pt x="3820850" y="603485"/>
                  </a:lnTo>
                  <a:lnTo>
                    <a:pt x="3832456" y="504089"/>
                  </a:lnTo>
                  <a:lnTo>
                    <a:pt x="3832520" y="494391"/>
                  </a:lnTo>
                  <a:lnTo>
                    <a:pt x="3833774" y="489058"/>
                  </a:lnTo>
                  <a:lnTo>
                    <a:pt x="3836345" y="486139"/>
                  </a:lnTo>
                  <a:lnTo>
                    <a:pt x="3844117" y="483715"/>
                  </a:lnTo>
                  <a:lnTo>
                    <a:pt x="3855255" y="487574"/>
                  </a:lnTo>
                  <a:lnTo>
                    <a:pt x="3857836" y="488563"/>
                  </a:lnTo>
                  <a:lnTo>
                    <a:pt x="3860601" y="489058"/>
                  </a:lnTo>
                  <a:lnTo>
                    <a:pt x="3911539" y="489058"/>
                  </a:lnTo>
                  <a:lnTo>
                    <a:pt x="3911539" y="606365"/>
                  </a:lnTo>
                  <a:close/>
                </a:path>
                <a:path w="3911600" h="1696084">
                  <a:moveTo>
                    <a:pt x="3768428" y="554999"/>
                  </a:moveTo>
                  <a:lnTo>
                    <a:pt x="3762635" y="554999"/>
                  </a:lnTo>
                  <a:lnTo>
                    <a:pt x="3752438" y="550606"/>
                  </a:lnTo>
                  <a:lnTo>
                    <a:pt x="3775266" y="550606"/>
                  </a:lnTo>
                  <a:lnTo>
                    <a:pt x="3772939" y="554020"/>
                  </a:lnTo>
                  <a:lnTo>
                    <a:pt x="3768428" y="554999"/>
                  </a:lnTo>
                  <a:close/>
                </a:path>
                <a:path w="3911600" h="1696084">
                  <a:moveTo>
                    <a:pt x="3891281" y="738930"/>
                  </a:moveTo>
                  <a:lnTo>
                    <a:pt x="3883882" y="738024"/>
                  </a:lnTo>
                  <a:lnTo>
                    <a:pt x="3875276" y="735049"/>
                  </a:lnTo>
                  <a:lnTo>
                    <a:pt x="3865452" y="730005"/>
                  </a:lnTo>
                  <a:lnTo>
                    <a:pt x="3761645" y="669892"/>
                  </a:lnTo>
                  <a:lnTo>
                    <a:pt x="3911539" y="669892"/>
                  </a:lnTo>
                  <a:lnTo>
                    <a:pt x="3911539" y="703832"/>
                  </a:lnTo>
                  <a:lnTo>
                    <a:pt x="3911022" y="714318"/>
                  </a:lnTo>
                  <a:lnTo>
                    <a:pt x="3897480" y="737773"/>
                  </a:lnTo>
                  <a:lnTo>
                    <a:pt x="3891281" y="738930"/>
                  </a:lnTo>
                  <a:close/>
                </a:path>
              </a:pathLst>
            </a:custGeom>
            <a:solidFill>
              <a:srgbClr val="fad01b"/>
            </a:solidFill>
            <a:ln w="0">
              <a:noFill/>
            </a:ln>
          </p:spPr>
          <p:style>
            <a:lnRef idx="0"/>
            <a:fillRef idx="0"/>
            <a:effectRef idx="0"/>
            <a:fontRef idx="minor"/>
          </p:style>
        </p:sp>
        <p:sp>
          <p:nvSpPr>
            <p:cNvPr id="585" name="object 12"/>
            <p:cNvSpPr/>
            <p:nvPr/>
          </p:nvSpPr>
          <p:spPr>
            <a:xfrm>
              <a:off x="3612240" y="7354080"/>
              <a:ext cx="401400" cy="448560"/>
            </a:xfrm>
            <a:prstGeom prst="rect">
              <a:avLst/>
            </a:prstGeom>
            <a:blipFill rotWithShape="0">
              <a:blip r:embed="rId4"/>
              <a:srcRect/>
              <a:stretch/>
            </a:blipFill>
            <a:ln w="0">
              <a:noFill/>
            </a:ln>
          </p:spPr>
          <p:style>
            <a:lnRef idx="0"/>
            <a:fillRef idx="0"/>
            <a:effectRef idx="0"/>
            <a:fontRef idx="minor"/>
          </p:style>
        </p:sp>
        <p:sp>
          <p:nvSpPr>
            <p:cNvPr id="586" name="object 13"/>
            <p:cNvSpPr/>
            <p:nvPr/>
          </p:nvSpPr>
          <p:spPr>
            <a:xfrm>
              <a:off x="3983400" y="6872760"/>
              <a:ext cx="385920" cy="431280"/>
            </a:xfrm>
            <a:prstGeom prst="rect">
              <a:avLst/>
            </a:prstGeom>
            <a:blipFill rotWithShape="0">
              <a:blip r:embed="rId5"/>
              <a:srcRect/>
              <a:stretch/>
            </a:blipFill>
            <a:ln w="0">
              <a:noFill/>
            </a:ln>
          </p:spPr>
          <p:style>
            <a:lnRef idx="0"/>
            <a:fillRef idx="0"/>
            <a:effectRef idx="0"/>
            <a:fontRef idx="minor"/>
          </p:style>
        </p:sp>
        <p:sp>
          <p:nvSpPr>
            <p:cNvPr id="587" name="object 14"/>
            <p:cNvSpPr/>
            <p:nvPr/>
          </p:nvSpPr>
          <p:spPr>
            <a:xfrm>
              <a:off x="3975120" y="6905880"/>
              <a:ext cx="318600" cy="400320"/>
            </a:xfrm>
            <a:custGeom>
              <a:avLst/>
              <a:gdLst/>
              <a:ahLst/>
              <a:rect l="l" t="t" r="r" b="b"/>
              <a:pathLst>
                <a:path w="431800" h="710564">
                  <a:moveTo>
                    <a:pt x="287164" y="645009"/>
                  </a:moveTo>
                  <a:lnTo>
                    <a:pt x="142122" y="561099"/>
                  </a:lnTo>
                  <a:lnTo>
                    <a:pt x="142122" y="560149"/>
                  </a:lnTo>
                  <a:lnTo>
                    <a:pt x="44107" y="503905"/>
                  </a:lnTo>
                  <a:lnTo>
                    <a:pt x="24809" y="489451"/>
                  </a:lnTo>
                  <a:lnTo>
                    <a:pt x="11025" y="471780"/>
                  </a:lnTo>
                  <a:lnTo>
                    <a:pt x="2756" y="450899"/>
                  </a:lnTo>
                  <a:lnTo>
                    <a:pt x="0" y="426812"/>
                  </a:lnTo>
                  <a:lnTo>
                    <a:pt x="0" y="34078"/>
                  </a:lnTo>
                  <a:lnTo>
                    <a:pt x="17378" y="0"/>
                  </a:lnTo>
                  <a:lnTo>
                    <a:pt x="24952" y="606"/>
                  </a:lnTo>
                  <a:lnTo>
                    <a:pt x="33861" y="3394"/>
                  </a:lnTo>
                  <a:lnTo>
                    <a:pt x="44107" y="8358"/>
                  </a:lnTo>
                  <a:lnTo>
                    <a:pt x="179001" y="86428"/>
                  </a:lnTo>
                  <a:lnTo>
                    <a:pt x="179828" y="86428"/>
                  </a:lnTo>
                  <a:lnTo>
                    <a:pt x="210039" y="104383"/>
                  </a:lnTo>
                  <a:lnTo>
                    <a:pt x="210039" y="104838"/>
                  </a:lnTo>
                  <a:lnTo>
                    <a:pt x="387109" y="206204"/>
                  </a:lnTo>
                  <a:lnTo>
                    <a:pt x="399267" y="215412"/>
                  </a:lnTo>
                  <a:lnTo>
                    <a:pt x="251274" y="215412"/>
                  </a:lnTo>
                  <a:lnTo>
                    <a:pt x="249711" y="221696"/>
                  </a:lnTo>
                  <a:lnTo>
                    <a:pt x="172665" y="221696"/>
                  </a:lnTo>
                  <a:lnTo>
                    <a:pt x="66432" y="244998"/>
                  </a:lnTo>
                  <a:lnTo>
                    <a:pt x="66432" y="289082"/>
                  </a:lnTo>
                  <a:lnTo>
                    <a:pt x="172665" y="434540"/>
                  </a:lnTo>
                  <a:lnTo>
                    <a:pt x="196747" y="434540"/>
                  </a:lnTo>
                  <a:lnTo>
                    <a:pt x="184793" y="482580"/>
                  </a:lnTo>
                  <a:lnTo>
                    <a:pt x="202762" y="492724"/>
                  </a:lnTo>
                  <a:lnTo>
                    <a:pt x="282313" y="492724"/>
                  </a:lnTo>
                  <a:lnTo>
                    <a:pt x="282313" y="497572"/>
                  </a:lnTo>
                  <a:lnTo>
                    <a:pt x="431265" y="497572"/>
                  </a:lnTo>
                  <a:lnTo>
                    <a:pt x="431265" y="644020"/>
                  </a:lnTo>
                  <a:lnTo>
                    <a:pt x="287164" y="644020"/>
                  </a:lnTo>
                  <a:lnTo>
                    <a:pt x="287164" y="645009"/>
                  </a:lnTo>
                  <a:close/>
                </a:path>
                <a:path w="431800" h="710564">
                  <a:moveTo>
                    <a:pt x="179828" y="86428"/>
                  </a:moveTo>
                  <a:lnTo>
                    <a:pt x="179001" y="86428"/>
                  </a:lnTo>
                  <a:lnTo>
                    <a:pt x="179001" y="85936"/>
                  </a:lnTo>
                  <a:lnTo>
                    <a:pt x="179828" y="86428"/>
                  </a:lnTo>
                  <a:close/>
                </a:path>
                <a:path w="431800" h="710564">
                  <a:moveTo>
                    <a:pt x="282313" y="492724"/>
                  </a:moveTo>
                  <a:lnTo>
                    <a:pt x="202762" y="492724"/>
                  </a:lnTo>
                  <a:lnTo>
                    <a:pt x="269690" y="225604"/>
                  </a:lnTo>
                  <a:lnTo>
                    <a:pt x="251274" y="215412"/>
                  </a:lnTo>
                  <a:lnTo>
                    <a:pt x="399267" y="215412"/>
                  </a:lnTo>
                  <a:lnTo>
                    <a:pt x="406415" y="220826"/>
                  </a:lnTo>
                  <a:lnTo>
                    <a:pt x="420215" y="238554"/>
                  </a:lnTo>
                  <a:lnTo>
                    <a:pt x="428501" y="259379"/>
                  </a:lnTo>
                  <a:lnTo>
                    <a:pt x="431265" y="283292"/>
                  </a:lnTo>
                  <a:lnTo>
                    <a:pt x="431265" y="284233"/>
                  </a:lnTo>
                  <a:lnTo>
                    <a:pt x="282313" y="284233"/>
                  </a:lnTo>
                  <a:lnTo>
                    <a:pt x="282313" y="329849"/>
                  </a:lnTo>
                  <a:lnTo>
                    <a:pt x="364289" y="436509"/>
                  </a:lnTo>
                  <a:lnTo>
                    <a:pt x="364289" y="437954"/>
                  </a:lnTo>
                  <a:lnTo>
                    <a:pt x="282313" y="451064"/>
                  </a:lnTo>
                  <a:lnTo>
                    <a:pt x="282313" y="492724"/>
                  </a:lnTo>
                  <a:close/>
                </a:path>
                <a:path w="431800" h="710564">
                  <a:moveTo>
                    <a:pt x="196747" y="434540"/>
                  </a:moveTo>
                  <a:lnTo>
                    <a:pt x="172665" y="434540"/>
                  </a:lnTo>
                  <a:lnTo>
                    <a:pt x="172665" y="388023"/>
                  </a:lnTo>
                  <a:lnTo>
                    <a:pt x="90194" y="281363"/>
                  </a:lnTo>
                  <a:lnTo>
                    <a:pt x="90194" y="280868"/>
                  </a:lnTo>
                  <a:lnTo>
                    <a:pt x="172665" y="267263"/>
                  </a:lnTo>
                  <a:lnTo>
                    <a:pt x="172665" y="221696"/>
                  </a:lnTo>
                  <a:lnTo>
                    <a:pt x="249711" y="221696"/>
                  </a:lnTo>
                  <a:lnTo>
                    <a:pt x="196747" y="434540"/>
                  </a:lnTo>
                  <a:close/>
                </a:path>
                <a:path w="431800" h="710564">
                  <a:moveTo>
                    <a:pt x="431265" y="497572"/>
                  </a:moveTo>
                  <a:lnTo>
                    <a:pt x="282313" y="497572"/>
                  </a:lnTo>
                  <a:lnTo>
                    <a:pt x="388545" y="473824"/>
                  </a:lnTo>
                  <a:lnTo>
                    <a:pt x="388545" y="429692"/>
                  </a:lnTo>
                  <a:lnTo>
                    <a:pt x="282313" y="284233"/>
                  </a:lnTo>
                  <a:lnTo>
                    <a:pt x="431265" y="284233"/>
                  </a:lnTo>
                  <a:lnTo>
                    <a:pt x="431265" y="497572"/>
                  </a:lnTo>
                  <a:close/>
                </a:path>
                <a:path w="431800" h="710564">
                  <a:moveTo>
                    <a:pt x="411741" y="710443"/>
                  </a:moveTo>
                  <a:lnTo>
                    <a:pt x="404684" y="709473"/>
                  </a:lnTo>
                  <a:lnTo>
                    <a:pt x="396467" y="706558"/>
                  </a:lnTo>
                  <a:lnTo>
                    <a:pt x="387109" y="701709"/>
                  </a:lnTo>
                  <a:lnTo>
                    <a:pt x="287164" y="644020"/>
                  </a:lnTo>
                  <a:lnTo>
                    <a:pt x="431265" y="644020"/>
                  </a:lnTo>
                  <a:lnTo>
                    <a:pt x="431265" y="676971"/>
                  </a:lnTo>
                  <a:lnTo>
                    <a:pt x="430775" y="686832"/>
                  </a:lnTo>
                  <a:lnTo>
                    <a:pt x="417653" y="709476"/>
                  </a:lnTo>
                  <a:lnTo>
                    <a:pt x="411741" y="710443"/>
                  </a:lnTo>
                  <a:close/>
                </a:path>
              </a:pathLst>
            </a:custGeom>
            <a:solidFill>
              <a:srgbClr val="833fa3"/>
            </a:solidFill>
            <a:ln w="0">
              <a:noFill/>
            </a:ln>
          </p:spPr>
          <p:style>
            <a:lnRef idx="0"/>
            <a:fillRef idx="0"/>
            <a:effectRef idx="0"/>
            <a:fontRef idx="minor"/>
          </p:style>
        </p:sp>
        <p:sp>
          <p:nvSpPr>
            <p:cNvPr id="588" name="object 15"/>
            <p:cNvSpPr/>
            <p:nvPr/>
          </p:nvSpPr>
          <p:spPr>
            <a:xfrm>
              <a:off x="1039680" y="7063560"/>
              <a:ext cx="401400" cy="448560"/>
            </a:xfrm>
            <a:prstGeom prst="rect">
              <a:avLst/>
            </a:prstGeom>
            <a:blipFill rotWithShape="0">
              <a:blip r:embed="rId6"/>
              <a:srcRect/>
              <a:stretch/>
            </a:blipFill>
            <a:ln w="0">
              <a:noFill/>
            </a:ln>
          </p:spPr>
          <p:style>
            <a:lnRef idx="0"/>
            <a:fillRef idx="0"/>
            <a:effectRef idx="0"/>
            <a:fontRef idx="minor"/>
          </p:style>
        </p:sp>
        <p:sp>
          <p:nvSpPr>
            <p:cNvPr id="589" name="object 16"/>
            <p:cNvSpPr/>
            <p:nvPr/>
          </p:nvSpPr>
          <p:spPr>
            <a:xfrm>
              <a:off x="1030680" y="7098120"/>
              <a:ext cx="331200" cy="416520"/>
            </a:xfrm>
            <a:custGeom>
              <a:avLst/>
              <a:gdLst/>
              <a:ahLst/>
              <a:rect l="l" t="t" r="r" b="b"/>
              <a:pathLst>
                <a:path w="448944" h="739139">
                  <a:moveTo>
                    <a:pt x="298844" y="670855"/>
                  </a:moveTo>
                  <a:lnTo>
                    <a:pt x="147962" y="583580"/>
                  </a:lnTo>
                  <a:lnTo>
                    <a:pt x="147962" y="583085"/>
                  </a:lnTo>
                  <a:lnTo>
                    <a:pt x="46086" y="523961"/>
                  </a:lnTo>
                  <a:lnTo>
                    <a:pt x="25918" y="508968"/>
                  </a:lnTo>
                  <a:lnTo>
                    <a:pt x="11516" y="490637"/>
                  </a:lnTo>
                  <a:lnTo>
                    <a:pt x="2878" y="468967"/>
                  </a:lnTo>
                  <a:lnTo>
                    <a:pt x="0" y="443959"/>
                  </a:lnTo>
                  <a:lnTo>
                    <a:pt x="0" y="35686"/>
                  </a:lnTo>
                  <a:lnTo>
                    <a:pt x="18430" y="0"/>
                  </a:lnTo>
                  <a:lnTo>
                    <a:pt x="26193" y="549"/>
                  </a:lnTo>
                  <a:lnTo>
                    <a:pt x="35413" y="3391"/>
                  </a:lnTo>
                  <a:lnTo>
                    <a:pt x="46086" y="8524"/>
                  </a:lnTo>
                  <a:lnTo>
                    <a:pt x="186279" y="90010"/>
                  </a:lnTo>
                  <a:lnTo>
                    <a:pt x="187130" y="90010"/>
                  </a:lnTo>
                  <a:lnTo>
                    <a:pt x="218798" y="108415"/>
                  </a:lnTo>
                  <a:lnTo>
                    <a:pt x="218798" y="109404"/>
                  </a:lnTo>
                  <a:lnTo>
                    <a:pt x="258579" y="132164"/>
                  </a:lnTo>
                  <a:lnTo>
                    <a:pt x="132916" y="132164"/>
                  </a:lnTo>
                  <a:lnTo>
                    <a:pt x="132916" y="365887"/>
                  </a:lnTo>
                  <a:lnTo>
                    <a:pt x="81030" y="365887"/>
                  </a:lnTo>
                  <a:lnTo>
                    <a:pt x="51430" y="410504"/>
                  </a:lnTo>
                  <a:lnTo>
                    <a:pt x="62338" y="423045"/>
                  </a:lnTo>
                  <a:lnTo>
                    <a:pt x="73739" y="434010"/>
                  </a:lnTo>
                  <a:lnTo>
                    <a:pt x="85631" y="443404"/>
                  </a:lnTo>
                  <a:lnTo>
                    <a:pt x="98010" y="451232"/>
                  </a:lnTo>
                  <a:lnTo>
                    <a:pt x="117160" y="460398"/>
                  </a:lnTo>
                  <a:lnTo>
                    <a:pt x="134868" y="464665"/>
                  </a:lnTo>
                  <a:lnTo>
                    <a:pt x="290918" y="464665"/>
                  </a:lnTo>
                  <a:lnTo>
                    <a:pt x="297365" y="470627"/>
                  </a:lnTo>
                  <a:lnTo>
                    <a:pt x="301348" y="473545"/>
                  </a:lnTo>
                  <a:lnTo>
                    <a:pt x="259541" y="473545"/>
                  </a:lnTo>
                  <a:lnTo>
                    <a:pt x="234299" y="491456"/>
                  </a:lnTo>
                  <a:lnTo>
                    <a:pt x="238203" y="497294"/>
                  </a:lnTo>
                  <a:lnTo>
                    <a:pt x="239150" y="498584"/>
                  </a:lnTo>
                  <a:lnTo>
                    <a:pt x="240136" y="500203"/>
                  </a:lnTo>
                  <a:lnTo>
                    <a:pt x="241122" y="502143"/>
                  </a:lnTo>
                  <a:lnTo>
                    <a:pt x="242069" y="503083"/>
                  </a:lnTo>
                  <a:lnTo>
                    <a:pt x="243055" y="504567"/>
                  </a:lnTo>
                  <a:lnTo>
                    <a:pt x="275621" y="544737"/>
                  </a:lnTo>
                  <a:lnTo>
                    <a:pt x="315823" y="577296"/>
                  </a:lnTo>
                  <a:lnTo>
                    <a:pt x="353478" y="590458"/>
                  </a:lnTo>
                  <a:lnTo>
                    <a:pt x="448739" y="590458"/>
                  </a:lnTo>
                  <a:lnTo>
                    <a:pt x="448739" y="669915"/>
                  </a:lnTo>
                  <a:lnTo>
                    <a:pt x="298844" y="669915"/>
                  </a:lnTo>
                  <a:lnTo>
                    <a:pt x="298844" y="670855"/>
                  </a:lnTo>
                  <a:close/>
                </a:path>
                <a:path w="448944" h="739139">
                  <a:moveTo>
                    <a:pt x="187130" y="90010"/>
                  </a:moveTo>
                  <a:lnTo>
                    <a:pt x="186279" y="90010"/>
                  </a:lnTo>
                  <a:lnTo>
                    <a:pt x="186279" y="89515"/>
                  </a:lnTo>
                  <a:lnTo>
                    <a:pt x="187130" y="90010"/>
                  </a:lnTo>
                  <a:close/>
                </a:path>
                <a:path w="448944" h="739139">
                  <a:moveTo>
                    <a:pt x="290918" y="464665"/>
                  </a:moveTo>
                  <a:lnTo>
                    <a:pt x="134868" y="464665"/>
                  </a:lnTo>
                  <a:lnTo>
                    <a:pt x="151126" y="464034"/>
                  </a:lnTo>
                  <a:lnTo>
                    <a:pt x="165928" y="458505"/>
                  </a:lnTo>
                  <a:lnTo>
                    <a:pt x="178407" y="448587"/>
                  </a:lnTo>
                  <a:lnTo>
                    <a:pt x="187251" y="434861"/>
                  </a:lnTo>
                  <a:lnTo>
                    <a:pt x="192464" y="417319"/>
                  </a:lnTo>
                  <a:lnTo>
                    <a:pt x="194049" y="395958"/>
                  </a:lnTo>
                  <a:lnTo>
                    <a:pt x="194049" y="167588"/>
                  </a:lnTo>
                  <a:lnTo>
                    <a:pt x="132916" y="132164"/>
                  </a:lnTo>
                  <a:lnTo>
                    <a:pt x="258579" y="132164"/>
                  </a:lnTo>
                  <a:lnTo>
                    <a:pt x="402653" y="214590"/>
                  </a:lnTo>
                  <a:lnTo>
                    <a:pt x="437223" y="248177"/>
                  </a:lnTo>
                  <a:lnTo>
                    <a:pt x="448739" y="294592"/>
                  </a:lnTo>
                  <a:lnTo>
                    <a:pt x="448739" y="334865"/>
                  </a:lnTo>
                  <a:lnTo>
                    <a:pt x="270229" y="334865"/>
                  </a:lnTo>
                  <a:lnTo>
                    <a:pt x="255361" y="336041"/>
                  </a:lnTo>
                  <a:lnTo>
                    <a:pt x="244751" y="342983"/>
                  </a:lnTo>
                  <a:lnTo>
                    <a:pt x="238389" y="355687"/>
                  </a:lnTo>
                  <a:lnTo>
                    <a:pt x="236271" y="374149"/>
                  </a:lnTo>
                  <a:lnTo>
                    <a:pt x="238510" y="392163"/>
                  </a:lnTo>
                  <a:lnTo>
                    <a:pt x="245234" y="410365"/>
                  </a:lnTo>
                  <a:lnTo>
                    <a:pt x="256449" y="428753"/>
                  </a:lnTo>
                  <a:lnTo>
                    <a:pt x="272162" y="447324"/>
                  </a:lnTo>
                  <a:lnTo>
                    <a:pt x="290918" y="464665"/>
                  </a:lnTo>
                  <a:close/>
                </a:path>
                <a:path w="448944" h="739139">
                  <a:moveTo>
                    <a:pt x="448739" y="434262"/>
                  </a:moveTo>
                  <a:lnTo>
                    <a:pt x="353647" y="434262"/>
                  </a:lnTo>
                  <a:lnTo>
                    <a:pt x="376957" y="415362"/>
                  </a:lnTo>
                  <a:lnTo>
                    <a:pt x="367399" y="402532"/>
                  </a:lnTo>
                  <a:lnTo>
                    <a:pt x="337654" y="370241"/>
                  </a:lnTo>
                  <a:lnTo>
                    <a:pt x="306121" y="347927"/>
                  </a:lnTo>
                  <a:lnTo>
                    <a:pt x="270229" y="334865"/>
                  </a:lnTo>
                  <a:lnTo>
                    <a:pt x="448739" y="334865"/>
                  </a:lnTo>
                  <a:lnTo>
                    <a:pt x="448739" y="434262"/>
                  </a:lnTo>
                  <a:close/>
                </a:path>
                <a:path w="448944" h="739139">
                  <a:moveTo>
                    <a:pt x="111090" y="385150"/>
                  </a:moveTo>
                  <a:lnTo>
                    <a:pt x="81030" y="365887"/>
                  </a:lnTo>
                  <a:lnTo>
                    <a:pt x="132916" y="365887"/>
                  </a:lnTo>
                  <a:lnTo>
                    <a:pt x="111090" y="385150"/>
                  </a:lnTo>
                  <a:close/>
                </a:path>
                <a:path w="448944" h="739139">
                  <a:moveTo>
                    <a:pt x="448739" y="590458"/>
                  </a:moveTo>
                  <a:lnTo>
                    <a:pt x="353478" y="590458"/>
                  </a:lnTo>
                  <a:lnTo>
                    <a:pt x="364336" y="590358"/>
                  </a:lnTo>
                  <a:lnTo>
                    <a:pt x="376190" y="587279"/>
                  </a:lnTo>
                  <a:lnTo>
                    <a:pt x="384584" y="579957"/>
                  </a:lnTo>
                  <a:lnTo>
                    <a:pt x="389524" y="568385"/>
                  </a:lnTo>
                  <a:lnTo>
                    <a:pt x="391017" y="552559"/>
                  </a:lnTo>
                  <a:lnTo>
                    <a:pt x="388850" y="533659"/>
                  </a:lnTo>
                  <a:lnTo>
                    <a:pt x="371638" y="496371"/>
                  </a:lnTo>
                  <a:lnTo>
                    <a:pt x="344438" y="465778"/>
                  </a:lnTo>
                  <a:lnTo>
                    <a:pt x="316770" y="443959"/>
                  </a:lnTo>
                  <a:lnTo>
                    <a:pt x="316467" y="443620"/>
                  </a:lnTo>
                  <a:lnTo>
                    <a:pt x="316362" y="443404"/>
                  </a:lnTo>
                  <a:lnTo>
                    <a:pt x="316316" y="442970"/>
                  </a:lnTo>
                  <a:lnTo>
                    <a:pt x="315330" y="442330"/>
                  </a:lnTo>
                  <a:lnTo>
                    <a:pt x="286524" y="416283"/>
                  </a:lnTo>
                  <a:lnTo>
                    <a:pt x="276520" y="393989"/>
                  </a:lnTo>
                  <a:lnTo>
                    <a:pt x="276520" y="385921"/>
                  </a:lnTo>
                  <a:lnTo>
                    <a:pt x="280234" y="382217"/>
                  </a:lnTo>
                  <a:lnTo>
                    <a:pt x="287663" y="382857"/>
                  </a:lnTo>
                  <a:lnTo>
                    <a:pt x="324540" y="402746"/>
                  </a:lnTo>
                  <a:lnTo>
                    <a:pt x="353647" y="434262"/>
                  </a:lnTo>
                  <a:lnTo>
                    <a:pt x="448739" y="434262"/>
                  </a:lnTo>
                  <a:lnTo>
                    <a:pt x="448739" y="590458"/>
                  </a:lnTo>
                  <a:close/>
                </a:path>
                <a:path w="448944" h="739139">
                  <a:moveTo>
                    <a:pt x="339737" y="542646"/>
                  </a:moveTo>
                  <a:lnTo>
                    <a:pt x="295437" y="519587"/>
                  </a:lnTo>
                  <a:lnTo>
                    <a:pt x="265832" y="484678"/>
                  </a:lnTo>
                  <a:lnTo>
                    <a:pt x="259541" y="473545"/>
                  </a:lnTo>
                  <a:lnTo>
                    <a:pt x="301348" y="473545"/>
                  </a:lnTo>
                  <a:lnTo>
                    <a:pt x="306614" y="477405"/>
                  </a:lnTo>
                  <a:lnTo>
                    <a:pt x="308053" y="478840"/>
                  </a:lnTo>
                  <a:lnTo>
                    <a:pt x="309493" y="479829"/>
                  </a:lnTo>
                  <a:lnTo>
                    <a:pt x="309835" y="480469"/>
                  </a:lnTo>
                  <a:lnTo>
                    <a:pt x="310175" y="480809"/>
                  </a:lnTo>
                  <a:lnTo>
                    <a:pt x="310479" y="480809"/>
                  </a:lnTo>
                  <a:lnTo>
                    <a:pt x="311465" y="481264"/>
                  </a:lnTo>
                  <a:lnTo>
                    <a:pt x="312412" y="482253"/>
                  </a:lnTo>
                  <a:lnTo>
                    <a:pt x="313549" y="483049"/>
                  </a:lnTo>
                  <a:lnTo>
                    <a:pt x="314837" y="483689"/>
                  </a:lnTo>
                  <a:lnTo>
                    <a:pt x="333295" y="499224"/>
                  </a:lnTo>
                  <a:lnTo>
                    <a:pt x="341325" y="507865"/>
                  </a:lnTo>
                  <a:lnTo>
                    <a:pt x="346991" y="515836"/>
                  </a:lnTo>
                  <a:lnTo>
                    <a:pt x="350292" y="523133"/>
                  </a:lnTo>
                  <a:lnTo>
                    <a:pt x="351222" y="529751"/>
                  </a:lnTo>
                  <a:lnTo>
                    <a:pt x="351222" y="531874"/>
                  </a:lnTo>
                  <a:lnTo>
                    <a:pt x="351070" y="532175"/>
                  </a:lnTo>
                  <a:lnTo>
                    <a:pt x="350729" y="532175"/>
                  </a:lnTo>
                  <a:lnTo>
                    <a:pt x="350729" y="532863"/>
                  </a:lnTo>
                  <a:lnTo>
                    <a:pt x="350577" y="533319"/>
                  </a:lnTo>
                  <a:lnTo>
                    <a:pt x="350275" y="533659"/>
                  </a:lnTo>
                  <a:lnTo>
                    <a:pt x="350275" y="535094"/>
                  </a:lnTo>
                  <a:lnTo>
                    <a:pt x="345423" y="541416"/>
                  </a:lnTo>
                  <a:lnTo>
                    <a:pt x="339737" y="542646"/>
                  </a:lnTo>
                  <a:close/>
                </a:path>
                <a:path w="448944" h="739139">
                  <a:moveTo>
                    <a:pt x="428480" y="738927"/>
                  </a:moveTo>
                  <a:lnTo>
                    <a:pt x="421082" y="738013"/>
                  </a:lnTo>
                  <a:lnTo>
                    <a:pt x="412475" y="735049"/>
                  </a:lnTo>
                  <a:lnTo>
                    <a:pt x="402653" y="730028"/>
                  </a:lnTo>
                  <a:lnTo>
                    <a:pt x="298844" y="669915"/>
                  </a:lnTo>
                  <a:lnTo>
                    <a:pt x="448739" y="669915"/>
                  </a:lnTo>
                  <a:lnTo>
                    <a:pt x="448739" y="703845"/>
                  </a:lnTo>
                  <a:lnTo>
                    <a:pt x="448227" y="714331"/>
                  </a:lnTo>
                  <a:lnTo>
                    <a:pt x="434679" y="737795"/>
                  </a:lnTo>
                  <a:lnTo>
                    <a:pt x="428480" y="738927"/>
                  </a:lnTo>
                  <a:close/>
                </a:path>
              </a:pathLst>
            </a:custGeom>
            <a:solidFill>
              <a:srgbClr val="f26726"/>
            </a:solidFill>
            <a:ln w="0">
              <a:noFill/>
            </a:ln>
          </p:spPr>
          <p:style>
            <a:lnRef idx="0"/>
            <a:fillRef idx="0"/>
            <a:effectRef idx="0"/>
            <a:fontRef idx="minor"/>
          </p:style>
        </p:sp>
        <p:sp>
          <p:nvSpPr>
            <p:cNvPr id="590" name="object 17"/>
            <p:cNvSpPr/>
            <p:nvPr/>
          </p:nvSpPr>
          <p:spPr>
            <a:xfrm>
              <a:off x="1238040" y="6586560"/>
              <a:ext cx="385920" cy="431280"/>
            </a:xfrm>
            <a:prstGeom prst="rect">
              <a:avLst/>
            </a:prstGeom>
            <a:blipFill rotWithShape="0">
              <a:blip r:embed="rId7"/>
              <a:srcRect/>
              <a:stretch/>
            </a:blipFill>
            <a:ln w="0">
              <a:noFill/>
            </a:ln>
          </p:spPr>
          <p:style>
            <a:lnRef idx="0"/>
            <a:fillRef idx="0"/>
            <a:effectRef idx="0"/>
            <a:fontRef idx="minor"/>
          </p:style>
        </p:sp>
        <p:sp>
          <p:nvSpPr>
            <p:cNvPr id="591" name="object 18"/>
            <p:cNvSpPr/>
            <p:nvPr/>
          </p:nvSpPr>
          <p:spPr>
            <a:xfrm>
              <a:off x="1229400" y="6619680"/>
              <a:ext cx="3113640" cy="1605240"/>
            </a:xfrm>
            <a:custGeom>
              <a:avLst/>
              <a:gdLst/>
              <a:ahLst/>
              <a:rect l="l" t="t" r="r" b="b"/>
              <a:pathLst>
                <a:path w="4215765" h="2847340">
                  <a:moveTo>
                    <a:pt x="412051" y="709929"/>
                  </a:moveTo>
                  <a:lnTo>
                    <a:pt x="44154" y="502919"/>
                  </a:lnTo>
                  <a:lnTo>
                    <a:pt x="11033" y="471169"/>
                  </a:lnTo>
                  <a:lnTo>
                    <a:pt x="0" y="426719"/>
                  </a:lnTo>
                  <a:lnTo>
                    <a:pt x="0" y="34289"/>
                  </a:lnTo>
                  <a:lnTo>
                    <a:pt x="17675" y="0"/>
                  </a:lnTo>
                  <a:lnTo>
                    <a:pt x="25109" y="0"/>
                  </a:lnTo>
                  <a:lnTo>
                    <a:pt x="33935" y="2539"/>
                  </a:lnTo>
                  <a:lnTo>
                    <a:pt x="44154" y="7619"/>
                  </a:lnTo>
                  <a:lnTo>
                    <a:pt x="179003" y="86359"/>
                  </a:lnTo>
                  <a:lnTo>
                    <a:pt x="181105" y="86359"/>
                  </a:lnTo>
                  <a:lnTo>
                    <a:pt x="210536" y="104139"/>
                  </a:lnTo>
                  <a:lnTo>
                    <a:pt x="303239" y="157479"/>
                  </a:lnTo>
                  <a:lnTo>
                    <a:pt x="89899" y="157479"/>
                  </a:lnTo>
                  <a:lnTo>
                    <a:pt x="59186" y="181609"/>
                  </a:lnTo>
                  <a:lnTo>
                    <a:pt x="48532" y="220979"/>
                  </a:lnTo>
                  <a:lnTo>
                    <a:pt x="46136" y="261619"/>
                  </a:lnTo>
                  <a:lnTo>
                    <a:pt x="46357" y="273049"/>
                  </a:lnTo>
                  <a:lnTo>
                    <a:pt x="50445" y="313689"/>
                  </a:lnTo>
                  <a:lnTo>
                    <a:pt x="59186" y="351789"/>
                  </a:lnTo>
                  <a:lnTo>
                    <a:pt x="77078" y="392429"/>
                  </a:lnTo>
                  <a:lnTo>
                    <a:pt x="105741" y="424179"/>
                  </a:lnTo>
                  <a:lnTo>
                    <a:pt x="122076" y="430529"/>
                  </a:lnTo>
                  <a:lnTo>
                    <a:pt x="180188" y="430529"/>
                  </a:lnTo>
                  <a:lnTo>
                    <a:pt x="191624" y="454659"/>
                  </a:lnTo>
                  <a:lnTo>
                    <a:pt x="216183" y="486409"/>
                  </a:lnTo>
                  <a:lnTo>
                    <a:pt x="239890" y="497839"/>
                  </a:lnTo>
                  <a:lnTo>
                    <a:pt x="289933" y="497839"/>
                  </a:lnTo>
                  <a:lnTo>
                    <a:pt x="299337" y="516889"/>
                  </a:lnTo>
                  <a:lnTo>
                    <a:pt x="323874" y="548639"/>
                  </a:lnTo>
                  <a:lnTo>
                    <a:pt x="347830" y="560069"/>
                  </a:lnTo>
                  <a:lnTo>
                    <a:pt x="431760" y="560069"/>
                  </a:lnTo>
                  <a:lnTo>
                    <a:pt x="431760" y="676909"/>
                  </a:lnTo>
                  <a:lnTo>
                    <a:pt x="420428" y="708659"/>
                  </a:lnTo>
                  <a:lnTo>
                    <a:pt x="418192" y="708659"/>
                  </a:lnTo>
                  <a:lnTo>
                    <a:pt x="412051" y="709929"/>
                  </a:lnTo>
                  <a:close/>
                </a:path>
                <a:path w="4215765" h="2847340">
                  <a:moveTo>
                    <a:pt x="181105" y="86359"/>
                  </a:moveTo>
                  <a:lnTo>
                    <a:pt x="179003" y="86359"/>
                  </a:lnTo>
                  <a:lnTo>
                    <a:pt x="179003" y="85089"/>
                  </a:lnTo>
                  <a:lnTo>
                    <a:pt x="181105" y="86359"/>
                  </a:lnTo>
                  <a:close/>
                </a:path>
                <a:path w="4215765" h="2847340">
                  <a:moveTo>
                    <a:pt x="176585" y="289559"/>
                  </a:moveTo>
                  <a:lnTo>
                    <a:pt x="139700" y="289559"/>
                  </a:lnTo>
                  <a:lnTo>
                    <a:pt x="163009" y="287019"/>
                  </a:lnTo>
                  <a:lnTo>
                    <a:pt x="160662" y="270509"/>
                  </a:lnTo>
                  <a:lnTo>
                    <a:pt x="148948" y="224789"/>
                  </a:lnTo>
                  <a:lnTo>
                    <a:pt x="139956" y="204469"/>
                  </a:lnTo>
                  <a:lnTo>
                    <a:pt x="134931" y="194309"/>
                  </a:lnTo>
                  <a:lnTo>
                    <a:pt x="105741" y="162559"/>
                  </a:lnTo>
                  <a:lnTo>
                    <a:pt x="89899" y="157479"/>
                  </a:lnTo>
                  <a:lnTo>
                    <a:pt x="303239" y="157479"/>
                  </a:lnTo>
                  <a:lnTo>
                    <a:pt x="387113" y="205739"/>
                  </a:lnTo>
                  <a:lnTo>
                    <a:pt x="406657" y="220979"/>
                  </a:lnTo>
                  <a:lnTo>
                    <a:pt x="408650" y="223519"/>
                  </a:lnTo>
                  <a:lnTo>
                    <a:pt x="203752" y="223519"/>
                  </a:lnTo>
                  <a:lnTo>
                    <a:pt x="196475" y="224789"/>
                  </a:lnTo>
                  <a:lnTo>
                    <a:pt x="187565" y="231139"/>
                  </a:lnTo>
                  <a:lnTo>
                    <a:pt x="181191" y="242569"/>
                  </a:lnTo>
                  <a:lnTo>
                    <a:pt x="177362" y="259079"/>
                  </a:lnTo>
                  <a:lnTo>
                    <a:pt x="176155" y="280669"/>
                  </a:lnTo>
                  <a:lnTo>
                    <a:pt x="176251" y="284479"/>
                  </a:lnTo>
                  <a:lnTo>
                    <a:pt x="176585" y="289559"/>
                  </a:lnTo>
                  <a:close/>
                </a:path>
                <a:path w="4215765" h="2847340">
                  <a:moveTo>
                    <a:pt x="115785" y="378459"/>
                  </a:moveTo>
                  <a:lnTo>
                    <a:pt x="88413" y="354329"/>
                  </a:lnTo>
                  <a:lnTo>
                    <a:pt x="85379" y="349249"/>
                  </a:lnTo>
                  <a:lnTo>
                    <a:pt x="73498" y="306069"/>
                  </a:lnTo>
                  <a:lnTo>
                    <a:pt x="71418" y="270509"/>
                  </a:lnTo>
                  <a:lnTo>
                    <a:pt x="71869" y="257809"/>
                  </a:lnTo>
                  <a:lnTo>
                    <a:pt x="83266" y="217169"/>
                  </a:lnTo>
                  <a:lnTo>
                    <a:pt x="91680" y="210819"/>
                  </a:lnTo>
                  <a:lnTo>
                    <a:pt x="96229" y="208279"/>
                  </a:lnTo>
                  <a:lnTo>
                    <a:pt x="100890" y="209549"/>
                  </a:lnTo>
                  <a:lnTo>
                    <a:pt x="105741" y="212089"/>
                  </a:lnTo>
                  <a:lnTo>
                    <a:pt x="110934" y="214629"/>
                  </a:lnTo>
                  <a:lnTo>
                    <a:pt x="115785" y="219709"/>
                  </a:lnTo>
                  <a:lnTo>
                    <a:pt x="120295" y="227329"/>
                  </a:lnTo>
                  <a:lnTo>
                    <a:pt x="123579" y="232409"/>
                  </a:lnTo>
                  <a:lnTo>
                    <a:pt x="136574" y="270509"/>
                  </a:lnTo>
                  <a:lnTo>
                    <a:pt x="139700" y="289559"/>
                  </a:lnTo>
                  <a:lnTo>
                    <a:pt x="176585" y="289559"/>
                  </a:lnTo>
                  <a:lnTo>
                    <a:pt x="177420" y="302259"/>
                  </a:lnTo>
                  <a:lnTo>
                    <a:pt x="181428" y="321309"/>
                  </a:lnTo>
                  <a:lnTo>
                    <a:pt x="187154" y="336549"/>
                  </a:lnTo>
                  <a:lnTo>
                    <a:pt x="139700" y="336549"/>
                  </a:lnTo>
                  <a:lnTo>
                    <a:pt x="138322" y="344169"/>
                  </a:lnTo>
                  <a:lnTo>
                    <a:pt x="136574" y="353059"/>
                  </a:lnTo>
                  <a:lnTo>
                    <a:pt x="134456" y="359409"/>
                  </a:lnTo>
                  <a:lnTo>
                    <a:pt x="131969" y="364489"/>
                  </a:lnTo>
                  <a:lnTo>
                    <a:pt x="128709" y="372109"/>
                  </a:lnTo>
                  <a:lnTo>
                    <a:pt x="124843" y="375919"/>
                  </a:lnTo>
                  <a:lnTo>
                    <a:pt x="115785" y="378459"/>
                  </a:lnTo>
                  <a:close/>
                </a:path>
                <a:path w="4215765" h="2847340">
                  <a:moveTo>
                    <a:pt x="286833" y="313689"/>
                  </a:moveTo>
                  <a:lnTo>
                    <a:pt x="247413" y="313689"/>
                  </a:lnTo>
                  <a:lnTo>
                    <a:pt x="261474" y="284479"/>
                  </a:lnTo>
                  <a:lnTo>
                    <a:pt x="255781" y="273049"/>
                  </a:lnTo>
                  <a:lnTo>
                    <a:pt x="231078" y="237489"/>
                  </a:lnTo>
                  <a:lnTo>
                    <a:pt x="203752" y="223519"/>
                  </a:lnTo>
                  <a:lnTo>
                    <a:pt x="408650" y="223519"/>
                  </a:lnTo>
                  <a:lnTo>
                    <a:pt x="420608" y="238759"/>
                  </a:lnTo>
                  <a:lnTo>
                    <a:pt x="428973" y="259079"/>
                  </a:lnTo>
                  <a:lnTo>
                    <a:pt x="431760" y="283209"/>
                  </a:lnTo>
                  <a:lnTo>
                    <a:pt x="431760" y="285749"/>
                  </a:lnTo>
                  <a:lnTo>
                    <a:pt x="311465" y="285749"/>
                  </a:lnTo>
                  <a:lnTo>
                    <a:pt x="304188" y="287019"/>
                  </a:lnTo>
                  <a:lnTo>
                    <a:pt x="295262" y="293369"/>
                  </a:lnTo>
                  <a:lnTo>
                    <a:pt x="288890" y="304799"/>
                  </a:lnTo>
                  <a:lnTo>
                    <a:pt x="286833" y="313689"/>
                  </a:lnTo>
                  <a:close/>
                </a:path>
                <a:path w="4215765" h="2847340">
                  <a:moveTo>
                    <a:pt x="289933" y="497839"/>
                  </a:moveTo>
                  <a:lnTo>
                    <a:pt x="239890" y="497839"/>
                  </a:lnTo>
                  <a:lnTo>
                    <a:pt x="246982" y="496569"/>
                  </a:lnTo>
                  <a:lnTo>
                    <a:pt x="253704" y="492759"/>
                  </a:lnTo>
                  <a:lnTo>
                    <a:pt x="260923" y="485139"/>
                  </a:lnTo>
                  <a:lnTo>
                    <a:pt x="266088" y="473709"/>
                  </a:lnTo>
                  <a:lnTo>
                    <a:pt x="269193" y="458469"/>
                  </a:lnTo>
                  <a:lnTo>
                    <a:pt x="270229" y="440689"/>
                  </a:lnTo>
                  <a:lnTo>
                    <a:pt x="268893" y="419099"/>
                  </a:lnTo>
                  <a:lnTo>
                    <a:pt x="258205" y="379729"/>
                  </a:lnTo>
                  <a:lnTo>
                    <a:pt x="226568" y="337819"/>
                  </a:lnTo>
                  <a:lnTo>
                    <a:pt x="225582" y="337819"/>
                  </a:lnTo>
                  <a:lnTo>
                    <a:pt x="225089" y="336549"/>
                  </a:lnTo>
                  <a:lnTo>
                    <a:pt x="224597" y="336549"/>
                  </a:lnTo>
                  <a:lnTo>
                    <a:pt x="223952" y="335279"/>
                  </a:lnTo>
                  <a:lnTo>
                    <a:pt x="222171" y="334009"/>
                  </a:lnTo>
                  <a:lnTo>
                    <a:pt x="214440" y="326389"/>
                  </a:lnTo>
                  <a:lnTo>
                    <a:pt x="211029" y="321309"/>
                  </a:lnTo>
                  <a:lnTo>
                    <a:pt x="206352" y="314959"/>
                  </a:lnTo>
                  <a:lnTo>
                    <a:pt x="203012" y="307339"/>
                  </a:lnTo>
                  <a:lnTo>
                    <a:pt x="201008" y="299719"/>
                  </a:lnTo>
                  <a:lnTo>
                    <a:pt x="200436" y="292099"/>
                  </a:lnTo>
                  <a:lnTo>
                    <a:pt x="200340" y="281939"/>
                  </a:lnTo>
                  <a:lnTo>
                    <a:pt x="202615" y="275589"/>
                  </a:lnTo>
                  <a:lnTo>
                    <a:pt x="207163" y="274319"/>
                  </a:lnTo>
                  <a:lnTo>
                    <a:pt x="213454" y="275589"/>
                  </a:lnTo>
                  <a:lnTo>
                    <a:pt x="221224" y="279399"/>
                  </a:lnTo>
                  <a:lnTo>
                    <a:pt x="221868" y="279399"/>
                  </a:lnTo>
                  <a:lnTo>
                    <a:pt x="222171" y="280669"/>
                  </a:lnTo>
                  <a:lnTo>
                    <a:pt x="229448" y="285749"/>
                  </a:lnTo>
                  <a:lnTo>
                    <a:pt x="234579" y="292099"/>
                  </a:lnTo>
                  <a:lnTo>
                    <a:pt x="239283" y="298449"/>
                  </a:lnTo>
                  <a:lnTo>
                    <a:pt x="243561" y="306069"/>
                  </a:lnTo>
                  <a:lnTo>
                    <a:pt x="247413" y="313689"/>
                  </a:lnTo>
                  <a:lnTo>
                    <a:pt x="286833" y="313689"/>
                  </a:lnTo>
                  <a:lnTo>
                    <a:pt x="285070" y="321309"/>
                  </a:lnTo>
                  <a:lnTo>
                    <a:pt x="283797" y="344169"/>
                  </a:lnTo>
                  <a:lnTo>
                    <a:pt x="285133" y="364489"/>
                  </a:lnTo>
                  <a:lnTo>
                    <a:pt x="295805" y="401319"/>
                  </a:lnTo>
                  <a:lnTo>
                    <a:pt x="320674" y="436879"/>
                  </a:lnTo>
                  <a:lnTo>
                    <a:pt x="327458" y="443229"/>
                  </a:lnTo>
                  <a:lnTo>
                    <a:pt x="328444" y="443229"/>
                  </a:lnTo>
                  <a:lnTo>
                    <a:pt x="328898" y="444499"/>
                  </a:lnTo>
                  <a:lnTo>
                    <a:pt x="329391" y="444499"/>
                  </a:lnTo>
                  <a:lnTo>
                    <a:pt x="329733" y="445769"/>
                  </a:lnTo>
                  <a:lnTo>
                    <a:pt x="330377" y="445769"/>
                  </a:lnTo>
                  <a:lnTo>
                    <a:pt x="331324" y="447039"/>
                  </a:lnTo>
                  <a:lnTo>
                    <a:pt x="332803" y="447039"/>
                  </a:lnTo>
                  <a:lnTo>
                    <a:pt x="337115" y="452119"/>
                  </a:lnTo>
                  <a:lnTo>
                    <a:pt x="297858" y="452119"/>
                  </a:lnTo>
                  <a:lnTo>
                    <a:pt x="282811" y="481329"/>
                  </a:lnTo>
                  <a:lnTo>
                    <a:pt x="283797" y="483869"/>
                  </a:lnTo>
                  <a:lnTo>
                    <a:pt x="283949" y="485139"/>
                  </a:lnTo>
                  <a:lnTo>
                    <a:pt x="284290" y="486409"/>
                  </a:lnTo>
                  <a:lnTo>
                    <a:pt x="289933" y="497839"/>
                  </a:lnTo>
                  <a:close/>
                </a:path>
                <a:path w="4215765" h="2847340">
                  <a:moveTo>
                    <a:pt x="431760" y="375919"/>
                  </a:moveTo>
                  <a:lnTo>
                    <a:pt x="355126" y="375919"/>
                  </a:lnTo>
                  <a:lnTo>
                    <a:pt x="369187" y="346709"/>
                  </a:lnTo>
                  <a:lnTo>
                    <a:pt x="363473" y="334009"/>
                  </a:lnTo>
                  <a:lnTo>
                    <a:pt x="339094" y="299719"/>
                  </a:lnTo>
                  <a:lnTo>
                    <a:pt x="311465" y="285749"/>
                  </a:lnTo>
                  <a:lnTo>
                    <a:pt x="431760" y="285749"/>
                  </a:lnTo>
                  <a:lnTo>
                    <a:pt x="431760" y="375919"/>
                  </a:lnTo>
                  <a:close/>
                </a:path>
                <a:path w="4215765" h="2847340">
                  <a:moveTo>
                    <a:pt x="180188" y="430529"/>
                  </a:moveTo>
                  <a:lnTo>
                    <a:pt x="122076" y="430529"/>
                  </a:lnTo>
                  <a:lnTo>
                    <a:pt x="129543" y="427989"/>
                  </a:lnTo>
                  <a:lnTo>
                    <a:pt x="134744" y="425449"/>
                  </a:lnTo>
                  <a:lnTo>
                    <a:pt x="157300" y="392429"/>
                  </a:lnTo>
                  <a:lnTo>
                    <a:pt x="163009" y="365759"/>
                  </a:lnTo>
                  <a:lnTo>
                    <a:pt x="139700" y="336549"/>
                  </a:lnTo>
                  <a:lnTo>
                    <a:pt x="187154" y="336549"/>
                  </a:lnTo>
                  <a:lnTo>
                    <a:pt x="188108" y="339089"/>
                  </a:lnTo>
                  <a:lnTo>
                    <a:pt x="197461" y="355599"/>
                  </a:lnTo>
                  <a:lnTo>
                    <a:pt x="202312" y="361949"/>
                  </a:lnTo>
                  <a:lnTo>
                    <a:pt x="207466" y="369569"/>
                  </a:lnTo>
                  <a:lnTo>
                    <a:pt x="212961" y="374649"/>
                  </a:lnTo>
                  <a:lnTo>
                    <a:pt x="219745" y="380999"/>
                  </a:lnTo>
                  <a:lnTo>
                    <a:pt x="220731" y="380999"/>
                  </a:lnTo>
                  <a:lnTo>
                    <a:pt x="221717" y="382269"/>
                  </a:lnTo>
                  <a:lnTo>
                    <a:pt x="222020" y="383539"/>
                  </a:lnTo>
                  <a:lnTo>
                    <a:pt x="223650" y="383539"/>
                  </a:lnTo>
                  <a:lnTo>
                    <a:pt x="229221" y="389889"/>
                  </a:lnTo>
                  <a:lnTo>
                    <a:pt x="189691" y="389889"/>
                  </a:lnTo>
                  <a:lnTo>
                    <a:pt x="175137" y="419099"/>
                  </a:lnTo>
                  <a:lnTo>
                    <a:pt x="175137" y="420369"/>
                  </a:lnTo>
                  <a:lnTo>
                    <a:pt x="176084" y="421639"/>
                  </a:lnTo>
                  <a:lnTo>
                    <a:pt x="176084" y="422909"/>
                  </a:lnTo>
                  <a:lnTo>
                    <a:pt x="176577" y="422909"/>
                  </a:lnTo>
                  <a:lnTo>
                    <a:pt x="180188" y="430529"/>
                  </a:lnTo>
                  <a:close/>
                </a:path>
                <a:path w="4215765" h="2847340">
                  <a:moveTo>
                    <a:pt x="431760" y="560069"/>
                  </a:moveTo>
                  <a:lnTo>
                    <a:pt x="347830" y="560069"/>
                  </a:lnTo>
                  <a:lnTo>
                    <a:pt x="354865" y="558799"/>
                  </a:lnTo>
                  <a:lnTo>
                    <a:pt x="361417" y="554989"/>
                  </a:lnTo>
                  <a:lnTo>
                    <a:pt x="368630" y="547369"/>
                  </a:lnTo>
                  <a:lnTo>
                    <a:pt x="373782" y="535939"/>
                  </a:lnTo>
                  <a:lnTo>
                    <a:pt x="376873" y="520699"/>
                  </a:lnTo>
                  <a:lnTo>
                    <a:pt x="377904" y="502919"/>
                  </a:lnTo>
                  <a:lnTo>
                    <a:pt x="376573" y="481329"/>
                  </a:lnTo>
                  <a:lnTo>
                    <a:pt x="365912" y="441959"/>
                  </a:lnTo>
                  <a:lnTo>
                    <a:pt x="334242" y="400049"/>
                  </a:lnTo>
                  <a:lnTo>
                    <a:pt x="333295" y="400049"/>
                  </a:lnTo>
                  <a:lnTo>
                    <a:pt x="332803" y="398779"/>
                  </a:lnTo>
                  <a:lnTo>
                    <a:pt x="331665" y="398779"/>
                  </a:lnTo>
                  <a:lnTo>
                    <a:pt x="330870" y="397509"/>
                  </a:lnTo>
                  <a:lnTo>
                    <a:pt x="322114" y="388619"/>
                  </a:lnTo>
                  <a:lnTo>
                    <a:pt x="308053" y="344169"/>
                  </a:lnTo>
                  <a:lnTo>
                    <a:pt x="310328" y="337819"/>
                  </a:lnTo>
                  <a:lnTo>
                    <a:pt x="314837" y="336549"/>
                  </a:lnTo>
                  <a:lnTo>
                    <a:pt x="321167" y="337819"/>
                  </a:lnTo>
                  <a:lnTo>
                    <a:pt x="328898" y="340359"/>
                  </a:lnTo>
                  <a:lnTo>
                    <a:pt x="329240" y="341629"/>
                  </a:lnTo>
                  <a:lnTo>
                    <a:pt x="329581" y="341629"/>
                  </a:lnTo>
                  <a:lnTo>
                    <a:pt x="329884" y="342899"/>
                  </a:lnTo>
                  <a:lnTo>
                    <a:pt x="337161" y="347979"/>
                  </a:lnTo>
                  <a:lnTo>
                    <a:pt x="342292" y="354329"/>
                  </a:lnTo>
                  <a:lnTo>
                    <a:pt x="346996" y="360679"/>
                  </a:lnTo>
                  <a:lnTo>
                    <a:pt x="351274" y="367029"/>
                  </a:lnTo>
                  <a:lnTo>
                    <a:pt x="355126" y="375919"/>
                  </a:lnTo>
                  <a:lnTo>
                    <a:pt x="431760" y="375919"/>
                  </a:lnTo>
                  <a:lnTo>
                    <a:pt x="431760" y="560069"/>
                  </a:lnTo>
                  <a:close/>
                </a:path>
                <a:path w="4215765" h="2847340">
                  <a:moveTo>
                    <a:pt x="232215" y="448309"/>
                  </a:moveTo>
                  <a:lnTo>
                    <a:pt x="199886" y="412749"/>
                  </a:lnTo>
                  <a:lnTo>
                    <a:pt x="189691" y="389889"/>
                  </a:lnTo>
                  <a:lnTo>
                    <a:pt x="229221" y="389889"/>
                  </a:lnTo>
                  <a:lnTo>
                    <a:pt x="245857" y="425449"/>
                  </a:lnTo>
                  <a:lnTo>
                    <a:pt x="245973" y="427989"/>
                  </a:lnTo>
                  <a:lnTo>
                    <a:pt x="245480" y="427989"/>
                  </a:lnTo>
                  <a:lnTo>
                    <a:pt x="245480" y="430529"/>
                  </a:lnTo>
                  <a:lnTo>
                    <a:pt x="245139" y="431799"/>
                  </a:lnTo>
                  <a:lnTo>
                    <a:pt x="244987" y="433069"/>
                  </a:lnTo>
                  <a:lnTo>
                    <a:pt x="244343" y="435609"/>
                  </a:lnTo>
                  <a:lnTo>
                    <a:pt x="243357" y="438149"/>
                  </a:lnTo>
                  <a:lnTo>
                    <a:pt x="242069" y="440689"/>
                  </a:lnTo>
                  <a:lnTo>
                    <a:pt x="238203" y="447039"/>
                  </a:lnTo>
                  <a:lnTo>
                    <a:pt x="232215" y="448309"/>
                  </a:lnTo>
                  <a:close/>
                </a:path>
                <a:path w="4215765" h="2847340">
                  <a:moveTo>
                    <a:pt x="339889" y="510539"/>
                  </a:moveTo>
                  <a:lnTo>
                    <a:pt x="307561" y="474979"/>
                  </a:lnTo>
                  <a:lnTo>
                    <a:pt x="297858" y="452119"/>
                  </a:lnTo>
                  <a:lnTo>
                    <a:pt x="337115" y="452119"/>
                  </a:lnTo>
                  <a:lnTo>
                    <a:pt x="353647" y="490219"/>
                  </a:lnTo>
                  <a:lnTo>
                    <a:pt x="353496" y="490219"/>
                  </a:lnTo>
                  <a:lnTo>
                    <a:pt x="353154" y="491489"/>
                  </a:lnTo>
                  <a:lnTo>
                    <a:pt x="353154" y="494029"/>
                  </a:lnTo>
                  <a:lnTo>
                    <a:pt x="353003" y="495299"/>
                  </a:lnTo>
                  <a:lnTo>
                    <a:pt x="352700" y="495299"/>
                  </a:lnTo>
                  <a:lnTo>
                    <a:pt x="352018" y="497839"/>
                  </a:lnTo>
                  <a:lnTo>
                    <a:pt x="351070" y="500379"/>
                  </a:lnTo>
                  <a:lnTo>
                    <a:pt x="349782" y="502919"/>
                  </a:lnTo>
                  <a:lnTo>
                    <a:pt x="345878" y="509269"/>
                  </a:lnTo>
                  <a:lnTo>
                    <a:pt x="339889" y="510539"/>
                  </a:lnTo>
                  <a:close/>
                </a:path>
                <a:path w="4215765" h="2847340">
                  <a:moveTo>
                    <a:pt x="4070687" y="2781300"/>
                  </a:moveTo>
                  <a:lnTo>
                    <a:pt x="3925644" y="2697390"/>
                  </a:lnTo>
                  <a:lnTo>
                    <a:pt x="3925644" y="2696934"/>
                  </a:lnTo>
                  <a:lnTo>
                    <a:pt x="3827630" y="2640195"/>
                  </a:lnTo>
                  <a:lnTo>
                    <a:pt x="3808324" y="2625775"/>
                  </a:lnTo>
                  <a:lnTo>
                    <a:pt x="3794524" y="2608202"/>
                  </a:lnTo>
                  <a:lnTo>
                    <a:pt x="3786238" y="2587476"/>
                  </a:lnTo>
                  <a:lnTo>
                    <a:pt x="3783474" y="2563597"/>
                  </a:lnTo>
                  <a:lnTo>
                    <a:pt x="3783474" y="2170859"/>
                  </a:lnTo>
                  <a:lnTo>
                    <a:pt x="3801151" y="2136292"/>
                  </a:lnTo>
                  <a:lnTo>
                    <a:pt x="3808585" y="2136898"/>
                  </a:lnTo>
                  <a:lnTo>
                    <a:pt x="3817411" y="2139684"/>
                  </a:lnTo>
                  <a:lnTo>
                    <a:pt x="3827630" y="2144647"/>
                  </a:lnTo>
                  <a:lnTo>
                    <a:pt x="3962475" y="2223214"/>
                  </a:lnTo>
                  <a:lnTo>
                    <a:pt x="3964165" y="2223214"/>
                  </a:lnTo>
                  <a:lnTo>
                    <a:pt x="3994008" y="2240679"/>
                  </a:lnTo>
                  <a:lnTo>
                    <a:pt x="3994008" y="2241619"/>
                  </a:lnTo>
                  <a:lnTo>
                    <a:pt x="4108063" y="2307076"/>
                  </a:lnTo>
                  <a:lnTo>
                    <a:pt x="3867876" y="2307076"/>
                  </a:lnTo>
                  <a:lnTo>
                    <a:pt x="3861100" y="2308159"/>
                  </a:lnTo>
                  <a:lnTo>
                    <a:pt x="3831078" y="2338625"/>
                  </a:lnTo>
                  <a:lnTo>
                    <a:pt x="3822647" y="2378986"/>
                  </a:lnTo>
                  <a:lnTo>
                    <a:pt x="3822372" y="2388077"/>
                  </a:lnTo>
                  <a:lnTo>
                    <a:pt x="3822428" y="2395978"/>
                  </a:lnTo>
                  <a:lnTo>
                    <a:pt x="3828125" y="2440907"/>
                  </a:lnTo>
                  <a:lnTo>
                    <a:pt x="3843620" y="2488443"/>
                  </a:lnTo>
                  <a:lnTo>
                    <a:pt x="3867876" y="2527232"/>
                  </a:lnTo>
                  <a:lnTo>
                    <a:pt x="3896983" y="2552920"/>
                  </a:lnTo>
                  <a:lnTo>
                    <a:pt x="3926091" y="2561173"/>
                  </a:lnTo>
                  <a:lnTo>
                    <a:pt x="4006136" y="2561173"/>
                  </a:lnTo>
                  <a:lnTo>
                    <a:pt x="4006136" y="2592204"/>
                  </a:lnTo>
                  <a:lnTo>
                    <a:pt x="4033313" y="2607690"/>
                  </a:lnTo>
                  <a:lnTo>
                    <a:pt x="4110933" y="2607690"/>
                  </a:lnTo>
                  <a:lnTo>
                    <a:pt x="4110933" y="2652812"/>
                  </a:lnTo>
                  <a:lnTo>
                    <a:pt x="4138109" y="2668298"/>
                  </a:lnTo>
                  <a:lnTo>
                    <a:pt x="4215235" y="2668298"/>
                  </a:lnTo>
                  <a:lnTo>
                    <a:pt x="4215235" y="2780805"/>
                  </a:lnTo>
                  <a:lnTo>
                    <a:pt x="4070687" y="2780805"/>
                  </a:lnTo>
                  <a:lnTo>
                    <a:pt x="4070687" y="2781300"/>
                  </a:lnTo>
                  <a:close/>
                </a:path>
                <a:path w="4215765" h="2847340">
                  <a:moveTo>
                    <a:pt x="3964165" y="2223214"/>
                  </a:moveTo>
                  <a:lnTo>
                    <a:pt x="3962475" y="2223214"/>
                  </a:lnTo>
                  <a:lnTo>
                    <a:pt x="3962475" y="2222225"/>
                  </a:lnTo>
                  <a:lnTo>
                    <a:pt x="3964165" y="2223214"/>
                  </a:lnTo>
                  <a:close/>
                </a:path>
                <a:path w="4215765" h="2847340">
                  <a:moveTo>
                    <a:pt x="4215235" y="2439957"/>
                  </a:moveTo>
                  <a:lnTo>
                    <a:pt x="3967821" y="2439957"/>
                  </a:lnTo>
                  <a:lnTo>
                    <a:pt x="3964916" y="2424408"/>
                  </a:lnTo>
                  <a:lnTo>
                    <a:pt x="3961034" y="2409281"/>
                  </a:lnTo>
                  <a:lnTo>
                    <a:pt x="3944832" y="2369306"/>
                  </a:lnTo>
                  <a:lnTo>
                    <a:pt x="3919010" y="2333236"/>
                  </a:lnTo>
                  <a:lnTo>
                    <a:pt x="3881978" y="2308905"/>
                  </a:lnTo>
                  <a:lnTo>
                    <a:pt x="3867876" y="2307076"/>
                  </a:lnTo>
                  <a:lnTo>
                    <a:pt x="4108063" y="2307076"/>
                  </a:lnTo>
                  <a:lnTo>
                    <a:pt x="4170632" y="2342985"/>
                  </a:lnTo>
                  <a:lnTo>
                    <a:pt x="4204074" y="2375098"/>
                  </a:lnTo>
                  <a:lnTo>
                    <a:pt x="4215235" y="2420078"/>
                  </a:lnTo>
                  <a:lnTo>
                    <a:pt x="4215235" y="2439957"/>
                  </a:lnTo>
                  <a:close/>
                </a:path>
                <a:path w="4215765" h="2847340">
                  <a:moveTo>
                    <a:pt x="3908966" y="2512842"/>
                  </a:moveTo>
                  <a:lnTo>
                    <a:pt x="3903125" y="2511406"/>
                  </a:lnTo>
                  <a:lnTo>
                    <a:pt x="3896983" y="2507838"/>
                  </a:lnTo>
                  <a:lnTo>
                    <a:pt x="3890502" y="2504279"/>
                  </a:lnTo>
                  <a:lnTo>
                    <a:pt x="3865004" y="2466624"/>
                  </a:lnTo>
                  <a:lnTo>
                    <a:pt x="3854979" y="2424408"/>
                  </a:lnTo>
                  <a:lnTo>
                    <a:pt x="3854317" y="2409281"/>
                  </a:lnTo>
                  <a:lnTo>
                    <a:pt x="3854933" y="2395978"/>
                  </a:lnTo>
                  <a:lnTo>
                    <a:pt x="3868866" y="2359615"/>
                  </a:lnTo>
                  <a:lnTo>
                    <a:pt x="3879063" y="2356057"/>
                  </a:lnTo>
                  <a:lnTo>
                    <a:pt x="3884855" y="2355106"/>
                  </a:lnTo>
                  <a:lnTo>
                    <a:pt x="3918653" y="2381891"/>
                  </a:lnTo>
                  <a:lnTo>
                    <a:pt x="3934830" y="2418384"/>
                  </a:lnTo>
                  <a:lnTo>
                    <a:pt x="3938714" y="2437048"/>
                  </a:lnTo>
                  <a:lnTo>
                    <a:pt x="3967821" y="2439957"/>
                  </a:lnTo>
                  <a:lnTo>
                    <a:pt x="4215235" y="2439957"/>
                  </a:lnTo>
                  <a:lnTo>
                    <a:pt x="4215235" y="2446251"/>
                  </a:lnTo>
                  <a:lnTo>
                    <a:pt x="4006136" y="2446251"/>
                  </a:lnTo>
                  <a:lnTo>
                    <a:pt x="4006136" y="2479202"/>
                  </a:lnTo>
                  <a:lnTo>
                    <a:pt x="3938714" y="2479202"/>
                  </a:lnTo>
                  <a:lnTo>
                    <a:pt x="3937018" y="2486732"/>
                  </a:lnTo>
                  <a:lnTo>
                    <a:pt x="3934830" y="2493287"/>
                  </a:lnTo>
                  <a:lnTo>
                    <a:pt x="3932159" y="2498861"/>
                  </a:lnTo>
                  <a:lnTo>
                    <a:pt x="3929011" y="2503445"/>
                  </a:lnTo>
                  <a:lnTo>
                    <a:pt x="3925150" y="2509283"/>
                  </a:lnTo>
                  <a:lnTo>
                    <a:pt x="3920298" y="2512202"/>
                  </a:lnTo>
                  <a:lnTo>
                    <a:pt x="3914457" y="2512202"/>
                  </a:lnTo>
                  <a:lnTo>
                    <a:pt x="3908966" y="2512842"/>
                  </a:lnTo>
                  <a:close/>
                </a:path>
                <a:path w="4215765" h="2847340">
                  <a:moveTo>
                    <a:pt x="4079400" y="2575234"/>
                  </a:moveTo>
                  <a:lnTo>
                    <a:pt x="4064846" y="2575234"/>
                  </a:lnTo>
                  <a:lnTo>
                    <a:pt x="4064846" y="2531101"/>
                  </a:lnTo>
                  <a:lnTo>
                    <a:pt x="4033313" y="2512686"/>
                  </a:lnTo>
                  <a:lnTo>
                    <a:pt x="4033313" y="2461776"/>
                  </a:lnTo>
                  <a:lnTo>
                    <a:pt x="4006136" y="2446251"/>
                  </a:lnTo>
                  <a:lnTo>
                    <a:pt x="4215235" y="2446251"/>
                  </a:lnTo>
                  <a:lnTo>
                    <a:pt x="4215235" y="2506858"/>
                  </a:lnTo>
                  <a:lnTo>
                    <a:pt x="4110933" y="2506858"/>
                  </a:lnTo>
                  <a:lnTo>
                    <a:pt x="4110933" y="2539810"/>
                  </a:lnTo>
                  <a:lnTo>
                    <a:pt x="4079400" y="2539810"/>
                  </a:lnTo>
                  <a:lnTo>
                    <a:pt x="4079400" y="2575234"/>
                  </a:lnTo>
                  <a:close/>
                </a:path>
                <a:path w="4215765" h="2847340">
                  <a:moveTo>
                    <a:pt x="4006136" y="2561173"/>
                  </a:moveTo>
                  <a:lnTo>
                    <a:pt x="3926091" y="2561173"/>
                  </a:lnTo>
                  <a:lnTo>
                    <a:pt x="3932719" y="2560110"/>
                  </a:lnTo>
                  <a:lnTo>
                    <a:pt x="3938961" y="2557889"/>
                  </a:lnTo>
                  <a:lnTo>
                    <a:pt x="3964740" y="2522999"/>
                  </a:lnTo>
                  <a:lnTo>
                    <a:pt x="3967821" y="2510718"/>
                  </a:lnTo>
                  <a:lnTo>
                    <a:pt x="3938714" y="2479202"/>
                  </a:lnTo>
                  <a:lnTo>
                    <a:pt x="3974603" y="2479202"/>
                  </a:lnTo>
                  <a:lnTo>
                    <a:pt x="3974603" y="2523334"/>
                  </a:lnTo>
                  <a:lnTo>
                    <a:pt x="4006136" y="2541293"/>
                  </a:lnTo>
                  <a:lnTo>
                    <a:pt x="4006136" y="2561173"/>
                  </a:lnTo>
                  <a:close/>
                </a:path>
                <a:path w="4215765" h="2847340">
                  <a:moveTo>
                    <a:pt x="4006136" y="2497161"/>
                  </a:moveTo>
                  <a:lnTo>
                    <a:pt x="3974603" y="2479202"/>
                  </a:lnTo>
                  <a:lnTo>
                    <a:pt x="4006136" y="2479202"/>
                  </a:lnTo>
                  <a:lnTo>
                    <a:pt x="4006136" y="2497161"/>
                  </a:lnTo>
                  <a:close/>
                </a:path>
                <a:path w="4215765" h="2847340">
                  <a:moveTo>
                    <a:pt x="4215235" y="2635841"/>
                  </a:moveTo>
                  <a:lnTo>
                    <a:pt x="4169643" y="2635841"/>
                  </a:lnTo>
                  <a:lnTo>
                    <a:pt x="4169643" y="2591709"/>
                  </a:lnTo>
                  <a:lnTo>
                    <a:pt x="4138109" y="2573294"/>
                  </a:lnTo>
                  <a:lnTo>
                    <a:pt x="4138109" y="2522384"/>
                  </a:lnTo>
                  <a:lnTo>
                    <a:pt x="4110933" y="2506858"/>
                  </a:lnTo>
                  <a:lnTo>
                    <a:pt x="4215235" y="2506858"/>
                  </a:lnTo>
                  <a:lnTo>
                    <a:pt x="4215235" y="2635841"/>
                  </a:lnTo>
                  <a:close/>
                </a:path>
                <a:path w="4215765" h="2847340">
                  <a:moveTo>
                    <a:pt x="4110933" y="2557769"/>
                  </a:moveTo>
                  <a:lnTo>
                    <a:pt x="4079400" y="2539810"/>
                  </a:lnTo>
                  <a:lnTo>
                    <a:pt x="4110933" y="2539810"/>
                  </a:lnTo>
                  <a:lnTo>
                    <a:pt x="4110933" y="2557769"/>
                  </a:lnTo>
                  <a:close/>
                </a:path>
                <a:path w="4215765" h="2847340">
                  <a:moveTo>
                    <a:pt x="4110933" y="2607690"/>
                  </a:moveTo>
                  <a:lnTo>
                    <a:pt x="4033313" y="2607690"/>
                  </a:lnTo>
                  <a:lnTo>
                    <a:pt x="4033313" y="2556780"/>
                  </a:lnTo>
                  <a:lnTo>
                    <a:pt x="4064846" y="2575234"/>
                  </a:lnTo>
                  <a:lnTo>
                    <a:pt x="4079400" y="2575234"/>
                  </a:lnTo>
                  <a:lnTo>
                    <a:pt x="4079400" y="2583942"/>
                  </a:lnTo>
                  <a:lnTo>
                    <a:pt x="4110933" y="2601901"/>
                  </a:lnTo>
                  <a:lnTo>
                    <a:pt x="4110933" y="2607690"/>
                  </a:lnTo>
                  <a:close/>
                </a:path>
                <a:path w="4215765" h="2847340">
                  <a:moveTo>
                    <a:pt x="4215235" y="2668298"/>
                  </a:moveTo>
                  <a:lnTo>
                    <a:pt x="4138109" y="2668298"/>
                  </a:lnTo>
                  <a:lnTo>
                    <a:pt x="4138109" y="2617387"/>
                  </a:lnTo>
                  <a:lnTo>
                    <a:pt x="4169643" y="2635841"/>
                  </a:lnTo>
                  <a:lnTo>
                    <a:pt x="4215235" y="2635841"/>
                  </a:lnTo>
                  <a:lnTo>
                    <a:pt x="4215235" y="2668298"/>
                  </a:lnTo>
                  <a:close/>
                </a:path>
                <a:path w="4215765" h="2847340">
                  <a:moveTo>
                    <a:pt x="4195534" y="2846955"/>
                  </a:moveTo>
                  <a:lnTo>
                    <a:pt x="4188323" y="2846138"/>
                  </a:lnTo>
                  <a:lnTo>
                    <a:pt x="4180027" y="2843318"/>
                  </a:lnTo>
                  <a:lnTo>
                    <a:pt x="4170632" y="2838494"/>
                  </a:lnTo>
                  <a:lnTo>
                    <a:pt x="4070687" y="2780805"/>
                  </a:lnTo>
                  <a:lnTo>
                    <a:pt x="4215235" y="2780805"/>
                  </a:lnTo>
                  <a:lnTo>
                    <a:pt x="4215235" y="2813301"/>
                  </a:lnTo>
                  <a:lnTo>
                    <a:pt x="4214717" y="2823360"/>
                  </a:lnTo>
                  <a:lnTo>
                    <a:pt x="4201670" y="2845767"/>
                  </a:lnTo>
                  <a:lnTo>
                    <a:pt x="4195534" y="2846955"/>
                  </a:lnTo>
                  <a:close/>
                </a:path>
              </a:pathLst>
            </a:custGeom>
            <a:solidFill>
              <a:srgbClr val="41b93b"/>
            </a:solidFill>
            <a:ln w="0">
              <a:noFill/>
            </a:ln>
          </p:spPr>
          <p:style>
            <a:lnRef idx="0"/>
            <a:fillRef idx="0"/>
            <a:effectRef idx="0"/>
            <a:fontRef idx="minor"/>
          </p:style>
        </p:sp>
        <p:sp>
          <p:nvSpPr>
            <p:cNvPr id="592" name="object 19"/>
            <p:cNvSpPr/>
            <p:nvPr/>
          </p:nvSpPr>
          <p:spPr>
            <a:xfrm>
              <a:off x="1828080" y="6475680"/>
              <a:ext cx="412560" cy="460800"/>
            </a:xfrm>
            <a:prstGeom prst="rect">
              <a:avLst/>
            </a:prstGeom>
            <a:blipFill rotWithShape="0">
              <a:blip r:embed="rId8"/>
              <a:srcRect/>
              <a:stretch/>
            </a:blipFill>
            <a:ln w="0">
              <a:noFill/>
            </a:ln>
          </p:spPr>
          <p:style>
            <a:lnRef idx="0"/>
            <a:fillRef idx="0"/>
            <a:effectRef idx="0"/>
            <a:fontRef idx="minor"/>
          </p:style>
        </p:sp>
        <p:sp>
          <p:nvSpPr>
            <p:cNvPr id="593" name="object 20"/>
            <p:cNvSpPr/>
            <p:nvPr/>
          </p:nvSpPr>
          <p:spPr>
            <a:xfrm>
              <a:off x="1819080" y="6511320"/>
              <a:ext cx="340560" cy="427680"/>
            </a:xfrm>
            <a:custGeom>
              <a:avLst/>
              <a:gdLst/>
              <a:ahLst/>
              <a:rect l="l" t="t" r="r" b="b"/>
              <a:pathLst>
                <a:path w="461644" h="759460">
                  <a:moveTo>
                    <a:pt x="307064" y="688767"/>
                  </a:moveTo>
                  <a:lnTo>
                    <a:pt x="151824" y="599559"/>
                  </a:lnTo>
                  <a:lnTo>
                    <a:pt x="151824" y="598575"/>
                  </a:lnTo>
                  <a:lnTo>
                    <a:pt x="47076" y="538460"/>
                  </a:lnTo>
                  <a:lnTo>
                    <a:pt x="26479" y="522954"/>
                  </a:lnTo>
                  <a:lnTo>
                    <a:pt x="11767" y="504050"/>
                  </a:lnTo>
                  <a:lnTo>
                    <a:pt x="2941" y="481744"/>
                  </a:lnTo>
                  <a:lnTo>
                    <a:pt x="0" y="456033"/>
                  </a:lnTo>
                  <a:lnTo>
                    <a:pt x="0" y="36627"/>
                  </a:lnTo>
                  <a:lnTo>
                    <a:pt x="18681" y="0"/>
                  </a:lnTo>
                  <a:lnTo>
                    <a:pt x="26687" y="632"/>
                  </a:lnTo>
                  <a:lnTo>
                    <a:pt x="36151" y="3636"/>
                  </a:lnTo>
                  <a:lnTo>
                    <a:pt x="47076" y="9013"/>
                  </a:lnTo>
                  <a:lnTo>
                    <a:pt x="191129" y="92386"/>
                  </a:lnTo>
                  <a:lnTo>
                    <a:pt x="191979" y="92386"/>
                  </a:lnTo>
                  <a:lnTo>
                    <a:pt x="224593" y="111288"/>
                  </a:lnTo>
                  <a:lnTo>
                    <a:pt x="224593" y="112273"/>
                  </a:lnTo>
                  <a:lnTo>
                    <a:pt x="310309" y="161251"/>
                  </a:lnTo>
                  <a:lnTo>
                    <a:pt x="24256" y="161251"/>
                  </a:lnTo>
                  <a:lnTo>
                    <a:pt x="24256" y="360538"/>
                  </a:lnTo>
                  <a:lnTo>
                    <a:pt x="45097" y="372659"/>
                  </a:lnTo>
                  <a:lnTo>
                    <a:pt x="90242" y="372659"/>
                  </a:lnTo>
                  <a:lnTo>
                    <a:pt x="90242" y="398341"/>
                  </a:lnTo>
                  <a:lnTo>
                    <a:pt x="111083" y="410463"/>
                  </a:lnTo>
                  <a:lnTo>
                    <a:pt x="158655" y="410463"/>
                  </a:lnTo>
                  <a:lnTo>
                    <a:pt x="158655" y="437623"/>
                  </a:lnTo>
                  <a:lnTo>
                    <a:pt x="179495" y="449744"/>
                  </a:lnTo>
                  <a:lnTo>
                    <a:pt x="227018" y="449744"/>
                  </a:lnTo>
                  <a:lnTo>
                    <a:pt x="227018" y="477359"/>
                  </a:lnTo>
                  <a:lnTo>
                    <a:pt x="246918" y="489026"/>
                  </a:lnTo>
                  <a:lnTo>
                    <a:pt x="315330" y="489026"/>
                  </a:lnTo>
                  <a:lnTo>
                    <a:pt x="315330" y="528270"/>
                  </a:lnTo>
                  <a:lnTo>
                    <a:pt x="334240" y="539444"/>
                  </a:lnTo>
                  <a:lnTo>
                    <a:pt x="359981" y="539444"/>
                  </a:lnTo>
                  <a:lnTo>
                    <a:pt x="359981" y="553990"/>
                  </a:lnTo>
                  <a:lnTo>
                    <a:pt x="430324" y="594710"/>
                  </a:lnTo>
                  <a:lnTo>
                    <a:pt x="461362" y="594710"/>
                  </a:lnTo>
                  <a:lnTo>
                    <a:pt x="461362" y="688274"/>
                  </a:lnTo>
                  <a:lnTo>
                    <a:pt x="307064" y="688274"/>
                  </a:lnTo>
                  <a:lnTo>
                    <a:pt x="307064" y="688767"/>
                  </a:lnTo>
                  <a:close/>
                </a:path>
                <a:path w="461644" h="759460">
                  <a:moveTo>
                    <a:pt x="191979" y="92386"/>
                  </a:moveTo>
                  <a:lnTo>
                    <a:pt x="191129" y="92386"/>
                  </a:lnTo>
                  <a:lnTo>
                    <a:pt x="191129" y="91894"/>
                  </a:lnTo>
                  <a:lnTo>
                    <a:pt x="191979" y="92386"/>
                  </a:lnTo>
                  <a:close/>
                </a:path>
                <a:path w="461644" h="759460">
                  <a:moveTo>
                    <a:pt x="90242" y="270345"/>
                  </a:moveTo>
                  <a:lnTo>
                    <a:pt x="45097" y="244625"/>
                  </a:lnTo>
                  <a:lnTo>
                    <a:pt x="45097" y="173373"/>
                  </a:lnTo>
                  <a:lnTo>
                    <a:pt x="24256" y="161251"/>
                  </a:lnTo>
                  <a:lnTo>
                    <a:pt x="310309" y="161251"/>
                  </a:lnTo>
                  <a:lnTo>
                    <a:pt x="376469" y="199056"/>
                  </a:lnTo>
                  <a:lnTo>
                    <a:pt x="90242" y="199056"/>
                  </a:lnTo>
                  <a:lnTo>
                    <a:pt x="90242" y="270345"/>
                  </a:lnTo>
                  <a:close/>
                </a:path>
                <a:path w="461644" h="759460">
                  <a:moveTo>
                    <a:pt x="158655" y="410463"/>
                  </a:moveTo>
                  <a:lnTo>
                    <a:pt x="111083" y="410463"/>
                  </a:lnTo>
                  <a:lnTo>
                    <a:pt x="111083" y="211178"/>
                  </a:lnTo>
                  <a:lnTo>
                    <a:pt x="90242" y="199056"/>
                  </a:lnTo>
                  <a:lnTo>
                    <a:pt x="376469" y="199056"/>
                  </a:lnTo>
                  <a:lnTo>
                    <a:pt x="412133" y="219435"/>
                  </a:lnTo>
                  <a:lnTo>
                    <a:pt x="125637" y="219435"/>
                  </a:lnTo>
                  <a:lnTo>
                    <a:pt x="125637" y="257731"/>
                  </a:lnTo>
                  <a:lnTo>
                    <a:pt x="158655" y="276634"/>
                  </a:lnTo>
                  <a:lnTo>
                    <a:pt x="158655" y="410463"/>
                  </a:lnTo>
                  <a:close/>
                </a:path>
                <a:path w="461644" h="759460">
                  <a:moveTo>
                    <a:pt x="227018" y="307658"/>
                  </a:moveTo>
                  <a:lnTo>
                    <a:pt x="212465" y="307658"/>
                  </a:lnTo>
                  <a:lnTo>
                    <a:pt x="212465" y="269361"/>
                  </a:lnTo>
                  <a:lnTo>
                    <a:pt x="125637" y="219435"/>
                  </a:lnTo>
                  <a:lnTo>
                    <a:pt x="412133" y="219435"/>
                  </a:lnTo>
                  <a:lnTo>
                    <a:pt x="413791" y="220382"/>
                  </a:lnTo>
                  <a:lnTo>
                    <a:pt x="434609" y="235909"/>
                  </a:lnTo>
                  <a:lnTo>
                    <a:pt x="449474" y="254820"/>
                  </a:lnTo>
                  <a:lnTo>
                    <a:pt x="458391" y="277119"/>
                  </a:lnTo>
                  <a:lnTo>
                    <a:pt x="458506" y="278111"/>
                  </a:lnTo>
                  <a:lnTo>
                    <a:pt x="227018" y="278111"/>
                  </a:lnTo>
                  <a:lnTo>
                    <a:pt x="227018" y="307658"/>
                  </a:lnTo>
                  <a:close/>
                </a:path>
                <a:path w="461644" h="759460">
                  <a:moveTo>
                    <a:pt x="281372" y="408039"/>
                  </a:moveTo>
                  <a:lnTo>
                    <a:pt x="237216" y="283907"/>
                  </a:lnTo>
                  <a:lnTo>
                    <a:pt x="227018" y="278111"/>
                  </a:lnTo>
                  <a:lnTo>
                    <a:pt x="458506" y="278111"/>
                  </a:lnTo>
                  <a:lnTo>
                    <a:pt x="461362" y="302809"/>
                  </a:lnTo>
                  <a:lnTo>
                    <a:pt x="461362" y="334818"/>
                  </a:lnTo>
                  <a:lnTo>
                    <a:pt x="325033" y="334818"/>
                  </a:lnTo>
                  <a:lnTo>
                    <a:pt x="281372" y="408039"/>
                  </a:lnTo>
                  <a:close/>
                </a:path>
                <a:path w="461644" h="759460">
                  <a:moveTo>
                    <a:pt x="90242" y="372659"/>
                  </a:moveTo>
                  <a:lnTo>
                    <a:pt x="45097" y="372659"/>
                  </a:lnTo>
                  <a:lnTo>
                    <a:pt x="45097" y="283414"/>
                  </a:lnTo>
                  <a:lnTo>
                    <a:pt x="90242" y="309134"/>
                  </a:lnTo>
                  <a:lnTo>
                    <a:pt x="90242" y="372659"/>
                  </a:lnTo>
                  <a:close/>
                </a:path>
                <a:path w="461644" h="759460">
                  <a:moveTo>
                    <a:pt x="227018" y="449744"/>
                  </a:moveTo>
                  <a:lnTo>
                    <a:pt x="179495" y="449744"/>
                  </a:lnTo>
                  <a:lnTo>
                    <a:pt x="179495" y="288756"/>
                  </a:lnTo>
                  <a:lnTo>
                    <a:pt x="212465" y="307658"/>
                  </a:lnTo>
                  <a:lnTo>
                    <a:pt x="227018" y="307658"/>
                  </a:lnTo>
                  <a:lnTo>
                    <a:pt x="227018" y="449744"/>
                  </a:lnTo>
                  <a:close/>
                </a:path>
                <a:path w="461644" h="759460">
                  <a:moveTo>
                    <a:pt x="359981" y="539444"/>
                  </a:moveTo>
                  <a:lnTo>
                    <a:pt x="334240" y="539444"/>
                  </a:lnTo>
                  <a:lnTo>
                    <a:pt x="334240" y="340158"/>
                  </a:lnTo>
                  <a:lnTo>
                    <a:pt x="325033" y="334818"/>
                  </a:lnTo>
                  <a:lnTo>
                    <a:pt x="461362" y="334818"/>
                  </a:lnTo>
                  <a:lnTo>
                    <a:pt x="461362" y="354704"/>
                  </a:lnTo>
                  <a:lnTo>
                    <a:pt x="359981" y="354704"/>
                  </a:lnTo>
                  <a:lnTo>
                    <a:pt x="359981" y="539444"/>
                  </a:lnTo>
                  <a:close/>
                </a:path>
                <a:path w="461644" h="759460">
                  <a:moveTo>
                    <a:pt x="461362" y="594710"/>
                  </a:moveTo>
                  <a:lnTo>
                    <a:pt x="430324" y="594710"/>
                  </a:lnTo>
                  <a:lnTo>
                    <a:pt x="430324" y="556414"/>
                  </a:lnTo>
                  <a:lnTo>
                    <a:pt x="380822" y="527815"/>
                  </a:lnTo>
                  <a:lnTo>
                    <a:pt x="380822" y="366825"/>
                  </a:lnTo>
                  <a:lnTo>
                    <a:pt x="359981" y="354704"/>
                  </a:lnTo>
                  <a:lnTo>
                    <a:pt x="461362" y="354704"/>
                  </a:lnTo>
                  <a:lnTo>
                    <a:pt x="461362" y="594710"/>
                  </a:lnTo>
                  <a:close/>
                </a:path>
                <a:path w="461644" h="759460">
                  <a:moveTo>
                    <a:pt x="315330" y="489026"/>
                  </a:moveTo>
                  <a:lnTo>
                    <a:pt x="246918" y="489026"/>
                  </a:lnTo>
                  <a:lnTo>
                    <a:pt x="246918" y="363417"/>
                  </a:lnTo>
                  <a:lnTo>
                    <a:pt x="281372" y="457510"/>
                  </a:lnTo>
                  <a:lnTo>
                    <a:pt x="315330" y="457510"/>
                  </a:lnTo>
                  <a:lnTo>
                    <a:pt x="315330" y="489026"/>
                  </a:lnTo>
                  <a:close/>
                </a:path>
                <a:path w="461644" h="759460">
                  <a:moveTo>
                    <a:pt x="315330" y="457510"/>
                  </a:moveTo>
                  <a:lnTo>
                    <a:pt x="281372" y="457510"/>
                  </a:lnTo>
                  <a:lnTo>
                    <a:pt x="315330" y="402698"/>
                  </a:lnTo>
                  <a:lnTo>
                    <a:pt x="315330" y="457510"/>
                  </a:lnTo>
                  <a:close/>
                </a:path>
                <a:path w="461644" h="759460">
                  <a:moveTo>
                    <a:pt x="440375" y="759231"/>
                  </a:moveTo>
                  <a:lnTo>
                    <a:pt x="432730" y="758229"/>
                  </a:lnTo>
                  <a:lnTo>
                    <a:pt x="423870" y="755109"/>
                  </a:lnTo>
                  <a:lnTo>
                    <a:pt x="413791" y="749866"/>
                  </a:lnTo>
                  <a:lnTo>
                    <a:pt x="307064" y="688274"/>
                  </a:lnTo>
                  <a:lnTo>
                    <a:pt x="461362" y="688274"/>
                  </a:lnTo>
                  <a:lnTo>
                    <a:pt x="461362" y="723199"/>
                  </a:lnTo>
                  <a:lnTo>
                    <a:pt x="460815" y="733932"/>
                  </a:lnTo>
                  <a:lnTo>
                    <a:pt x="440375" y="759231"/>
                  </a:lnTo>
                  <a:close/>
                </a:path>
              </a:pathLst>
            </a:custGeom>
            <a:solidFill>
              <a:srgbClr val="5eccf5"/>
            </a:solidFill>
            <a:ln w="0">
              <a:noFill/>
            </a:ln>
          </p:spPr>
          <p:style>
            <a:lnRef idx="0"/>
            <a:fillRef idx="0"/>
            <a:effectRef idx="0"/>
            <a:fontRef idx="minor"/>
          </p:style>
        </p:sp>
        <p:sp>
          <p:nvSpPr>
            <p:cNvPr id="594" name="object 21"/>
            <p:cNvSpPr/>
            <p:nvPr/>
          </p:nvSpPr>
          <p:spPr>
            <a:xfrm>
              <a:off x="3237480" y="6491160"/>
              <a:ext cx="385920" cy="431280"/>
            </a:xfrm>
            <a:prstGeom prst="rect">
              <a:avLst/>
            </a:prstGeom>
            <a:blipFill rotWithShape="0">
              <a:blip r:embed="rId9"/>
              <a:srcRect/>
              <a:stretch/>
            </a:blipFill>
            <a:ln w="0">
              <a:noFill/>
            </a:ln>
          </p:spPr>
          <p:style>
            <a:lnRef idx="0"/>
            <a:fillRef idx="0"/>
            <a:effectRef idx="0"/>
            <a:fontRef idx="minor"/>
          </p:style>
        </p:sp>
        <p:sp>
          <p:nvSpPr>
            <p:cNvPr id="595" name="object 22"/>
            <p:cNvSpPr/>
            <p:nvPr/>
          </p:nvSpPr>
          <p:spPr>
            <a:xfrm>
              <a:off x="3229200" y="6524280"/>
              <a:ext cx="318600" cy="400320"/>
            </a:xfrm>
            <a:custGeom>
              <a:avLst/>
              <a:gdLst/>
              <a:ahLst/>
              <a:rect l="l" t="t" r="r" b="b"/>
              <a:pathLst>
                <a:path w="431800" h="710564">
                  <a:moveTo>
                    <a:pt x="287212" y="645004"/>
                  </a:moveTo>
                  <a:lnTo>
                    <a:pt x="142122" y="561101"/>
                  </a:lnTo>
                  <a:lnTo>
                    <a:pt x="142122" y="560153"/>
                  </a:lnTo>
                  <a:lnTo>
                    <a:pt x="44156" y="503901"/>
                  </a:lnTo>
                  <a:lnTo>
                    <a:pt x="11035" y="471780"/>
                  </a:lnTo>
                  <a:lnTo>
                    <a:pt x="91" y="427611"/>
                  </a:lnTo>
                  <a:lnTo>
                    <a:pt x="0" y="34078"/>
                  </a:lnTo>
                  <a:lnTo>
                    <a:pt x="696" y="22224"/>
                  </a:lnTo>
                  <a:lnTo>
                    <a:pt x="2785" y="12855"/>
                  </a:lnTo>
                  <a:lnTo>
                    <a:pt x="6266" y="5973"/>
                  </a:lnTo>
                  <a:lnTo>
                    <a:pt x="11138" y="1577"/>
                  </a:lnTo>
                  <a:lnTo>
                    <a:pt x="17386" y="0"/>
                  </a:lnTo>
                  <a:lnTo>
                    <a:pt x="24976" y="606"/>
                  </a:lnTo>
                  <a:lnTo>
                    <a:pt x="33902" y="3393"/>
                  </a:lnTo>
                  <a:lnTo>
                    <a:pt x="44156" y="8357"/>
                  </a:lnTo>
                  <a:lnTo>
                    <a:pt x="179001" y="86427"/>
                  </a:lnTo>
                  <a:lnTo>
                    <a:pt x="179828" y="86427"/>
                  </a:lnTo>
                  <a:lnTo>
                    <a:pt x="210039" y="104383"/>
                  </a:lnTo>
                  <a:lnTo>
                    <a:pt x="210039" y="104838"/>
                  </a:lnTo>
                  <a:lnTo>
                    <a:pt x="282032" y="146051"/>
                  </a:lnTo>
                  <a:lnTo>
                    <a:pt x="33463" y="146051"/>
                  </a:lnTo>
                  <a:lnTo>
                    <a:pt x="33463" y="393331"/>
                  </a:lnTo>
                  <a:lnTo>
                    <a:pt x="59204" y="408369"/>
                  </a:lnTo>
                  <a:lnTo>
                    <a:pt x="149398" y="408369"/>
                  </a:lnTo>
                  <a:lnTo>
                    <a:pt x="149398" y="460264"/>
                  </a:lnTo>
                  <a:lnTo>
                    <a:pt x="175139" y="474810"/>
                  </a:lnTo>
                  <a:lnTo>
                    <a:pt x="230434" y="474810"/>
                  </a:lnTo>
                  <a:lnTo>
                    <a:pt x="230434" y="506818"/>
                  </a:lnTo>
                  <a:lnTo>
                    <a:pt x="256126" y="521819"/>
                  </a:lnTo>
                  <a:lnTo>
                    <a:pt x="287659" y="521819"/>
                  </a:lnTo>
                  <a:lnTo>
                    <a:pt x="287659" y="539773"/>
                  </a:lnTo>
                  <a:lnTo>
                    <a:pt x="313399" y="554812"/>
                  </a:lnTo>
                  <a:lnTo>
                    <a:pt x="431265" y="554812"/>
                  </a:lnTo>
                  <a:lnTo>
                    <a:pt x="431265" y="644019"/>
                  </a:lnTo>
                  <a:lnTo>
                    <a:pt x="287212" y="644019"/>
                  </a:lnTo>
                  <a:lnTo>
                    <a:pt x="287212" y="645004"/>
                  </a:lnTo>
                  <a:close/>
                </a:path>
                <a:path w="431800" h="710564">
                  <a:moveTo>
                    <a:pt x="179828" y="86427"/>
                  </a:moveTo>
                  <a:lnTo>
                    <a:pt x="179001" y="86427"/>
                  </a:lnTo>
                  <a:lnTo>
                    <a:pt x="179001" y="85936"/>
                  </a:lnTo>
                  <a:lnTo>
                    <a:pt x="179828" y="86427"/>
                  </a:lnTo>
                  <a:close/>
                </a:path>
                <a:path w="431800" h="710564">
                  <a:moveTo>
                    <a:pt x="149398" y="333404"/>
                  </a:moveTo>
                  <a:lnTo>
                    <a:pt x="108852" y="333404"/>
                  </a:lnTo>
                  <a:lnTo>
                    <a:pt x="114993" y="330791"/>
                  </a:lnTo>
                  <a:lnTo>
                    <a:pt x="120446" y="328858"/>
                  </a:lnTo>
                  <a:lnTo>
                    <a:pt x="124841" y="324162"/>
                  </a:lnTo>
                  <a:lnTo>
                    <a:pt x="133903" y="277456"/>
                  </a:lnTo>
                  <a:lnTo>
                    <a:pt x="132699" y="255396"/>
                  </a:lnTo>
                  <a:lnTo>
                    <a:pt x="123253" y="217913"/>
                  </a:lnTo>
                  <a:lnTo>
                    <a:pt x="101158" y="185661"/>
                  </a:lnTo>
                  <a:lnTo>
                    <a:pt x="33463" y="146051"/>
                  </a:lnTo>
                  <a:lnTo>
                    <a:pt x="282032" y="146051"/>
                  </a:lnTo>
                  <a:lnTo>
                    <a:pt x="387109" y="206204"/>
                  </a:lnTo>
                  <a:lnTo>
                    <a:pt x="395419" y="212491"/>
                  </a:lnTo>
                  <a:lnTo>
                    <a:pt x="149398" y="212491"/>
                  </a:lnTo>
                  <a:lnTo>
                    <a:pt x="149398" y="333404"/>
                  </a:lnTo>
                  <a:close/>
                </a:path>
                <a:path w="431800" h="710564">
                  <a:moveTo>
                    <a:pt x="98315" y="282796"/>
                  </a:moveTo>
                  <a:lnTo>
                    <a:pt x="95734" y="282494"/>
                  </a:lnTo>
                  <a:lnTo>
                    <a:pt x="93163" y="280865"/>
                  </a:lnTo>
                  <a:lnTo>
                    <a:pt x="59204" y="261470"/>
                  </a:lnTo>
                  <a:lnTo>
                    <a:pt x="59204" y="208628"/>
                  </a:lnTo>
                  <a:lnTo>
                    <a:pt x="93163" y="228023"/>
                  </a:lnTo>
                  <a:lnTo>
                    <a:pt x="108658" y="269387"/>
                  </a:lnTo>
                  <a:lnTo>
                    <a:pt x="107862" y="274236"/>
                  </a:lnTo>
                  <a:lnTo>
                    <a:pt x="106232" y="277456"/>
                  </a:lnTo>
                  <a:lnTo>
                    <a:pt x="104942" y="279728"/>
                  </a:lnTo>
                  <a:lnTo>
                    <a:pt x="103166" y="281168"/>
                  </a:lnTo>
                  <a:lnTo>
                    <a:pt x="100886" y="281812"/>
                  </a:lnTo>
                  <a:lnTo>
                    <a:pt x="98315" y="282796"/>
                  </a:lnTo>
                  <a:close/>
                </a:path>
                <a:path w="431800" h="710564">
                  <a:moveTo>
                    <a:pt x="230434" y="347269"/>
                  </a:moveTo>
                  <a:lnTo>
                    <a:pt x="175139" y="315298"/>
                  </a:lnTo>
                  <a:lnTo>
                    <a:pt x="175139" y="227037"/>
                  </a:lnTo>
                  <a:lnTo>
                    <a:pt x="149398" y="212491"/>
                  </a:lnTo>
                  <a:lnTo>
                    <a:pt x="395419" y="212491"/>
                  </a:lnTo>
                  <a:lnTo>
                    <a:pt x="406436" y="220827"/>
                  </a:lnTo>
                  <a:lnTo>
                    <a:pt x="420234" y="238553"/>
                  </a:lnTo>
                  <a:lnTo>
                    <a:pt x="428377" y="259046"/>
                  </a:lnTo>
                  <a:lnTo>
                    <a:pt x="230434" y="259046"/>
                  </a:lnTo>
                  <a:lnTo>
                    <a:pt x="230434" y="347269"/>
                  </a:lnTo>
                  <a:close/>
                </a:path>
                <a:path w="431800" h="710564">
                  <a:moveTo>
                    <a:pt x="287659" y="521819"/>
                  </a:moveTo>
                  <a:lnTo>
                    <a:pt x="256126" y="521819"/>
                  </a:lnTo>
                  <a:lnTo>
                    <a:pt x="256126" y="274084"/>
                  </a:lnTo>
                  <a:lnTo>
                    <a:pt x="230434" y="259046"/>
                  </a:lnTo>
                  <a:lnTo>
                    <a:pt x="428377" y="259046"/>
                  </a:lnTo>
                  <a:lnTo>
                    <a:pt x="428508" y="259376"/>
                  </a:lnTo>
                  <a:lnTo>
                    <a:pt x="431208" y="282796"/>
                  </a:lnTo>
                  <a:lnTo>
                    <a:pt x="431265" y="292494"/>
                  </a:lnTo>
                  <a:lnTo>
                    <a:pt x="287659" y="292494"/>
                  </a:lnTo>
                  <a:lnTo>
                    <a:pt x="287659" y="521819"/>
                  </a:lnTo>
                  <a:close/>
                </a:path>
                <a:path w="431800" h="710564">
                  <a:moveTo>
                    <a:pt x="431265" y="479810"/>
                  </a:moveTo>
                  <a:lnTo>
                    <a:pt x="363008" y="479810"/>
                  </a:lnTo>
                  <a:lnTo>
                    <a:pt x="369189" y="477234"/>
                  </a:lnTo>
                  <a:lnTo>
                    <a:pt x="374680" y="475302"/>
                  </a:lnTo>
                  <a:lnTo>
                    <a:pt x="379037" y="470757"/>
                  </a:lnTo>
                  <a:lnTo>
                    <a:pt x="387951" y="429240"/>
                  </a:lnTo>
                  <a:lnTo>
                    <a:pt x="388073" y="423899"/>
                  </a:lnTo>
                  <a:lnTo>
                    <a:pt x="386919" y="402382"/>
                  </a:lnTo>
                  <a:lnTo>
                    <a:pt x="377469" y="364555"/>
                  </a:lnTo>
                  <a:lnTo>
                    <a:pt x="354892" y="332104"/>
                  </a:lnTo>
                  <a:lnTo>
                    <a:pt x="287659" y="292494"/>
                  </a:lnTo>
                  <a:lnTo>
                    <a:pt x="431265" y="292494"/>
                  </a:lnTo>
                  <a:lnTo>
                    <a:pt x="431265" y="479810"/>
                  </a:lnTo>
                  <a:close/>
                </a:path>
                <a:path w="431800" h="710564">
                  <a:moveTo>
                    <a:pt x="149398" y="408369"/>
                  </a:moveTo>
                  <a:lnTo>
                    <a:pt x="59204" y="408369"/>
                  </a:lnTo>
                  <a:lnTo>
                    <a:pt x="59204" y="308025"/>
                  </a:lnTo>
                  <a:lnTo>
                    <a:pt x="102710" y="332912"/>
                  </a:lnTo>
                  <a:lnTo>
                    <a:pt x="108852" y="333404"/>
                  </a:lnTo>
                  <a:lnTo>
                    <a:pt x="149398" y="333404"/>
                  </a:lnTo>
                  <a:lnTo>
                    <a:pt x="149398" y="408369"/>
                  </a:lnTo>
                  <a:close/>
                </a:path>
                <a:path w="431800" h="710564">
                  <a:moveTo>
                    <a:pt x="352549" y="429240"/>
                  </a:moveTo>
                  <a:lnTo>
                    <a:pt x="349929" y="428899"/>
                  </a:lnTo>
                  <a:lnTo>
                    <a:pt x="347358" y="427271"/>
                  </a:lnTo>
                  <a:lnTo>
                    <a:pt x="313399" y="407876"/>
                  </a:lnTo>
                  <a:lnTo>
                    <a:pt x="313399" y="355034"/>
                  </a:lnTo>
                  <a:lnTo>
                    <a:pt x="347358" y="374429"/>
                  </a:lnTo>
                  <a:lnTo>
                    <a:pt x="362853" y="416286"/>
                  </a:lnTo>
                  <a:lnTo>
                    <a:pt x="362057" y="420982"/>
                  </a:lnTo>
                  <a:lnTo>
                    <a:pt x="360427" y="423899"/>
                  </a:lnTo>
                  <a:lnTo>
                    <a:pt x="358797" y="426172"/>
                  </a:lnTo>
                  <a:lnTo>
                    <a:pt x="357061" y="427611"/>
                  </a:lnTo>
                  <a:lnTo>
                    <a:pt x="355130" y="428255"/>
                  </a:lnTo>
                  <a:lnTo>
                    <a:pt x="352549" y="429240"/>
                  </a:lnTo>
                  <a:close/>
                </a:path>
                <a:path w="431800" h="710564">
                  <a:moveTo>
                    <a:pt x="230434" y="474810"/>
                  </a:moveTo>
                  <a:lnTo>
                    <a:pt x="175139" y="474810"/>
                  </a:lnTo>
                  <a:lnTo>
                    <a:pt x="175139" y="363784"/>
                  </a:lnTo>
                  <a:lnTo>
                    <a:pt x="230434" y="395755"/>
                  </a:lnTo>
                  <a:lnTo>
                    <a:pt x="230434" y="474810"/>
                  </a:lnTo>
                  <a:close/>
                </a:path>
                <a:path w="431800" h="710564">
                  <a:moveTo>
                    <a:pt x="431265" y="554812"/>
                  </a:moveTo>
                  <a:lnTo>
                    <a:pt x="313399" y="554812"/>
                  </a:lnTo>
                  <a:lnTo>
                    <a:pt x="313399" y="454431"/>
                  </a:lnTo>
                  <a:lnTo>
                    <a:pt x="350279" y="475757"/>
                  </a:lnTo>
                  <a:lnTo>
                    <a:pt x="356721" y="479318"/>
                  </a:lnTo>
                  <a:lnTo>
                    <a:pt x="363008" y="479810"/>
                  </a:lnTo>
                  <a:lnTo>
                    <a:pt x="431265" y="479810"/>
                  </a:lnTo>
                  <a:lnTo>
                    <a:pt x="431265" y="554812"/>
                  </a:lnTo>
                  <a:close/>
                </a:path>
                <a:path w="431800" h="710564">
                  <a:moveTo>
                    <a:pt x="411779" y="710441"/>
                  </a:moveTo>
                  <a:lnTo>
                    <a:pt x="404708" y="709471"/>
                  </a:lnTo>
                  <a:lnTo>
                    <a:pt x="396481" y="706559"/>
                  </a:lnTo>
                  <a:lnTo>
                    <a:pt x="387109" y="701711"/>
                  </a:lnTo>
                  <a:lnTo>
                    <a:pt x="287212" y="644019"/>
                  </a:lnTo>
                  <a:lnTo>
                    <a:pt x="431265" y="644019"/>
                  </a:lnTo>
                  <a:lnTo>
                    <a:pt x="431265" y="676975"/>
                  </a:lnTo>
                  <a:lnTo>
                    <a:pt x="430782" y="686833"/>
                  </a:lnTo>
                  <a:lnTo>
                    <a:pt x="417701" y="709475"/>
                  </a:lnTo>
                  <a:lnTo>
                    <a:pt x="411779" y="710441"/>
                  </a:lnTo>
                  <a:close/>
                </a:path>
              </a:pathLst>
            </a:custGeom>
            <a:solidFill>
              <a:srgbClr val="ef2a9e"/>
            </a:solidFill>
            <a:ln w="0">
              <a:noFill/>
            </a:ln>
          </p:spPr>
          <p:style>
            <a:lnRef idx="0"/>
            <a:fillRef idx="0"/>
            <a:effectRef idx="0"/>
            <a:fontRef idx="minor"/>
          </p:style>
        </p:sp>
        <p:sp>
          <p:nvSpPr>
            <p:cNvPr id="596" name="object 23"/>
            <p:cNvSpPr/>
            <p:nvPr/>
          </p:nvSpPr>
          <p:spPr>
            <a:xfrm>
              <a:off x="4032720" y="7791120"/>
              <a:ext cx="385920" cy="431280"/>
            </a:xfrm>
            <a:prstGeom prst="rect">
              <a:avLst/>
            </a:prstGeom>
            <a:blipFill rotWithShape="0">
              <a:blip r:embed="rId10"/>
              <a:srcRect/>
              <a:stretch/>
            </a:blipFill>
            <a:ln w="0">
              <a:noFill/>
            </a:ln>
          </p:spPr>
          <p:style>
            <a:lnRef idx="0"/>
            <a:fillRef idx="0"/>
            <a:effectRef idx="0"/>
            <a:fontRef idx="minor"/>
          </p:style>
        </p:sp>
        <p:sp>
          <p:nvSpPr>
            <p:cNvPr id="597" name="object 24"/>
            <p:cNvSpPr/>
            <p:nvPr/>
          </p:nvSpPr>
          <p:spPr>
            <a:xfrm>
              <a:off x="1030680" y="6741360"/>
              <a:ext cx="3317040" cy="1023840"/>
            </a:xfrm>
            <a:custGeom>
              <a:avLst/>
              <a:gdLst/>
              <a:ahLst/>
              <a:rect l="l" t="t" r="r" b="b"/>
              <a:pathLst>
                <a:path w="4490720" h="1816734">
                  <a:moveTo>
                    <a:pt x="204737" y="1768417"/>
                  </a:moveTo>
                  <a:lnTo>
                    <a:pt x="101383" y="1708798"/>
                  </a:lnTo>
                  <a:lnTo>
                    <a:pt x="101383" y="1708303"/>
                  </a:lnTo>
                  <a:lnTo>
                    <a:pt x="31533" y="1668079"/>
                  </a:lnTo>
                  <a:lnTo>
                    <a:pt x="17732" y="1657744"/>
                  </a:lnTo>
                  <a:lnTo>
                    <a:pt x="7878" y="1645157"/>
                  </a:lnTo>
                  <a:lnTo>
                    <a:pt x="1969" y="1630327"/>
                  </a:lnTo>
                  <a:lnTo>
                    <a:pt x="0" y="1613261"/>
                  </a:lnTo>
                  <a:lnTo>
                    <a:pt x="0" y="1320908"/>
                  </a:lnTo>
                  <a:lnTo>
                    <a:pt x="2728" y="1313141"/>
                  </a:lnTo>
                  <a:lnTo>
                    <a:pt x="8262" y="1310222"/>
                  </a:lnTo>
                  <a:lnTo>
                    <a:pt x="13416" y="1307652"/>
                  </a:lnTo>
                  <a:lnTo>
                    <a:pt x="21186" y="1309281"/>
                  </a:lnTo>
                  <a:lnTo>
                    <a:pt x="31533" y="1315071"/>
                  </a:lnTo>
                  <a:lnTo>
                    <a:pt x="127572" y="1370830"/>
                  </a:lnTo>
                  <a:lnTo>
                    <a:pt x="128334" y="1370830"/>
                  </a:lnTo>
                  <a:lnTo>
                    <a:pt x="149895" y="1383446"/>
                  </a:lnTo>
                  <a:lnTo>
                    <a:pt x="149895" y="1383940"/>
                  </a:lnTo>
                  <a:lnTo>
                    <a:pt x="276027" y="1456175"/>
                  </a:lnTo>
                  <a:lnTo>
                    <a:pt x="289829" y="1466525"/>
                  </a:lnTo>
                  <a:lnTo>
                    <a:pt x="299682" y="1479107"/>
                  </a:lnTo>
                  <a:lnTo>
                    <a:pt x="305592" y="1493924"/>
                  </a:lnTo>
                  <a:lnTo>
                    <a:pt x="307561" y="1510984"/>
                  </a:lnTo>
                  <a:lnTo>
                    <a:pt x="307561" y="1767961"/>
                  </a:lnTo>
                  <a:lnTo>
                    <a:pt x="204737" y="1767961"/>
                  </a:lnTo>
                  <a:lnTo>
                    <a:pt x="204737" y="1768417"/>
                  </a:lnTo>
                  <a:close/>
                </a:path>
                <a:path w="4490720" h="1816734">
                  <a:moveTo>
                    <a:pt x="128334" y="1370830"/>
                  </a:moveTo>
                  <a:lnTo>
                    <a:pt x="127572" y="1370830"/>
                  </a:lnTo>
                  <a:lnTo>
                    <a:pt x="127572" y="1370384"/>
                  </a:lnTo>
                  <a:lnTo>
                    <a:pt x="128334" y="1370830"/>
                  </a:lnTo>
                  <a:close/>
                </a:path>
                <a:path w="4490720" h="1816734">
                  <a:moveTo>
                    <a:pt x="292704" y="1816447"/>
                  </a:moveTo>
                  <a:lnTo>
                    <a:pt x="285427" y="1814673"/>
                  </a:lnTo>
                  <a:lnTo>
                    <a:pt x="204737" y="1767961"/>
                  </a:lnTo>
                  <a:lnTo>
                    <a:pt x="307561" y="1767961"/>
                  </a:lnTo>
                  <a:lnTo>
                    <a:pt x="307561" y="1801562"/>
                  </a:lnTo>
                  <a:lnTo>
                    <a:pt x="305628" y="1808689"/>
                  </a:lnTo>
                  <a:lnTo>
                    <a:pt x="300777" y="1813538"/>
                  </a:lnTo>
                  <a:lnTo>
                    <a:pt x="299488" y="1814178"/>
                  </a:lnTo>
                  <a:lnTo>
                    <a:pt x="297858" y="1814479"/>
                  </a:lnTo>
                  <a:lnTo>
                    <a:pt x="292704" y="1816447"/>
                  </a:lnTo>
                  <a:close/>
                </a:path>
                <a:path w="4490720" h="1816734">
                  <a:moveTo>
                    <a:pt x="1016490" y="1321704"/>
                  </a:moveTo>
                  <a:lnTo>
                    <a:pt x="1011784" y="1320608"/>
                  </a:lnTo>
                  <a:lnTo>
                    <a:pt x="896040" y="1254007"/>
                  </a:lnTo>
                  <a:lnTo>
                    <a:pt x="896040" y="1253522"/>
                  </a:lnTo>
                  <a:lnTo>
                    <a:pt x="851885" y="1228290"/>
                  </a:lnTo>
                  <a:lnTo>
                    <a:pt x="843180" y="1221775"/>
                  </a:lnTo>
                  <a:lnTo>
                    <a:pt x="836962" y="1213873"/>
                  </a:lnTo>
                  <a:lnTo>
                    <a:pt x="833231" y="1204570"/>
                  </a:lnTo>
                  <a:lnTo>
                    <a:pt x="831988" y="1193855"/>
                  </a:lnTo>
                  <a:lnTo>
                    <a:pt x="831988" y="1009607"/>
                  </a:lnTo>
                  <a:lnTo>
                    <a:pt x="833769" y="1004759"/>
                  </a:lnTo>
                  <a:lnTo>
                    <a:pt x="837332" y="1002829"/>
                  </a:lnTo>
                  <a:lnTo>
                    <a:pt x="840553" y="1001239"/>
                  </a:lnTo>
                  <a:lnTo>
                    <a:pt x="845404" y="1002189"/>
                  </a:lnTo>
                  <a:lnTo>
                    <a:pt x="851885" y="1005748"/>
                  </a:lnTo>
                  <a:lnTo>
                    <a:pt x="912526" y="1041124"/>
                  </a:lnTo>
                  <a:lnTo>
                    <a:pt x="913305" y="1041124"/>
                  </a:lnTo>
                  <a:lnTo>
                    <a:pt x="926587" y="1048891"/>
                  </a:lnTo>
                  <a:lnTo>
                    <a:pt x="926587" y="1049386"/>
                  </a:lnTo>
                  <a:lnTo>
                    <a:pt x="1005643" y="1094458"/>
                  </a:lnTo>
                  <a:lnTo>
                    <a:pt x="1014352" y="1101008"/>
                  </a:lnTo>
                  <a:lnTo>
                    <a:pt x="1020570" y="1109010"/>
                  </a:lnTo>
                  <a:lnTo>
                    <a:pt x="1024300" y="1118469"/>
                  </a:lnTo>
                  <a:lnTo>
                    <a:pt x="1025542" y="1129388"/>
                  </a:lnTo>
                  <a:lnTo>
                    <a:pt x="1025542" y="1312346"/>
                  </a:lnTo>
                  <a:lnTo>
                    <a:pt x="1024407" y="1316855"/>
                  </a:lnTo>
                  <a:lnTo>
                    <a:pt x="1022176" y="1319473"/>
                  </a:lnTo>
                  <a:lnTo>
                    <a:pt x="1020691" y="1320113"/>
                  </a:lnTo>
                  <a:lnTo>
                    <a:pt x="1019750" y="1320414"/>
                  </a:lnTo>
                  <a:lnTo>
                    <a:pt x="1016490" y="1321704"/>
                  </a:lnTo>
                  <a:close/>
                </a:path>
                <a:path w="4490720" h="1816734">
                  <a:moveTo>
                    <a:pt x="913305" y="1041124"/>
                  </a:moveTo>
                  <a:lnTo>
                    <a:pt x="912526" y="1041124"/>
                  </a:lnTo>
                  <a:lnTo>
                    <a:pt x="912526" y="1040668"/>
                  </a:lnTo>
                  <a:lnTo>
                    <a:pt x="913305" y="1041124"/>
                  </a:lnTo>
                  <a:close/>
                </a:path>
                <a:path w="4490720" h="1816734">
                  <a:moveTo>
                    <a:pt x="4387454" y="1682625"/>
                  </a:moveTo>
                  <a:lnTo>
                    <a:pt x="4284142" y="1622958"/>
                  </a:lnTo>
                  <a:lnTo>
                    <a:pt x="4284142" y="1622502"/>
                  </a:lnTo>
                  <a:lnTo>
                    <a:pt x="4214293" y="1582239"/>
                  </a:lnTo>
                  <a:lnTo>
                    <a:pt x="4200492" y="1571916"/>
                  </a:lnTo>
                  <a:lnTo>
                    <a:pt x="4190639" y="1559345"/>
                  </a:lnTo>
                  <a:lnTo>
                    <a:pt x="4184729" y="1544530"/>
                  </a:lnTo>
                  <a:lnTo>
                    <a:pt x="4182760" y="1527469"/>
                  </a:lnTo>
                  <a:lnTo>
                    <a:pt x="4182760" y="1235068"/>
                  </a:lnTo>
                  <a:lnTo>
                    <a:pt x="4185487" y="1227349"/>
                  </a:lnTo>
                  <a:lnTo>
                    <a:pt x="4190978" y="1224430"/>
                  </a:lnTo>
                  <a:lnTo>
                    <a:pt x="4196130" y="1221851"/>
                  </a:lnTo>
                  <a:lnTo>
                    <a:pt x="4203902" y="1223441"/>
                  </a:lnTo>
                  <a:lnTo>
                    <a:pt x="4214293" y="1229279"/>
                  </a:lnTo>
                  <a:lnTo>
                    <a:pt x="4310329" y="1285038"/>
                  </a:lnTo>
                  <a:lnTo>
                    <a:pt x="4311171" y="1285038"/>
                  </a:lnTo>
                  <a:lnTo>
                    <a:pt x="4332654" y="1297654"/>
                  </a:lnTo>
                  <a:lnTo>
                    <a:pt x="4332654" y="1298100"/>
                  </a:lnTo>
                  <a:lnTo>
                    <a:pt x="4458786" y="1370384"/>
                  </a:lnTo>
                  <a:lnTo>
                    <a:pt x="4472587" y="1380707"/>
                  </a:lnTo>
                  <a:lnTo>
                    <a:pt x="4482441" y="1393278"/>
                  </a:lnTo>
                  <a:lnTo>
                    <a:pt x="4488350" y="1408093"/>
                  </a:lnTo>
                  <a:lnTo>
                    <a:pt x="4490319" y="1425154"/>
                  </a:lnTo>
                  <a:lnTo>
                    <a:pt x="4490319" y="1682131"/>
                  </a:lnTo>
                  <a:lnTo>
                    <a:pt x="4387454" y="1682131"/>
                  </a:lnTo>
                  <a:lnTo>
                    <a:pt x="4387454" y="1682625"/>
                  </a:lnTo>
                  <a:close/>
                </a:path>
                <a:path w="4490720" h="1816734">
                  <a:moveTo>
                    <a:pt x="4311171" y="1285038"/>
                  </a:moveTo>
                  <a:lnTo>
                    <a:pt x="4310329" y="1285038"/>
                  </a:lnTo>
                  <a:lnTo>
                    <a:pt x="4310329" y="1284544"/>
                  </a:lnTo>
                  <a:lnTo>
                    <a:pt x="4311171" y="1285038"/>
                  </a:lnTo>
                  <a:close/>
                </a:path>
                <a:path w="4490720" h="1816734">
                  <a:moveTo>
                    <a:pt x="4475426" y="1730617"/>
                  </a:moveTo>
                  <a:lnTo>
                    <a:pt x="4468149" y="1728833"/>
                  </a:lnTo>
                  <a:lnTo>
                    <a:pt x="4387454" y="1682131"/>
                  </a:lnTo>
                  <a:lnTo>
                    <a:pt x="4490319" y="1682131"/>
                  </a:lnTo>
                  <a:lnTo>
                    <a:pt x="4490319" y="1715770"/>
                  </a:lnTo>
                  <a:lnTo>
                    <a:pt x="4488389" y="1722849"/>
                  </a:lnTo>
                  <a:lnTo>
                    <a:pt x="4483537" y="1727698"/>
                  </a:lnTo>
                  <a:lnTo>
                    <a:pt x="4482247" y="1728348"/>
                  </a:lnTo>
                  <a:lnTo>
                    <a:pt x="4480617" y="1728687"/>
                  </a:lnTo>
                  <a:lnTo>
                    <a:pt x="4475426" y="1730617"/>
                  </a:lnTo>
                  <a:close/>
                </a:path>
                <a:path w="4490720" h="1816734">
                  <a:moveTo>
                    <a:pt x="3779758" y="320463"/>
                  </a:moveTo>
                  <a:lnTo>
                    <a:pt x="3775101" y="319365"/>
                  </a:lnTo>
                  <a:lnTo>
                    <a:pt x="3659272" y="252772"/>
                  </a:lnTo>
                  <a:lnTo>
                    <a:pt x="3659272" y="252279"/>
                  </a:lnTo>
                  <a:lnTo>
                    <a:pt x="3615165" y="227052"/>
                  </a:lnTo>
                  <a:lnTo>
                    <a:pt x="3606440" y="220537"/>
                  </a:lnTo>
                  <a:lnTo>
                    <a:pt x="3600223" y="212633"/>
                  </a:lnTo>
                  <a:lnTo>
                    <a:pt x="3596502" y="203331"/>
                  </a:lnTo>
                  <a:lnTo>
                    <a:pt x="3595265" y="192619"/>
                  </a:lnTo>
                  <a:lnTo>
                    <a:pt x="3595265" y="8371"/>
                  </a:lnTo>
                  <a:lnTo>
                    <a:pt x="3597002" y="3523"/>
                  </a:lnTo>
                  <a:lnTo>
                    <a:pt x="3600611" y="1591"/>
                  </a:lnTo>
                  <a:lnTo>
                    <a:pt x="3603832" y="0"/>
                  </a:lnTo>
                  <a:lnTo>
                    <a:pt x="3608684" y="947"/>
                  </a:lnTo>
                  <a:lnTo>
                    <a:pt x="3615165" y="4507"/>
                  </a:lnTo>
                  <a:lnTo>
                    <a:pt x="3675805" y="39887"/>
                  </a:lnTo>
                  <a:lnTo>
                    <a:pt x="3676583" y="39887"/>
                  </a:lnTo>
                  <a:lnTo>
                    <a:pt x="3689864" y="47653"/>
                  </a:lnTo>
                  <a:lnTo>
                    <a:pt x="3689864" y="48144"/>
                  </a:lnTo>
                  <a:lnTo>
                    <a:pt x="3768920" y="93222"/>
                  </a:lnTo>
                  <a:lnTo>
                    <a:pt x="3777625" y="99771"/>
                  </a:lnTo>
                  <a:lnTo>
                    <a:pt x="3783844" y="107773"/>
                  </a:lnTo>
                  <a:lnTo>
                    <a:pt x="3787576" y="117230"/>
                  </a:lnTo>
                  <a:lnTo>
                    <a:pt x="3788820" y="128147"/>
                  </a:lnTo>
                  <a:lnTo>
                    <a:pt x="3788820" y="311106"/>
                  </a:lnTo>
                  <a:lnTo>
                    <a:pt x="3782979" y="319175"/>
                  </a:lnTo>
                  <a:lnTo>
                    <a:pt x="3779758" y="320463"/>
                  </a:lnTo>
                  <a:close/>
                </a:path>
                <a:path w="4490720" h="1816734">
                  <a:moveTo>
                    <a:pt x="3676583" y="39887"/>
                  </a:moveTo>
                  <a:lnTo>
                    <a:pt x="3675805" y="39887"/>
                  </a:lnTo>
                  <a:lnTo>
                    <a:pt x="3675805" y="39432"/>
                  </a:lnTo>
                  <a:lnTo>
                    <a:pt x="3676583" y="39887"/>
                  </a:lnTo>
                  <a:close/>
                </a:path>
              </a:pathLst>
            </a:custGeom>
            <a:solidFill>
              <a:srgbClr val="456ebe"/>
            </a:solidFill>
            <a:ln w="0">
              <a:noFill/>
            </a:ln>
          </p:spPr>
          <p:style>
            <a:lnRef idx="0"/>
            <a:fillRef idx="0"/>
            <a:effectRef idx="0"/>
            <a:fontRef idx="minor"/>
          </p:style>
        </p:sp>
        <p:sp>
          <p:nvSpPr>
            <p:cNvPr id="598" name="object 25"/>
            <p:cNvSpPr/>
            <p:nvPr/>
          </p:nvSpPr>
          <p:spPr>
            <a:xfrm>
              <a:off x="1694520" y="6508800"/>
              <a:ext cx="2026440" cy="902880"/>
            </a:xfrm>
            <a:custGeom>
              <a:avLst/>
              <a:gdLst/>
              <a:ahLst/>
              <a:rect l="l" t="t" r="r" b="b"/>
              <a:pathLst>
                <a:path w="2743835" h="1602104">
                  <a:moveTo>
                    <a:pt x="461553" y="1157837"/>
                  </a:moveTo>
                  <a:lnTo>
                    <a:pt x="457157" y="1156887"/>
                  </a:lnTo>
                  <a:lnTo>
                    <a:pt x="451656" y="1153629"/>
                  </a:lnTo>
                  <a:lnTo>
                    <a:pt x="304683" y="1068778"/>
                  </a:lnTo>
                  <a:lnTo>
                    <a:pt x="296403" y="1062545"/>
                  </a:lnTo>
                  <a:lnTo>
                    <a:pt x="290494" y="1054975"/>
                  </a:lnTo>
                  <a:lnTo>
                    <a:pt x="286952" y="1046069"/>
                  </a:lnTo>
                  <a:lnTo>
                    <a:pt x="285773" y="1035827"/>
                  </a:lnTo>
                  <a:lnTo>
                    <a:pt x="285773" y="860630"/>
                  </a:lnTo>
                  <a:lnTo>
                    <a:pt x="287364" y="855932"/>
                  </a:lnTo>
                  <a:lnTo>
                    <a:pt x="290624" y="854001"/>
                  </a:lnTo>
                  <a:lnTo>
                    <a:pt x="293845" y="852371"/>
                  </a:lnTo>
                  <a:lnTo>
                    <a:pt x="298541" y="853357"/>
                  </a:lnTo>
                  <a:lnTo>
                    <a:pt x="451656" y="941773"/>
                  </a:lnTo>
                  <a:lnTo>
                    <a:pt x="470566" y="974724"/>
                  </a:lnTo>
                  <a:lnTo>
                    <a:pt x="470566" y="1148974"/>
                  </a:lnTo>
                  <a:lnTo>
                    <a:pt x="469285" y="1153328"/>
                  </a:lnTo>
                  <a:lnTo>
                    <a:pt x="466705" y="1155559"/>
                  </a:lnTo>
                  <a:lnTo>
                    <a:pt x="466404" y="1156247"/>
                  </a:lnTo>
                  <a:lnTo>
                    <a:pt x="465715" y="1156548"/>
                  </a:lnTo>
                  <a:lnTo>
                    <a:pt x="464774" y="1156548"/>
                  </a:lnTo>
                  <a:lnTo>
                    <a:pt x="461553" y="1157837"/>
                  </a:lnTo>
                  <a:close/>
                </a:path>
                <a:path w="2743835" h="1602104">
                  <a:moveTo>
                    <a:pt x="407995" y="1555570"/>
                  </a:moveTo>
                  <a:lnTo>
                    <a:pt x="308544" y="1498376"/>
                  </a:lnTo>
                  <a:lnTo>
                    <a:pt x="308544" y="1497881"/>
                  </a:lnTo>
                  <a:lnTo>
                    <a:pt x="241617" y="1459587"/>
                  </a:lnTo>
                  <a:lnTo>
                    <a:pt x="228453" y="1449552"/>
                  </a:lnTo>
                  <a:lnTo>
                    <a:pt x="219047" y="1437399"/>
                  </a:lnTo>
                  <a:lnTo>
                    <a:pt x="213402" y="1423130"/>
                  </a:lnTo>
                  <a:lnTo>
                    <a:pt x="211520" y="1406746"/>
                  </a:lnTo>
                  <a:lnTo>
                    <a:pt x="211520" y="1126166"/>
                  </a:lnTo>
                  <a:lnTo>
                    <a:pt x="214139" y="1118748"/>
                  </a:lnTo>
                  <a:lnTo>
                    <a:pt x="219291" y="1115829"/>
                  </a:lnTo>
                  <a:lnTo>
                    <a:pt x="224142" y="1113250"/>
                  </a:lnTo>
                  <a:lnTo>
                    <a:pt x="231575" y="1114840"/>
                  </a:lnTo>
                  <a:lnTo>
                    <a:pt x="333790" y="1174012"/>
                  </a:lnTo>
                  <a:lnTo>
                    <a:pt x="334627" y="1174012"/>
                  </a:lnTo>
                  <a:lnTo>
                    <a:pt x="355126" y="1186134"/>
                  </a:lnTo>
                  <a:lnTo>
                    <a:pt x="355126" y="1186629"/>
                  </a:lnTo>
                  <a:lnTo>
                    <a:pt x="476407" y="1255944"/>
                  </a:lnTo>
                  <a:lnTo>
                    <a:pt x="489566" y="1265979"/>
                  </a:lnTo>
                  <a:lnTo>
                    <a:pt x="498973" y="1278132"/>
                  </a:lnTo>
                  <a:lnTo>
                    <a:pt x="504620" y="1292401"/>
                  </a:lnTo>
                  <a:lnTo>
                    <a:pt x="506504" y="1308785"/>
                  </a:lnTo>
                  <a:lnTo>
                    <a:pt x="506504" y="1555114"/>
                  </a:lnTo>
                  <a:lnTo>
                    <a:pt x="407995" y="1555114"/>
                  </a:lnTo>
                  <a:lnTo>
                    <a:pt x="407995" y="1555570"/>
                  </a:lnTo>
                  <a:close/>
                </a:path>
                <a:path w="2743835" h="1602104">
                  <a:moveTo>
                    <a:pt x="334627" y="1174012"/>
                  </a:moveTo>
                  <a:lnTo>
                    <a:pt x="333790" y="1174012"/>
                  </a:lnTo>
                  <a:lnTo>
                    <a:pt x="333790" y="1173518"/>
                  </a:lnTo>
                  <a:lnTo>
                    <a:pt x="334627" y="1174012"/>
                  </a:lnTo>
                  <a:close/>
                </a:path>
                <a:path w="2743835" h="1602104">
                  <a:moveTo>
                    <a:pt x="492397" y="1601826"/>
                  </a:moveTo>
                  <a:lnTo>
                    <a:pt x="485469" y="1600041"/>
                  </a:lnTo>
                  <a:lnTo>
                    <a:pt x="407995" y="1555114"/>
                  </a:lnTo>
                  <a:lnTo>
                    <a:pt x="506504" y="1555114"/>
                  </a:lnTo>
                  <a:lnTo>
                    <a:pt x="506504" y="1587435"/>
                  </a:lnTo>
                  <a:lnTo>
                    <a:pt x="504719" y="1594359"/>
                  </a:lnTo>
                  <a:lnTo>
                    <a:pt x="501158" y="1598267"/>
                  </a:lnTo>
                  <a:lnTo>
                    <a:pt x="500168" y="1599207"/>
                  </a:lnTo>
                  <a:lnTo>
                    <a:pt x="498878" y="1599896"/>
                  </a:lnTo>
                  <a:lnTo>
                    <a:pt x="497248" y="1600197"/>
                  </a:lnTo>
                  <a:lnTo>
                    <a:pt x="492397" y="1601826"/>
                  </a:lnTo>
                  <a:close/>
                </a:path>
                <a:path w="2743835" h="1602104">
                  <a:moveTo>
                    <a:pt x="175785" y="853849"/>
                  </a:moveTo>
                  <a:lnTo>
                    <a:pt x="18950" y="764794"/>
                  </a:lnTo>
                  <a:lnTo>
                    <a:pt x="0" y="731801"/>
                  </a:lnTo>
                  <a:lnTo>
                    <a:pt x="0" y="556607"/>
                  </a:lnTo>
                  <a:lnTo>
                    <a:pt x="1630" y="551909"/>
                  </a:lnTo>
                  <a:lnTo>
                    <a:pt x="4851" y="549978"/>
                  </a:lnTo>
                  <a:lnTo>
                    <a:pt x="8111" y="548386"/>
                  </a:lnTo>
                  <a:lnTo>
                    <a:pt x="12810" y="549334"/>
                  </a:lnTo>
                  <a:lnTo>
                    <a:pt x="165928" y="637744"/>
                  </a:lnTo>
                  <a:lnTo>
                    <a:pt x="184838" y="670700"/>
                  </a:lnTo>
                  <a:lnTo>
                    <a:pt x="184838" y="844947"/>
                  </a:lnTo>
                  <a:lnTo>
                    <a:pt x="183547" y="849303"/>
                  </a:lnTo>
                  <a:lnTo>
                    <a:pt x="180976" y="851576"/>
                  </a:lnTo>
                  <a:lnTo>
                    <a:pt x="180636" y="852220"/>
                  </a:lnTo>
                  <a:lnTo>
                    <a:pt x="179986" y="852524"/>
                  </a:lnTo>
                  <a:lnTo>
                    <a:pt x="179045" y="852524"/>
                  </a:lnTo>
                  <a:lnTo>
                    <a:pt x="175785" y="853849"/>
                  </a:lnTo>
                  <a:close/>
                </a:path>
                <a:path w="2743835" h="1602104">
                  <a:moveTo>
                    <a:pt x="2068255" y="1198100"/>
                  </a:moveTo>
                  <a:lnTo>
                    <a:pt x="1911385" y="1109051"/>
                  </a:lnTo>
                  <a:lnTo>
                    <a:pt x="1892475" y="1076051"/>
                  </a:lnTo>
                  <a:lnTo>
                    <a:pt x="1892475" y="900858"/>
                  </a:lnTo>
                  <a:lnTo>
                    <a:pt x="1894105" y="896161"/>
                  </a:lnTo>
                  <a:lnTo>
                    <a:pt x="1897326" y="894230"/>
                  </a:lnTo>
                  <a:lnTo>
                    <a:pt x="1900548" y="892638"/>
                  </a:lnTo>
                  <a:lnTo>
                    <a:pt x="1905253" y="893586"/>
                  </a:lnTo>
                  <a:lnTo>
                    <a:pt x="2058407" y="981997"/>
                  </a:lnTo>
                  <a:lnTo>
                    <a:pt x="2077317" y="1014949"/>
                  </a:lnTo>
                  <a:lnTo>
                    <a:pt x="2077317" y="1189198"/>
                  </a:lnTo>
                  <a:lnTo>
                    <a:pt x="2076027" y="1193552"/>
                  </a:lnTo>
                  <a:lnTo>
                    <a:pt x="2073456" y="1195831"/>
                  </a:lnTo>
                  <a:lnTo>
                    <a:pt x="2073106" y="1196471"/>
                  </a:lnTo>
                  <a:lnTo>
                    <a:pt x="2072466" y="1196772"/>
                  </a:lnTo>
                  <a:lnTo>
                    <a:pt x="2071476" y="1196772"/>
                  </a:lnTo>
                  <a:lnTo>
                    <a:pt x="2068255" y="1198100"/>
                  </a:lnTo>
                  <a:close/>
                </a:path>
                <a:path w="2743835" h="1602104">
                  <a:moveTo>
                    <a:pt x="921431" y="1157837"/>
                  </a:moveTo>
                  <a:lnTo>
                    <a:pt x="917075" y="1156887"/>
                  </a:lnTo>
                  <a:lnTo>
                    <a:pt x="911583" y="1153629"/>
                  </a:lnTo>
                  <a:lnTo>
                    <a:pt x="764561" y="1068778"/>
                  </a:lnTo>
                  <a:lnTo>
                    <a:pt x="756281" y="1062545"/>
                  </a:lnTo>
                  <a:lnTo>
                    <a:pt x="750372" y="1054975"/>
                  </a:lnTo>
                  <a:lnTo>
                    <a:pt x="746831" y="1046069"/>
                  </a:lnTo>
                  <a:lnTo>
                    <a:pt x="745651" y="1035827"/>
                  </a:lnTo>
                  <a:lnTo>
                    <a:pt x="745651" y="860630"/>
                  </a:lnTo>
                  <a:lnTo>
                    <a:pt x="747281" y="855932"/>
                  </a:lnTo>
                  <a:lnTo>
                    <a:pt x="750502" y="854001"/>
                  </a:lnTo>
                  <a:lnTo>
                    <a:pt x="753723" y="852371"/>
                  </a:lnTo>
                  <a:lnTo>
                    <a:pt x="758419" y="853357"/>
                  </a:lnTo>
                  <a:lnTo>
                    <a:pt x="911583" y="941773"/>
                  </a:lnTo>
                  <a:lnTo>
                    <a:pt x="930493" y="974724"/>
                  </a:lnTo>
                  <a:lnTo>
                    <a:pt x="930493" y="1148974"/>
                  </a:lnTo>
                  <a:lnTo>
                    <a:pt x="929203" y="1153328"/>
                  </a:lnTo>
                  <a:lnTo>
                    <a:pt x="926583" y="1155559"/>
                  </a:lnTo>
                  <a:lnTo>
                    <a:pt x="926282" y="1156247"/>
                  </a:lnTo>
                  <a:lnTo>
                    <a:pt x="925642" y="1156548"/>
                  </a:lnTo>
                  <a:lnTo>
                    <a:pt x="924652" y="1156548"/>
                  </a:lnTo>
                  <a:lnTo>
                    <a:pt x="921431" y="1157837"/>
                  </a:lnTo>
                  <a:close/>
                </a:path>
                <a:path w="2743835" h="1602104">
                  <a:moveTo>
                    <a:pt x="1883423" y="305463"/>
                  </a:moveTo>
                  <a:lnTo>
                    <a:pt x="1726592" y="216407"/>
                  </a:lnTo>
                  <a:lnTo>
                    <a:pt x="1707633" y="183414"/>
                  </a:lnTo>
                  <a:lnTo>
                    <a:pt x="1707633" y="8219"/>
                  </a:lnTo>
                  <a:lnTo>
                    <a:pt x="1709263" y="3560"/>
                  </a:lnTo>
                  <a:lnTo>
                    <a:pt x="1712484" y="1590"/>
                  </a:lnTo>
                  <a:lnTo>
                    <a:pt x="1715705" y="0"/>
                  </a:lnTo>
                  <a:lnTo>
                    <a:pt x="1720450" y="947"/>
                  </a:lnTo>
                  <a:lnTo>
                    <a:pt x="1873565" y="89359"/>
                  </a:lnTo>
                  <a:lnTo>
                    <a:pt x="1892475" y="122351"/>
                  </a:lnTo>
                  <a:lnTo>
                    <a:pt x="1892475" y="296560"/>
                  </a:lnTo>
                  <a:lnTo>
                    <a:pt x="1891185" y="300917"/>
                  </a:lnTo>
                  <a:lnTo>
                    <a:pt x="1888613" y="303189"/>
                  </a:lnTo>
                  <a:lnTo>
                    <a:pt x="1888274" y="303833"/>
                  </a:lnTo>
                  <a:lnTo>
                    <a:pt x="1887624" y="304175"/>
                  </a:lnTo>
                  <a:lnTo>
                    <a:pt x="1886683" y="304175"/>
                  </a:lnTo>
                  <a:lnTo>
                    <a:pt x="1883423" y="305463"/>
                  </a:lnTo>
                  <a:close/>
                </a:path>
                <a:path w="2743835" h="1602104">
                  <a:moveTo>
                    <a:pt x="2734360" y="1157837"/>
                  </a:moveTo>
                  <a:lnTo>
                    <a:pt x="2729964" y="1156887"/>
                  </a:lnTo>
                  <a:lnTo>
                    <a:pt x="2724463" y="1153629"/>
                  </a:lnTo>
                  <a:lnTo>
                    <a:pt x="2577490" y="1068778"/>
                  </a:lnTo>
                  <a:lnTo>
                    <a:pt x="2569210" y="1062545"/>
                  </a:lnTo>
                  <a:lnTo>
                    <a:pt x="2563301" y="1054975"/>
                  </a:lnTo>
                  <a:lnTo>
                    <a:pt x="2559759" y="1046069"/>
                  </a:lnTo>
                  <a:lnTo>
                    <a:pt x="2558580" y="1035827"/>
                  </a:lnTo>
                  <a:lnTo>
                    <a:pt x="2558580" y="860630"/>
                  </a:lnTo>
                  <a:lnTo>
                    <a:pt x="2560171" y="855932"/>
                  </a:lnTo>
                  <a:lnTo>
                    <a:pt x="2563431" y="854001"/>
                  </a:lnTo>
                  <a:lnTo>
                    <a:pt x="2566652" y="852371"/>
                  </a:lnTo>
                  <a:lnTo>
                    <a:pt x="2571309" y="853357"/>
                  </a:lnTo>
                  <a:lnTo>
                    <a:pt x="2724463" y="941773"/>
                  </a:lnTo>
                  <a:lnTo>
                    <a:pt x="2743373" y="974724"/>
                  </a:lnTo>
                  <a:lnTo>
                    <a:pt x="2743373" y="1148974"/>
                  </a:lnTo>
                  <a:lnTo>
                    <a:pt x="2742093" y="1153328"/>
                  </a:lnTo>
                  <a:lnTo>
                    <a:pt x="2739512" y="1155559"/>
                  </a:lnTo>
                  <a:lnTo>
                    <a:pt x="2739211" y="1156247"/>
                  </a:lnTo>
                  <a:lnTo>
                    <a:pt x="2738522" y="1156548"/>
                  </a:lnTo>
                  <a:lnTo>
                    <a:pt x="2737581" y="1156548"/>
                  </a:lnTo>
                  <a:lnTo>
                    <a:pt x="2734360" y="1157837"/>
                  </a:lnTo>
                  <a:close/>
                </a:path>
              </a:pathLst>
            </a:custGeom>
            <a:solidFill>
              <a:srgbClr val="4d87cf"/>
            </a:solidFill>
            <a:ln w="0">
              <a:noFill/>
            </a:ln>
          </p:spPr>
          <p:style>
            <a:lnRef idx="0"/>
            <a:fillRef idx="0"/>
            <a:effectRef idx="0"/>
            <a:fontRef idx="minor"/>
          </p:style>
        </p:sp>
        <p:sp>
          <p:nvSpPr>
            <p:cNvPr id="599" name="object 26"/>
            <p:cNvSpPr/>
            <p:nvPr/>
          </p:nvSpPr>
          <p:spPr>
            <a:xfrm>
              <a:off x="1319400" y="7585560"/>
              <a:ext cx="136440" cy="172080"/>
            </a:xfrm>
            <a:custGeom>
              <a:avLst/>
              <a:gdLst/>
              <a:ahLst/>
              <a:rect l="l" t="t" r="r" b="b"/>
              <a:pathLst>
                <a:path w="185419" h="306070">
                  <a:moveTo>
                    <a:pt x="175781" y="305463"/>
                  </a:moveTo>
                  <a:lnTo>
                    <a:pt x="18912" y="216403"/>
                  </a:lnTo>
                  <a:lnTo>
                    <a:pt x="0" y="183442"/>
                  </a:lnTo>
                  <a:lnTo>
                    <a:pt x="0" y="8252"/>
                  </a:lnTo>
                  <a:lnTo>
                    <a:pt x="1630" y="3558"/>
                  </a:lnTo>
                  <a:lnTo>
                    <a:pt x="4851" y="1619"/>
                  </a:lnTo>
                  <a:lnTo>
                    <a:pt x="8072" y="0"/>
                  </a:lnTo>
                  <a:lnTo>
                    <a:pt x="12772" y="979"/>
                  </a:lnTo>
                  <a:lnTo>
                    <a:pt x="165889" y="89350"/>
                  </a:lnTo>
                  <a:lnTo>
                    <a:pt x="184840" y="122350"/>
                  </a:lnTo>
                  <a:lnTo>
                    <a:pt x="184840" y="296561"/>
                  </a:lnTo>
                  <a:lnTo>
                    <a:pt x="183551" y="300953"/>
                  </a:lnTo>
                  <a:lnTo>
                    <a:pt x="180935" y="303184"/>
                  </a:lnTo>
                  <a:lnTo>
                    <a:pt x="180633" y="303833"/>
                  </a:lnTo>
                  <a:lnTo>
                    <a:pt x="179988" y="304173"/>
                  </a:lnTo>
                  <a:lnTo>
                    <a:pt x="179003" y="304173"/>
                  </a:lnTo>
                  <a:close/>
                </a:path>
              </a:pathLst>
            </a:custGeom>
            <a:solidFill>
              <a:srgbClr val="5895d5"/>
            </a:solidFill>
            <a:ln w="0">
              <a:noFill/>
            </a:ln>
          </p:spPr>
          <p:style>
            <a:lnRef idx="0"/>
            <a:fillRef idx="0"/>
            <a:effectRef idx="0"/>
            <a:fontRef idx="minor"/>
          </p:style>
        </p:sp>
      </p:grpSp>
      <p:sp>
        <p:nvSpPr>
          <p:cNvPr id="600" name="object 27"/>
          <p:cNvSpPr/>
          <p:nvPr/>
        </p:nvSpPr>
        <p:spPr>
          <a:xfrm>
            <a:off x="5323680" y="2727360"/>
            <a:ext cx="11136240" cy="6855840"/>
          </a:xfrm>
          <a:prstGeom prst="rect">
            <a:avLst/>
          </a:prstGeom>
          <a:noFill/>
          <a:ln w="0">
            <a:noFill/>
          </a:ln>
        </p:spPr>
        <p:style>
          <a:lnRef idx="0"/>
          <a:fillRef idx="0"/>
          <a:effectRef idx="0"/>
          <a:fontRef idx="minor"/>
        </p:style>
        <p:txBody>
          <a:bodyPr lIns="0" rIns="0" tIns="30600" bIns="0" anchor="t">
            <a:spAutoFit/>
          </a:bodyPr>
          <a:p>
            <a:pPr marL="457200">
              <a:lnSpc>
                <a:spcPct val="100000"/>
              </a:lnSpc>
              <a:buNone/>
            </a:pPr>
            <a:r>
              <a:rPr b="1" lang="en-US" sz="2800" spc="-1" strike="noStrike">
                <a:solidFill>
                  <a:srgbClr val="ffffff"/>
                </a:solidFill>
                <a:latin typeface="Arial"/>
                <a:ea typeface="Times New Roman"/>
              </a:rPr>
              <a:t>class SingleAction implements ActionListener</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public void actionPerformed(ActionEvent e)</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anc.setText("Anc :" + String.valueOf(count1));</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np.setText("Np :" + String.valueOf(count2)); </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pac.setText("Pac :" + String.valueOf(count3)); </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dp.setText("Dp :" + String.valueOf(count4)); </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udm.setText("Udm :" + String.valueOf(count5)); </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kiss.setText("FF :" + String.valueOf(count6)); </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ifp.setText("Ifp :" + String.valueOf(count7)); </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azapo.setText("Azapo :" + String.valueOf(count8)); </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endParaRPr b="0" lang="en-IN" sz="2800" spc="-1" strike="noStrike">
              <a:latin typeface="Arial"/>
            </a:endParaRPr>
          </a:p>
        </p:txBody>
      </p:sp>
      <p:sp>
        <p:nvSpPr>
          <p:cNvPr id="601" name="PlaceHolder 1"/>
          <p:cNvSpPr>
            <a:spLocks noGrp="1"/>
          </p:cNvSpPr>
          <p:nvPr>
            <p:ph type="title"/>
          </p:nvPr>
        </p:nvSpPr>
        <p:spPr>
          <a:xfrm>
            <a:off x="1015920" y="1069200"/>
            <a:ext cx="5407920" cy="2039400"/>
          </a:xfrm>
          <a:prstGeom prst="rect">
            <a:avLst/>
          </a:prstGeom>
          <a:noFill/>
          <a:ln w="0">
            <a:noFill/>
          </a:ln>
        </p:spPr>
        <p:txBody>
          <a:bodyPr lIns="0" rIns="0" tIns="12240" bIns="0" anchor="t">
            <a:noAutofit/>
          </a:bodyPr>
          <a:p>
            <a:pPr marL="12600">
              <a:lnSpc>
                <a:spcPct val="100000"/>
              </a:lnSpc>
              <a:spcBef>
                <a:spcPts val="96"/>
              </a:spcBef>
              <a:buNone/>
            </a:pPr>
            <a:r>
              <a:rPr b="1" lang="en-US" sz="6650" spc="-151" strike="noStrike">
                <a:solidFill>
                  <a:srgbClr val="243761"/>
                </a:solidFill>
                <a:latin typeface="Arial"/>
              </a:rPr>
              <a:t>Program</a:t>
            </a:r>
            <a:r>
              <a:rPr b="1" lang="en-US" sz="6650" spc="-270" strike="noStrike">
                <a:solidFill>
                  <a:srgbClr val="243761"/>
                </a:solidFill>
                <a:latin typeface="Arial"/>
              </a:rPr>
              <a:t> </a:t>
            </a:r>
            <a:r>
              <a:rPr b="1" lang="en-US" sz="6650" spc="-287" strike="noStrike">
                <a:solidFill>
                  <a:srgbClr val="243761"/>
                </a:solidFill>
                <a:latin typeface="Arial"/>
              </a:rPr>
              <a:t>code</a:t>
            </a:r>
            <a:endParaRPr b="0" lang="en-US" sz="66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602" name="object 3"/>
          <p:cNvSpPr/>
          <p:nvPr/>
        </p:nvSpPr>
        <p:spPr>
          <a:xfrm>
            <a:off x="1052640" y="2257560"/>
            <a:ext cx="6781320" cy="56160"/>
          </a:xfrm>
          <a:custGeom>
            <a:avLst/>
            <a:gdLst/>
            <a:ahLst/>
            <a:rect l="l" t="t" r="r" b="b"/>
            <a:pathLst>
              <a:path w="6781800" h="56514">
                <a:moveTo>
                  <a:pt x="0" y="56308"/>
                </a:moveTo>
                <a:lnTo>
                  <a:pt x="6781588" y="0"/>
                </a:lnTo>
              </a:path>
            </a:pathLst>
          </a:custGeom>
          <a:noFill/>
          <a:ln w="47625">
            <a:solidFill>
              <a:srgbClr val="2095f2"/>
            </a:solidFill>
            <a:round/>
          </a:ln>
        </p:spPr>
        <p:style>
          <a:lnRef idx="0"/>
          <a:fillRef idx="0"/>
          <a:effectRef idx="0"/>
          <a:fontRef idx="minor"/>
        </p:style>
      </p:sp>
      <p:sp>
        <p:nvSpPr>
          <p:cNvPr id="603" name="PlaceHolder 1"/>
          <p:cNvSpPr>
            <a:spLocks noGrp="1"/>
          </p:cNvSpPr>
          <p:nvPr>
            <p:ph type="title"/>
          </p:nvPr>
        </p:nvSpPr>
        <p:spPr>
          <a:xfrm>
            <a:off x="1015920" y="1069560"/>
            <a:ext cx="2749320" cy="2039400"/>
          </a:xfrm>
          <a:prstGeom prst="rect">
            <a:avLst/>
          </a:prstGeom>
          <a:noFill/>
          <a:ln w="0">
            <a:noFill/>
          </a:ln>
        </p:spPr>
        <p:txBody>
          <a:bodyPr lIns="0" rIns="0" tIns="12240" bIns="0" anchor="t">
            <a:noAutofit/>
          </a:bodyPr>
          <a:p>
            <a:pPr marL="12600">
              <a:lnSpc>
                <a:spcPct val="100000"/>
              </a:lnSpc>
              <a:spcBef>
                <a:spcPts val="96"/>
              </a:spcBef>
              <a:buNone/>
            </a:pPr>
            <a:r>
              <a:rPr b="1" lang="en-US" sz="6650" spc="-66" strike="noStrike">
                <a:solidFill>
                  <a:srgbClr val="243761"/>
                </a:solidFill>
                <a:latin typeface="Arial"/>
              </a:rPr>
              <a:t>O</a:t>
            </a:r>
            <a:r>
              <a:rPr b="1" lang="en-US" sz="6650" spc="-287" strike="noStrike">
                <a:solidFill>
                  <a:srgbClr val="243761"/>
                </a:solidFill>
                <a:latin typeface="Arial"/>
              </a:rPr>
              <a:t>u</a:t>
            </a:r>
            <a:r>
              <a:rPr b="1" lang="en-US" sz="6650" spc="162" strike="noStrike">
                <a:solidFill>
                  <a:srgbClr val="243761"/>
                </a:solidFill>
                <a:latin typeface="Arial"/>
              </a:rPr>
              <a:t>t</a:t>
            </a:r>
            <a:r>
              <a:rPr b="1" lang="en-US" sz="6650" spc="-140" strike="noStrike">
                <a:solidFill>
                  <a:srgbClr val="243761"/>
                </a:solidFill>
                <a:latin typeface="Arial"/>
              </a:rPr>
              <a:t>p</a:t>
            </a:r>
            <a:r>
              <a:rPr b="1" lang="en-US" sz="6650" spc="-287" strike="noStrike">
                <a:solidFill>
                  <a:srgbClr val="243761"/>
                </a:solidFill>
                <a:latin typeface="Arial"/>
              </a:rPr>
              <a:t>u</a:t>
            </a:r>
            <a:r>
              <a:rPr b="1" lang="en-US" sz="6650" spc="233" strike="noStrike">
                <a:solidFill>
                  <a:srgbClr val="243761"/>
                </a:solidFill>
                <a:latin typeface="Arial"/>
              </a:rPr>
              <a:t>t</a:t>
            </a:r>
            <a:endParaRPr b="0" lang="en-US" sz="6650" spc="-1" strike="noStrike">
              <a:solidFill>
                <a:srgbClr val="000000"/>
              </a:solidFill>
              <a:latin typeface="Calibri"/>
            </a:endParaRPr>
          </a:p>
        </p:txBody>
      </p:sp>
      <p:pic>
        <p:nvPicPr>
          <p:cNvPr id="604" name="Picture 1" descr=""/>
          <p:cNvPicPr/>
          <p:nvPr/>
        </p:nvPicPr>
        <p:blipFill>
          <a:blip r:embed="rId1"/>
          <a:stretch/>
        </p:blipFill>
        <p:spPr>
          <a:xfrm>
            <a:off x="1015920" y="3467160"/>
            <a:ext cx="15826320" cy="61246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object 2"/>
          <p:cNvSpPr/>
          <p:nvPr/>
        </p:nvSpPr>
        <p:spPr>
          <a:xfrm>
            <a:off x="1244880" y="3211200"/>
            <a:ext cx="482400" cy="4690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buNone/>
            </a:pPr>
            <a:r>
              <a:rPr b="1" lang="en-US" sz="3000" spc="128" strike="noStrike">
                <a:solidFill>
                  <a:srgbClr val="ffffff"/>
                </a:solidFill>
                <a:latin typeface="Arial"/>
              </a:rPr>
              <a:t>01</a:t>
            </a:r>
            <a:endParaRPr b="0" lang="en-IN" sz="3000" spc="-1" strike="noStrike">
              <a:latin typeface="Arial"/>
            </a:endParaRPr>
          </a:p>
        </p:txBody>
      </p:sp>
      <p:sp>
        <p:nvSpPr>
          <p:cNvPr id="175" name="object 3"/>
          <p:cNvSpPr/>
          <p:nvPr/>
        </p:nvSpPr>
        <p:spPr>
          <a:xfrm>
            <a:off x="1028880" y="4294440"/>
            <a:ext cx="914040" cy="914040"/>
          </a:xfrm>
          <a:custGeom>
            <a:avLst/>
            <a:gdLst/>
            <a:ahLst/>
            <a:rect l="l" t="t" r="r" b="b"/>
            <a:pathLst>
              <a:path w="914400" h="914400">
                <a:moveTo>
                  <a:pt x="457199" y="914399"/>
                </a:moveTo>
                <a:lnTo>
                  <a:pt x="410453" y="912039"/>
                </a:lnTo>
                <a:lnTo>
                  <a:pt x="365058" y="905111"/>
                </a:lnTo>
                <a:lnTo>
                  <a:pt x="321242" y="893845"/>
                </a:lnTo>
                <a:lnTo>
                  <a:pt x="279237" y="878470"/>
                </a:lnTo>
                <a:lnTo>
                  <a:pt x="239271" y="859218"/>
                </a:lnTo>
                <a:lnTo>
                  <a:pt x="201575" y="836317"/>
                </a:lnTo>
                <a:lnTo>
                  <a:pt x="166378" y="809997"/>
                </a:lnTo>
                <a:lnTo>
                  <a:pt x="133910" y="780489"/>
                </a:lnTo>
                <a:lnTo>
                  <a:pt x="104402" y="748021"/>
                </a:lnTo>
                <a:lnTo>
                  <a:pt x="78082" y="712824"/>
                </a:lnTo>
                <a:lnTo>
                  <a:pt x="55181" y="675128"/>
                </a:lnTo>
                <a:lnTo>
                  <a:pt x="35929" y="635162"/>
                </a:lnTo>
                <a:lnTo>
                  <a:pt x="20554" y="593157"/>
                </a:lnTo>
                <a:lnTo>
                  <a:pt x="9288" y="549341"/>
                </a:lnTo>
                <a:lnTo>
                  <a:pt x="2360" y="503945"/>
                </a:lnTo>
                <a:lnTo>
                  <a:pt x="0" y="457199"/>
                </a:lnTo>
                <a:lnTo>
                  <a:pt x="2360" y="410453"/>
                </a:lnTo>
                <a:lnTo>
                  <a:pt x="9288" y="365058"/>
                </a:lnTo>
                <a:lnTo>
                  <a:pt x="20554" y="321242"/>
                </a:lnTo>
                <a:lnTo>
                  <a:pt x="35929" y="279237"/>
                </a:lnTo>
                <a:lnTo>
                  <a:pt x="55181" y="239271"/>
                </a:lnTo>
                <a:lnTo>
                  <a:pt x="78082" y="201575"/>
                </a:lnTo>
                <a:lnTo>
                  <a:pt x="104402" y="166378"/>
                </a:lnTo>
                <a:lnTo>
                  <a:pt x="133910" y="133910"/>
                </a:lnTo>
                <a:lnTo>
                  <a:pt x="166378" y="104402"/>
                </a:lnTo>
                <a:lnTo>
                  <a:pt x="201575" y="78082"/>
                </a:lnTo>
                <a:lnTo>
                  <a:pt x="239271" y="55181"/>
                </a:lnTo>
                <a:lnTo>
                  <a:pt x="279237" y="35929"/>
                </a:lnTo>
                <a:lnTo>
                  <a:pt x="321242" y="20554"/>
                </a:lnTo>
                <a:lnTo>
                  <a:pt x="365058" y="9288"/>
                </a:lnTo>
                <a:lnTo>
                  <a:pt x="410453" y="2360"/>
                </a:lnTo>
                <a:lnTo>
                  <a:pt x="457199" y="0"/>
                </a:lnTo>
                <a:lnTo>
                  <a:pt x="503945" y="2360"/>
                </a:lnTo>
                <a:lnTo>
                  <a:pt x="549341" y="9288"/>
                </a:lnTo>
                <a:lnTo>
                  <a:pt x="593157" y="20554"/>
                </a:lnTo>
                <a:lnTo>
                  <a:pt x="635162" y="35929"/>
                </a:lnTo>
                <a:lnTo>
                  <a:pt x="675128" y="55181"/>
                </a:lnTo>
                <a:lnTo>
                  <a:pt x="712824" y="78082"/>
                </a:lnTo>
                <a:lnTo>
                  <a:pt x="748021" y="104402"/>
                </a:lnTo>
                <a:lnTo>
                  <a:pt x="780489" y="133910"/>
                </a:lnTo>
                <a:lnTo>
                  <a:pt x="809997" y="166378"/>
                </a:lnTo>
                <a:lnTo>
                  <a:pt x="836317" y="201575"/>
                </a:lnTo>
                <a:lnTo>
                  <a:pt x="859218" y="239271"/>
                </a:lnTo>
                <a:lnTo>
                  <a:pt x="878470" y="279237"/>
                </a:lnTo>
                <a:lnTo>
                  <a:pt x="893845" y="321242"/>
                </a:lnTo>
                <a:lnTo>
                  <a:pt x="905111" y="365058"/>
                </a:lnTo>
                <a:lnTo>
                  <a:pt x="912039" y="410453"/>
                </a:lnTo>
                <a:lnTo>
                  <a:pt x="914399" y="457199"/>
                </a:lnTo>
                <a:lnTo>
                  <a:pt x="912039" y="503945"/>
                </a:lnTo>
                <a:lnTo>
                  <a:pt x="905111" y="549341"/>
                </a:lnTo>
                <a:lnTo>
                  <a:pt x="893845" y="593157"/>
                </a:lnTo>
                <a:lnTo>
                  <a:pt x="878470" y="635162"/>
                </a:lnTo>
                <a:lnTo>
                  <a:pt x="859218" y="675128"/>
                </a:lnTo>
                <a:lnTo>
                  <a:pt x="836317" y="712824"/>
                </a:lnTo>
                <a:lnTo>
                  <a:pt x="809997" y="748021"/>
                </a:lnTo>
                <a:lnTo>
                  <a:pt x="780489" y="780489"/>
                </a:lnTo>
                <a:lnTo>
                  <a:pt x="748021" y="809997"/>
                </a:lnTo>
                <a:lnTo>
                  <a:pt x="712824" y="836317"/>
                </a:lnTo>
                <a:lnTo>
                  <a:pt x="675128" y="859218"/>
                </a:lnTo>
                <a:lnTo>
                  <a:pt x="635162" y="878470"/>
                </a:lnTo>
                <a:lnTo>
                  <a:pt x="593157" y="893845"/>
                </a:lnTo>
                <a:lnTo>
                  <a:pt x="549341" y="905111"/>
                </a:lnTo>
                <a:lnTo>
                  <a:pt x="503945" y="912039"/>
                </a:lnTo>
                <a:lnTo>
                  <a:pt x="457199" y="914399"/>
                </a:lnTo>
                <a:close/>
              </a:path>
            </a:pathLst>
          </a:custGeom>
          <a:solidFill>
            <a:srgbClr val="3783fd"/>
          </a:solidFill>
          <a:ln w="0">
            <a:noFill/>
          </a:ln>
        </p:spPr>
        <p:style>
          <a:lnRef idx="0"/>
          <a:fillRef idx="0"/>
          <a:effectRef idx="0"/>
          <a:fontRef idx="minor"/>
        </p:style>
      </p:sp>
      <p:sp>
        <p:nvSpPr>
          <p:cNvPr id="176" name="object 4"/>
          <p:cNvSpPr/>
          <p:nvPr/>
        </p:nvSpPr>
        <p:spPr>
          <a:xfrm>
            <a:off x="1028880" y="5603760"/>
            <a:ext cx="914040" cy="914040"/>
          </a:xfrm>
          <a:custGeom>
            <a:avLst/>
            <a:gdLst/>
            <a:ahLst/>
            <a:rect l="l" t="t" r="r" b="b"/>
            <a:pathLst>
              <a:path w="914400" h="914400">
                <a:moveTo>
                  <a:pt x="457199" y="914399"/>
                </a:moveTo>
                <a:lnTo>
                  <a:pt x="410453" y="912039"/>
                </a:lnTo>
                <a:lnTo>
                  <a:pt x="365058" y="905111"/>
                </a:lnTo>
                <a:lnTo>
                  <a:pt x="321242" y="893845"/>
                </a:lnTo>
                <a:lnTo>
                  <a:pt x="279237" y="878470"/>
                </a:lnTo>
                <a:lnTo>
                  <a:pt x="239271" y="859218"/>
                </a:lnTo>
                <a:lnTo>
                  <a:pt x="201575" y="836317"/>
                </a:lnTo>
                <a:lnTo>
                  <a:pt x="166378" y="809997"/>
                </a:lnTo>
                <a:lnTo>
                  <a:pt x="133910" y="780489"/>
                </a:lnTo>
                <a:lnTo>
                  <a:pt x="104402" y="748021"/>
                </a:lnTo>
                <a:lnTo>
                  <a:pt x="78082" y="712824"/>
                </a:lnTo>
                <a:lnTo>
                  <a:pt x="55181" y="675128"/>
                </a:lnTo>
                <a:lnTo>
                  <a:pt x="35929" y="635162"/>
                </a:lnTo>
                <a:lnTo>
                  <a:pt x="20554" y="593157"/>
                </a:lnTo>
                <a:lnTo>
                  <a:pt x="9288" y="549341"/>
                </a:lnTo>
                <a:lnTo>
                  <a:pt x="2360" y="503945"/>
                </a:lnTo>
                <a:lnTo>
                  <a:pt x="0" y="457199"/>
                </a:lnTo>
                <a:lnTo>
                  <a:pt x="2360" y="410453"/>
                </a:lnTo>
                <a:lnTo>
                  <a:pt x="9288" y="365058"/>
                </a:lnTo>
                <a:lnTo>
                  <a:pt x="20554" y="321242"/>
                </a:lnTo>
                <a:lnTo>
                  <a:pt x="35929" y="279237"/>
                </a:lnTo>
                <a:lnTo>
                  <a:pt x="55181" y="239271"/>
                </a:lnTo>
                <a:lnTo>
                  <a:pt x="78082" y="201575"/>
                </a:lnTo>
                <a:lnTo>
                  <a:pt x="104402" y="166378"/>
                </a:lnTo>
                <a:lnTo>
                  <a:pt x="133910" y="133910"/>
                </a:lnTo>
                <a:lnTo>
                  <a:pt x="166378" y="104402"/>
                </a:lnTo>
                <a:lnTo>
                  <a:pt x="201575" y="78082"/>
                </a:lnTo>
                <a:lnTo>
                  <a:pt x="239271" y="55181"/>
                </a:lnTo>
                <a:lnTo>
                  <a:pt x="279237" y="35929"/>
                </a:lnTo>
                <a:lnTo>
                  <a:pt x="321242" y="20554"/>
                </a:lnTo>
                <a:lnTo>
                  <a:pt x="365058" y="9288"/>
                </a:lnTo>
                <a:lnTo>
                  <a:pt x="410453" y="2360"/>
                </a:lnTo>
                <a:lnTo>
                  <a:pt x="457199" y="0"/>
                </a:lnTo>
                <a:lnTo>
                  <a:pt x="503945" y="2360"/>
                </a:lnTo>
                <a:lnTo>
                  <a:pt x="549341" y="9288"/>
                </a:lnTo>
                <a:lnTo>
                  <a:pt x="593157" y="20554"/>
                </a:lnTo>
                <a:lnTo>
                  <a:pt x="635162" y="35929"/>
                </a:lnTo>
                <a:lnTo>
                  <a:pt x="675128" y="55181"/>
                </a:lnTo>
                <a:lnTo>
                  <a:pt x="712824" y="78082"/>
                </a:lnTo>
                <a:lnTo>
                  <a:pt x="748021" y="104402"/>
                </a:lnTo>
                <a:lnTo>
                  <a:pt x="780489" y="133910"/>
                </a:lnTo>
                <a:lnTo>
                  <a:pt x="809997" y="166378"/>
                </a:lnTo>
                <a:lnTo>
                  <a:pt x="836317" y="201575"/>
                </a:lnTo>
                <a:lnTo>
                  <a:pt x="859218" y="239271"/>
                </a:lnTo>
                <a:lnTo>
                  <a:pt x="878470" y="279237"/>
                </a:lnTo>
                <a:lnTo>
                  <a:pt x="893845" y="321242"/>
                </a:lnTo>
                <a:lnTo>
                  <a:pt x="905111" y="365058"/>
                </a:lnTo>
                <a:lnTo>
                  <a:pt x="912039" y="410453"/>
                </a:lnTo>
                <a:lnTo>
                  <a:pt x="914399" y="457199"/>
                </a:lnTo>
                <a:lnTo>
                  <a:pt x="912039" y="503945"/>
                </a:lnTo>
                <a:lnTo>
                  <a:pt x="905111" y="549341"/>
                </a:lnTo>
                <a:lnTo>
                  <a:pt x="893845" y="593157"/>
                </a:lnTo>
                <a:lnTo>
                  <a:pt x="878470" y="635162"/>
                </a:lnTo>
                <a:lnTo>
                  <a:pt x="859218" y="675128"/>
                </a:lnTo>
                <a:lnTo>
                  <a:pt x="836317" y="712824"/>
                </a:lnTo>
                <a:lnTo>
                  <a:pt x="809997" y="748021"/>
                </a:lnTo>
                <a:lnTo>
                  <a:pt x="780489" y="780489"/>
                </a:lnTo>
                <a:lnTo>
                  <a:pt x="748021" y="809997"/>
                </a:lnTo>
                <a:lnTo>
                  <a:pt x="712824" y="836317"/>
                </a:lnTo>
                <a:lnTo>
                  <a:pt x="675128" y="859218"/>
                </a:lnTo>
                <a:lnTo>
                  <a:pt x="635162" y="878470"/>
                </a:lnTo>
                <a:lnTo>
                  <a:pt x="593157" y="893845"/>
                </a:lnTo>
                <a:lnTo>
                  <a:pt x="549341" y="905111"/>
                </a:lnTo>
                <a:lnTo>
                  <a:pt x="503945" y="912039"/>
                </a:lnTo>
                <a:lnTo>
                  <a:pt x="457199" y="914399"/>
                </a:lnTo>
                <a:close/>
              </a:path>
            </a:pathLst>
          </a:custGeom>
          <a:solidFill>
            <a:srgbClr val="3783fd"/>
          </a:solidFill>
          <a:ln w="0">
            <a:noFill/>
          </a:ln>
        </p:spPr>
        <p:style>
          <a:lnRef idx="0"/>
          <a:fillRef idx="0"/>
          <a:effectRef idx="0"/>
          <a:fontRef idx="minor"/>
        </p:style>
      </p:sp>
      <p:sp>
        <p:nvSpPr>
          <p:cNvPr id="177" name="object 5"/>
          <p:cNvSpPr/>
          <p:nvPr/>
        </p:nvSpPr>
        <p:spPr>
          <a:xfrm>
            <a:off x="1028880" y="6955560"/>
            <a:ext cx="914040" cy="914040"/>
          </a:xfrm>
          <a:custGeom>
            <a:avLst/>
            <a:gdLst/>
            <a:ahLst/>
            <a:rect l="l" t="t" r="r" b="b"/>
            <a:pathLst>
              <a:path w="914400" h="914400">
                <a:moveTo>
                  <a:pt x="457199" y="914399"/>
                </a:moveTo>
                <a:lnTo>
                  <a:pt x="410453" y="912039"/>
                </a:lnTo>
                <a:lnTo>
                  <a:pt x="365058" y="905111"/>
                </a:lnTo>
                <a:lnTo>
                  <a:pt x="321242" y="893845"/>
                </a:lnTo>
                <a:lnTo>
                  <a:pt x="279237" y="878470"/>
                </a:lnTo>
                <a:lnTo>
                  <a:pt x="239271" y="859218"/>
                </a:lnTo>
                <a:lnTo>
                  <a:pt x="201575" y="836317"/>
                </a:lnTo>
                <a:lnTo>
                  <a:pt x="166378" y="809997"/>
                </a:lnTo>
                <a:lnTo>
                  <a:pt x="133910" y="780489"/>
                </a:lnTo>
                <a:lnTo>
                  <a:pt x="104402" y="748021"/>
                </a:lnTo>
                <a:lnTo>
                  <a:pt x="78082" y="712824"/>
                </a:lnTo>
                <a:lnTo>
                  <a:pt x="55181" y="675128"/>
                </a:lnTo>
                <a:lnTo>
                  <a:pt x="35929" y="635162"/>
                </a:lnTo>
                <a:lnTo>
                  <a:pt x="20554" y="593157"/>
                </a:lnTo>
                <a:lnTo>
                  <a:pt x="9288" y="549341"/>
                </a:lnTo>
                <a:lnTo>
                  <a:pt x="2360" y="503945"/>
                </a:lnTo>
                <a:lnTo>
                  <a:pt x="0" y="457199"/>
                </a:lnTo>
                <a:lnTo>
                  <a:pt x="2360" y="410453"/>
                </a:lnTo>
                <a:lnTo>
                  <a:pt x="9288" y="365058"/>
                </a:lnTo>
                <a:lnTo>
                  <a:pt x="20554" y="321242"/>
                </a:lnTo>
                <a:lnTo>
                  <a:pt x="35929" y="279237"/>
                </a:lnTo>
                <a:lnTo>
                  <a:pt x="55181" y="239271"/>
                </a:lnTo>
                <a:lnTo>
                  <a:pt x="78082" y="201575"/>
                </a:lnTo>
                <a:lnTo>
                  <a:pt x="104402" y="166378"/>
                </a:lnTo>
                <a:lnTo>
                  <a:pt x="133910" y="133910"/>
                </a:lnTo>
                <a:lnTo>
                  <a:pt x="166378" y="104402"/>
                </a:lnTo>
                <a:lnTo>
                  <a:pt x="201575" y="78082"/>
                </a:lnTo>
                <a:lnTo>
                  <a:pt x="239271" y="55181"/>
                </a:lnTo>
                <a:lnTo>
                  <a:pt x="279237" y="35929"/>
                </a:lnTo>
                <a:lnTo>
                  <a:pt x="321242" y="20554"/>
                </a:lnTo>
                <a:lnTo>
                  <a:pt x="365058" y="9288"/>
                </a:lnTo>
                <a:lnTo>
                  <a:pt x="410453" y="2360"/>
                </a:lnTo>
                <a:lnTo>
                  <a:pt x="457199" y="0"/>
                </a:lnTo>
                <a:lnTo>
                  <a:pt x="503945" y="2360"/>
                </a:lnTo>
                <a:lnTo>
                  <a:pt x="549341" y="9288"/>
                </a:lnTo>
                <a:lnTo>
                  <a:pt x="593157" y="20554"/>
                </a:lnTo>
                <a:lnTo>
                  <a:pt x="635162" y="35929"/>
                </a:lnTo>
                <a:lnTo>
                  <a:pt x="675128" y="55181"/>
                </a:lnTo>
                <a:lnTo>
                  <a:pt x="712824" y="78082"/>
                </a:lnTo>
                <a:lnTo>
                  <a:pt x="748021" y="104402"/>
                </a:lnTo>
                <a:lnTo>
                  <a:pt x="780489" y="133910"/>
                </a:lnTo>
                <a:lnTo>
                  <a:pt x="809997" y="166378"/>
                </a:lnTo>
                <a:lnTo>
                  <a:pt x="836317" y="201575"/>
                </a:lnTo>
                <a:lnTo>
                  <a:pt x="859218" y="239271"/>
                </a:lnTo>
                <a:lnTo>
                  <a:pt x="878470" y="279237"/>
                </a:lnTo>
                <a:lnTo>
                  <a:pt x="893845" y="321242"/>
                </a:lnTo>
                <a:lnTo>
                  <a:pt x="905111" y="365058"/>
                </a:lnTo>
                <a:lnTo>
                  <a:pt x="912039" y="410453"/>
                </a:lnTo>
                <a:lnTo>
                  <a:pt x="914399" y="457199"/>
                </a:lnTo>
                <a:lnTo>
                  <a:pt x="912039" y="503945"/>
                </a:lnTo>
                <a:lnTo>
                  <a:pt x="905111" y="549341"/>
                </a:lnTo>
                <a:lnTo>
                  <a:pt x="893845" y="593157"/>
                </a:lnTo>
                <a:lnTo>
                  <a:pt x="878470" y="635162"/>
                </a:lnTo>
                <a:lnTo>
                  <a:pt x="859218" y="675128"/>
                </a:lnTo>
                <a:lnTo>
                  <a:pt x="836317" y="712824"/>
                </a:lnTo>
                <a:lnTo>
                  <a:pt x="809997" y="748021"/>
                </a:lnTo>
                <a:lnTo>
                  <a:pt x="780489" y="780489"/>
                </a:lnTo>
                <a:lnTo>
                  <a:pt x="748021" y="809997"/>
                </a:lnTo>
                <a:lnTo>
                  <a:pt x="712824" y="836317"/>
                </a:lnTo>
                <a:lnTo>
                  <a:pt x="675128" y="859218"/>
                </a:lnTo>
                <a:lnTo>
                  <a:pt x="635162" y="878470"/>
                </a:lnTo>
                <a:lnTo>
                  <a:pt x="593157" y="893845"/>
                </a:lnTo>
                <a:lnTo>
                  <a:pt x="549341" y="905111"/>
                </a:lnTo>
                <a:lnTo>
                  <a:pt x="503945" y="912039"/>
                </a:lnTo>
                <a:lnTo>
                  <a:pt x="457199" y="914399"/>
                </a:lnTo>
                <a:close/>
              </a:path>
            </a:pathLst>
          </a:custGeom>
          <a:solidFill>
            <a:srgbClr val="3783fd"/>
          </a:solidFill>
          <a:ln w="0">
            <a:noFill/>
          </a:ln>
        </p:spPr>
        <p:style>
          <a:lnRef idx="0"/>
          <a:fillRef idx="0"/>
          <a:effectRef idx="0"/>
          <a:fontRef idx="minor"/>
        </p:style>
      </p:sp>
      <p:sp>
        <p:nvSpPr>
          <p:cNvPr id="178" name="object 6"/>
          <p:cNvSpPr/>
          <p:nvPr/>
        </p:nvSpPr>
        <p:spPr>
          <a:xfrm>
            <a:off x="1244880" y="4460760"/>
            <a:ext cx="3835800" cy="3232800"/>
          </a:xfrm>
          <a:prstGeom prst="rect">
            <a:avLst/>
          </a:prstGeom>
          <a:noFill/>
          <a:ln w="0">
            <a:noFill/>
          </a:ln>
        </p:spPr>
        <p:style>
          <a:lnRef idx="0"/>
          <a:fillRef idx="0"/>
          <a:effectRef idx="0"/>
          <a:fontRef idx="minor"/>
        </p:style>
        <p:txBody>
          <a:bodyPr lIns="0" rIns="0" tIns="12600" bIns="0" anchor="t">
            <a:spAutoFit/>
          </a:bodyPr>
          <a:p>
            <a:pPr marL="826920" indent="-814680">
              <a:lnSpc>
                <a:spcPct val="100000"/>
              </a:lnSpc>
              <a:spcBef>
                <a:spcPts val="99"/>
              </a:spcBef>
              <a:buClr>
                <a:srgbClr val="ffffff"/>
              </a:buClr>
              <a:buSzPct val="94000"/>
              <a:buFont typeface="StarSymbol"/>
              <a:buAutoNum type="arabicPeriod" startAt="2"/>
              <a:tabLst>
                <a:tab algn="l" pos="826200"/>
                <a:tab algn="l" pos="827280"/>
              </a:tabLst>
            </a:pPr>
            <a:r>
              <a:rPr b="1" lang="en-US" sz="3200" spc="-66" strike="noStrike">
                <a:solidFill>
                  <a:srgbClr val="3783fd"/>
                </a:solidFill>
                <a:latin typeface="Arial"/>
              </a:rPr>
              <a:t>What is Java</a:t>
            </a:r>
            <a:endParaRPr b="0" lang="en-IN" sz="3200" spc="-1" strike="noStrike">
              <a:latin typeface="Arial"/>
            </a:endParaRPr>
          </a:p>
          <a:p>
            <a:pPr>
              <a:lnSpc>
                <a:spcPct val="100000"/>
              </a:lnSpc>
              <a:spcBef>
                <a:spcPts val="26"/>
              </a:spcBef>
              <a:buNone/>
              <a:tabLst>
                <a:tab algn="l" pos="826200"/>
                <a:tab algn="l" pos="827280"/>
              </a:tabLst>
            </a:pPr>
            <a:endParaRPr b="0" lang="en-IN" sz="5600" spc="-1" strike="noStrike">
              <a:latin typeface="Arial"/>
            </a:endParaRPr>
          </a:p>
          <a:p>
            <a:pPr marL="826920" indent="-814680">
              <a:lnSpc>
                <a:spcPct val="100000"/>
              </a:lnSpc>
              <a:buClr>
                <a:srgbClr val="ffffff"/>
              </a:buClr>
              <a:buSzPct val="94000"/>
              <a:buFont typeface="Arial"/>
              <a:buAutoNum type="arabicPeriod" startAt="2"/>
              <a:tabLst>
                <a:tab algn="l" pos="826200"/>
                <a:tab algn="l" pos="827280"/>
              </a:tabLst>
            </a:pPr>
            <a:r>
              <a:rPr b="1" lang="en-US" sz="3200" spc="-60" strike="noStrike">
                <a:solidFill>
                  <a:srgbClr val="3783fd"/>
                </a:solidFill>
                <a:latin typeface="Arial"/>
              </a:rPr>
              <a:t>Project  Code</a:t>
            </a:r>
            <a:endParaRPr b="0" lang="en-IN" sz="3200" spc="-1" strike="noStrike">
              <a:latin typeface="Arial"/>
            </a:endParaRPr>
          </a:p>
          <a:p>
            <a:pPr>
              <a:lnSpc>
                <a:spcPct val="100000"/>
              </a:lnSpc>
              <a:spcBef>
                <a:spcPts val="20"/>
              </a:spcBef>
              <a:buNone/>
              <a:tabLst>
                <a:tab algn="l" pos="826200"/>
                <a:tab algn="l" pos="827280"/>
              </a:tabLst>
            </a:pPr>
            <a:endParaRPr b="0" lang="en-IN" sz="5900" spc="-1" strike="noStrike">
              <a:latin typeface="Arial"/>
            </a:endParaRPr>
          </a:p>
          <a:p>
            <a:pPr marL="826920" indent="-814680">
              <a:lnSpc>
                <a:spcPct val="100000"/>
              </a:lnSpc>
              <a:buClr>
                <a:srgbClr val="ffffff"/>
              </a:buClr>
              <a:buSzPct val="94000"/>
              <a:buFont typeface="Arial"/>
              <a:buAutoNum type="arabicPeriod" startAt="2"/>
              <a:tabLst>
                <a:tab algn="l" pos="826200"/>
                <a:tab algn="l" pos="827280"/>
              </a:tabLst>
            </a:pPr>
            <a:r>
              <a:rPr b="1" lang="en-US" sz="3200" spc="-137" strike="noStrike">
                <a:solidFill>
                  <a:srgbClr val="3783fd"/>
                </a:solidFill>
                <a:latin typeface="Arial"/>
              </a:rPr>
              <a:t>Project Output</a:t>
            </a:r>
            <a:endParaRPr b="0" lang="en-IN" sz="3200" spc="-1" strike="noStrike">
              <a:latin typeface="Arial"/>
            </a:endParaRPr>
          </a:p>
        </p:txBody>
      </p:sp>
      <p:sp>
        <p:nvSpPr>
          <p:cNvPr id="179" name="object 7"/>
          <p:cNvSpPr/>
          <p:nvPr/>
        </p:nvSpPr>
        <p:spPr>
          <a:xfrm>
            <a:off x="6981840" y="3248280"/>
            <a:ext cx="914040" cy="914040"/>
          </a:xfrm>
          <a:custGeom>
            <a:avLst/>
            <a:gdLst/>
            <a:ahLst/>
            <a:rect l="l" t="t" r="r" b="b"/>
            <a:pathLst>
              <a:path w="914400" h="914400">
                <a:moveTo>
                  <a:pt x="457199" y="914399"/>
                </a:moveTo>
                <a:lnTo>
                  <a:pt x="410453" y="912039"/>
                </a:lnTo>
                <a:lnTo>
                  <a:pt x="365058" y="905111"/>
                </a:lnTo>
                <a:lnTo>
                  <a:pt x="321242" y="893845"/>
                </a:lnTo>
                <a:lnTo>
                  <a:pt x="279237" y="878470"/>
                </a:lnTo>
                <a:lnTo>
                  <a:pt x="239271" y="859218"/>
                </a:lnTo>
                <a:lnTo>
                  <a:pt x="201575" y="836317"/>
                </a:lnTo>
                <a:lnTo>
                  <a:pt x="166378" y="809997"/>
                </a:lnTo>
                <a:lnTo>
                  <a:pt x="133910" y="780489"/>
                </a:lnTo>
                <a:lnTo>
                  <a:pt x="104402" y="748021"/>
                </a:lnTo>
                <a:lnTo>
                  <a:pt x="78082" y="712824"/>
                </a:lnTo>
                <a:lnTo>
                  <a:pt x="55181" y="675128"/>
                </a:lnTo>
                <a:lnTo>
                  <a:pt x="35929" y="635162"/>
                </a:lnTo>
                <a:lnTo>
                  <a:pt x="20554" y="593157"/>
                </a:lnTo>
                <a:lnTo>
                  <a:pt x="9288" y="549341"/>
                </a:lnTo>
                <a:lnTo>
                  <a:pt x="2360" y="503945"/>
                </a:lnTo>
                <a:lnTo>
                  <a:pt x="0" y="457199"/>
                </a:lnTo>
                <a:lnTo>
                  <a:pt x="2360" y="410453"/>
                </a:lnTo>
                <a:lnTo>
                  <a:pt x="9288" y="365058"/>
                </a:lnTo>
                <a:lnTo>
                  <a:pt x="20554" y="321242"/>
                </a:lnTo>
                <a:lnTo>
                  <a:pt x="35929" y="279237"/>
                </a:lnTo>
                <a:lnTo>
                  <a:pt x="55181" y="239271"/>
                </a:lnTo>
                <a:lnTo>
                  <a:pt x="78082" y="201575"/>
                </a:lnTo>
                <a:lnTo>
                  <a:pt x="104402" y="166378"/>
                </a:lnTo>
                <a:lnTo>
                  <a:pt x="133910" y="133910"/>
                </a:lnTo>
                <a:lnTo>
                  <a:pt x="166378" y="104402"/>
                </a:lnTo>
                <a:lnTo>
                  <a:pt x="201575" y="78082"/>
                </a:lnTo>
                <a:lnTo>
                  <a:pt x="239271" y="55181"/>
                </a:lnTo>
                <a:lnTo>
                  <a:pt x="279237" y="35929"/>
                </a:lnTo>
                <a:lnTo>
                  <a:pt x="321242" y="20554"/>
                </a:lnTo>
                <a:lnTo>
                  <a:pt x="365058" y="9288"/>
                </a:lnTo>
                <a:lnTo>
                  <a:pt x="410453" y="2360"/>
                </a:lnTo>
                <a:lnTo>
                  <a:pt x="457199" y="0"/>
                </a:lnTo>
                <a:lnTo>
                  <a:pt x="503945" y="2360"/>
                </a:lnTo>
                <a:lnTo>
                  <a:pt x="549341" y="9288"/>
                </a:lnTo>
                <a:lnTo>
                  <a:pt x="593157" y="20554"/>
                </a:lnTo>
                <a:lnTo>
                  <a:pt x="635162" y="35929"/>
                </a:lnTo>
                <a:lnTo>
                  <a:pt x="675128" y="55181"/>
                </a:lnTo>
                <a:lnTo>
                  <a:pt x="712824" y="78082"/>
                </a:lnTo>
                <a:lnTo>
                  <a:pt x="748021" y="104402"/>
                </a:lnTo>
                <a:lnTo>
                  <a:pt x="780489" y="133910"/>
                </a:lnTo>
                <a:lnTo>
                  <a:pt x="809997" y="166378"/>
                </a:lnTo>
                <a:lnTo>
                  <a:pt x="836317" y="201575"/>
                </a:lnTo>
                <a:lnTo>
                  <a:pt x="859218" y="239271"/>
                </a:lnTo>
                <a:lnTo>
                  <a:pt x="878470" y="279237"/>
                </a:lnTo>
                <a:lnTo>
                  <a:pt x="893845" y="321242"/>
                </a:lnTo>
                <a:lnTo>
                  <a:pt x="905111" y="365058"/>
                </a:lnTo>
                <a:lnTo>
                  <a:pt x="912039" y="410453"/>
                </a:lnTo>
                <a:lnTo>
                  <a:pt x="914399" y="457199"/>
                </a:lnTo>
                <a:lnTo>
                  <a:pt x="912039" y="503945"/>
                </a:lnTo>
                <a:lnTo>
                  <a:pt x="905111" y="549341"/>
                </a:lnTo>
                <a:lnTo>
                  <a:pt x="893845" y="593157"/>
                </a:lnTo>
                <a:lnTo>
                  <a:pt x="878470" y="635162"/>
                </a:lnTo>
                <a:lnTo>
                  <a:pt x="859218" y="675128"/>
                </a:lnTo>
                <a:lnTo>
                  <a:pt x="836317" y="712824"/>
                </a:lnTo>
                <a:lnTo>
                  <a:pt x="809997" y="748021"/>
                </a:lnTo>
                <a:lnTo>
                  <a:pt x="780489" y="780489"/>
                </a:lnTo>
                <a:lnTo>
                  <a:pt x="748021" y="809997"/>
                </a:lnTo>
                <a:lnTo>
                  <a:pt x="712824" y="836317"/>
                </a:lnTo>
                <a:lnTo>
                  <a:pt x="675128" y="859218"/>
                </a:lnTo>
                <a:lnTo>
                  <a:pt x="635162" y="878470"/>
                </a:lnTo>
                <a:lnTo>
                  <a:pt x="593157" y="893845"/>
                </a:lnTo>
                <a:lnTo>
                  <a:pt x="549341" y="905111"/>
                </a:lnTo>
                <a:lnTo>
                  <a:pt x="503945" y="912039"/>
                </a:lnTo>
                <a:lnTo>
                  <a:pt x="457199" y="914399"/>
                </a:lnTo>
                <a:close/>
              </a:path>
            </a:pathLst>
          </a:custGeom>
          <a:solidFill>
            <a:srgbClr val="3783fd"/>
          </a:solidFill>
          <a:ln w="0">
            <a:noFill/>
          </a:ln>
        </p:spPr>
        <p:style>
          <a:lnRef idx="0"/>
          <a:fillRef idx="0"/>
          <a:effectRef idx="0"/>
          <a:fontRef idx="minor"/>
        </p:style>
      </p:sp>
      <p:sp>
        <p:nvSpPr>
          <p:cNvPr id="180" name="object 8"/>
          <p:cNvSpPr/>
          <p:nvPr/>
        </p:nvSpPr>
        <p:spPr>
          <a:xfrm>
            <a:off x="7198200" y="3436200"/>
            <a:ext cx="482400" cy="4690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buNone/>
            </a:pPr>
            <a:r>
              <a:rPr b="1" lang="en-US" sz="3000" spc="128" strike="noStrike">
                <a:solidFill>
                  <a:srgbClr val="ffffff"/>
                </a:solidFill>
                <a:latin typeface="Arial"/>
              </a:rPr>
              <a:t>05</a:t>
            </a:r>
            <a:endParaRPr b="0" lang="en-IN" sz="3000" spc="-1" strike="noStrike">
              <a:latin typeface="Arial"/>
            </a:endParaRPr>
          </a:p>
        </p:txBody>
      </p:sp>
      <p:sp>
        <p:nvSpPr>
          <p:cNvPr id="181" name="object 13"/>
          <p:cNvSpPr/>
          <p:nvPr/>
        </p:nvSpPr>
        <p:spPr>
          <a:xfrm>
            <a:off x="1434240" y="1779840"/>
            <a:ext cx="5029560" cy="16920"/>
          </a:xfrm>
          <a:custGeom>
            <a:avLst/>
            <a:gdLst/>
            <a:ahLst/>
            <a:rect l="l" t="t" r="r" b="b"/>
            <a:pathLst>
              <a:path w="5029835" h="17144">
                <a:moveTo>
                  <a:pt x="0" y="16627"/>
                </a:moveTo>
                <a:lnTo>
                  <a:pt x="5029269" y="0"/>
                </a:lnTo>
              </a:path>
            </a:pathLst>
          </a:custGeom>
          <a:noFill/>
          <a:ln w="47624">
            <a:solidFill>
              <a:srgbClr val="2095f2"/>
            </a:solidFill>
            <a:round/>
          </a:ln>
        </p:spPr>
        <p:style>
          <a:lnRef idx="0"/>
          <a:fillRef idx="0"/>
          <a:effectRef idx="0"/>
          <a:fontRef idx="minor"/>
        </p:style>
      </p:sp>
      <p:grpSp>
        <p:nvGrpSpPr>
          <p:cNvPr id="182" name="object 14"/>
          <p:cNvGrpSpPr/>
          <p:nvPr/>
        </p:nvGrpSpPr>
        <p:grpSpPr>
          <a:xfrm>
            <a:off x="13071600" y="5212080"/>
            <a:ext cx="4818240" cy="4728960"/>
            <a:chOff x="13071600" y="5212080"/>
            <a:chExt cx="4818240" cy="4728960"/>
          </a:xfrm>
        </p:grpSpPr>
        <p:sp>
          <p:nvSpPr>
            <p:cNvPr id="183" name="object 15"/>
            <p:cNvSpPr/>
            <p:nvPr/>
          </p:nvSpPr>
          <p:spPr>
            <a:xfrm>
              <a:off x="13071600" y="5544360"/>
              <a:ext cx="4818240" cy="4396680"/>
            </a:xfrm>
            <a:prstGeom prst="rect">
              <a:avLst/>
            </a:prstGeom>
            <a:blipFill rotWithShape="0">
              <a:blip r:embed="rId1"/>
              <a:srcRect/>
              <a:stretch/>
            </a:blipFill>
            <a:ln w="0">
              <a:noFill/>
            </a:ln>
          </p:spPr>
          <p:style>
            <a:lnRef idx="0"/>
            <a:fillRef idx="0"/>
            <a:effectRef idx="0"/>
            <a:fontRef idx="minor"/>
          </p:style>
        </p:sp>
        <p:sp>
          <p:nvSpPr>
            <p:cNvPr id="184" name="object 16"/>
            <p:cNvSpPr/>
            <p:nvPr/>
          </p:nvSpPr>
          <p:spPr>
            <a:xfrm>
              <a:off x="13804920" y="6199560"/>
              <a:ext cx="2069280" cy="2579760"/>
            </a:xfrm>
            <a:custGeom>
              <a:avLst/>
              <a:gdLst/>
              <a:ahLst/>
              <a:rect l="l" t="t" r="r" b="b"/>
              <a:pathLst>
                <a:path w="2069465" h="2580004">
                  <a:moveTo>
                    <a:pt x="10451" y="2579429"/>
                  </a:moveTo>
                  <a:lnTo>
                    <a:pt x="0" y="2555623"/>
                  </a:lnTo>
                  <a:lnTo>
                    <a:pt x="358858" y="2350324"/>
                  </a:lnTo>
                  <a:lnTo>
                    <a:pt x="366583" y="2360369"/>
                  </a:lnTo>
                  <a:lnTo>
                    <a:pt x="374581" y="2370676"/>
                  </a:lnTo>
                  <a:lnTo>
                    <a:pt x="10451" y="2579429"/>
                  </a:lnTo>
                  <a:close/>
                </a:path>
                <a:path w="2069465" h="2580004">
                  <a:moveTo>
                    <a:pt x="1847364" y="1525804"/>
                  </a:moveTo>
                  <a:lnTo>
                    <a:pt x="1843286" y="1520596"/>
                  </a:lnTo>
                  <a:lnTo>
                    <a:pt x="1839213" y="1515471"/>
                  </a:lnTo>
                  <a:lnTo>
                    <a:pt x="1835139" y="1510424"/>
                  </a:lnTo>
                  <a:lnTo>
                    <a:pt x="1831054" y="1505452"/>
                  </a:lnTo>
                  <a:lnTo>
                    <a:pt x="2027679" y="1392655"/>
                  </a:lnTo>
                  <a:lnTo>
                    <a:pt x="2013731" y="1355452"/>
                  </a:lnTo>
                  <a:lnTo>
                    <a:pt x="1486734" y="38387"/>
                  </a:lnTo>
                  <a:lnTo>
                    <a:pt x="1508825" y="0"/>
                  </a:lnTo>
                  <a:lnTo>
                    <a:pt x="2068989" y="1398470"/>
                  </a:lnTo>
                  <a:lnTo>
                    <a:pt x="1847364" y="1525804"/>
                  </a:lnTo>
                  <a:close/>
                </a:path>
              </a:pathLst>
            </a:custGeom>
            <a:solidFill>
              <a:srgbClr val="3c60b5"/>
            </a:solidFill>
            <a:ln w="0">
              <a:noFill/>
            </a:ln>
          </p:spPr>
          <p:style>
            <a:lnRef idx="0"/>
            <a:fillRef idx="0"/>
            <a:effectRef idx="0"/>
            <a:fontRef idx="minor"/>
          </p:style>
        </p:sp>
        <p:sp>
          <p:nvSpPr>
            <p:cNvPr id="185" name="object 17"/>
            <p:cNvSpPr/>
            <p:nvPr/>
          </p:nvSpPr>
          <p:spPr>
            <a:xfrm>
              <a:off x="13206240" y="6710400"/>
              <a:ext cx="2625840" cy="2044800"/>
            </a:xfrm>
            <a:custGeom>
              <a:avLst/>
              <a:gdLst/>
              <a:ahLst/>
              <a:rect l="l" t="t" r="r" b="b"/>
              <a:pathLst>
                <a:path w="2626359" h="2045334">
                  <a:moveTo>
                    <a:pt x="598520" y="2044962"/>
                  </a:moveTo>
                  <a:lnTo>
                    <a:pt x="553714" y="1933887"/>
                  </a:lnTo>
                  <a:lnTo>
                    <a:pt x="585639" y="1929086"/>
                  </a:lnTo>
                  <a:lnTo>
                    <a:pt x="622656" y="1918763"/>
                  </a:lnTo>
                  <a:lnTo>
                    <a:pt x="664759" y="1902919"/>
                  </a:lnTo>
                  <a:lnTo>
                    <a:pt x="711945" y="1881554"/>
                  </a:lnTo>
                  <a:lnTo>
                    <a:pt x="749304" y="1861631"/>
                  </a:lnTo>
                  <a:lnTo>
                    <a:pt x="908528" y="1771072"/>
                  </a:lnTo>
                  <a:lnTo>
                    <a:pt x="920321" y="1788441"/>
                  </a:lnTo>
                  <a:lnTo>
                    <a:pt x="932391" y="1805660"/>
                  </a:lnTo>
                  <a:lnTo>
                    <a:pt x="944742" y="1822733"/>
                  </a:lnTo>
                  <a:lnTo>
                    <a:pt x="957379" y="1839664"/>
                  </a:lnTo>
                  <a:lnTo>
                    <a:pt x="598520" y="2044962"/>
                  </a:lnTo>
                  <a:close/>
                </a:path>
                <a:path w="2626359" h="2045334">
                  <a:moveTo>
                    <a:pt x="973102" y="1860016"/>
                  </a:moveTo>
                  <a:lnTo>
                    <a:pt x="965104" y="1849709"/>
                  </a:lnTo>
                  <a:lnTo>
                    <a:pt x="957379" y="1839664"/>
                  </a:lnTo>
                  <a:lnTo>
                    <a:pt x="1029817" y="1792563"/>
                  </a:lnTo>
                  <a:lnTo>
                    <a:pt x="1034171" y="1798276"/>
                  </a:lnTo>
                  <a:lnTo>
                    <a:pt x="1038575" y="1803968"/>
                  </a:lnTo>
                  <a:lnTo>
                    <a:pt x="1043030" y="1809636"/>
                  </a:lnTo>
                  <a:lnTo>
                    <a:pt x="1047534" y="1815276"/>
                  </a:lnTo>
                  <a:lnTo>
                    <a:pt x="973102" y="1860016"/>
                  </a:lnTo>
                  <a:close/>
                </a:path>
                <a:path w="2626359" h="2045334">
                  <a:moveTo>
                    <a:pt x="2429575" y="994791"/>
                  </a:moveTo>
                  <a:lnTo>
                    <a:pt x="2401035" y="956743"/>
                  </a:lnTo>
                  <a:lnTo>
                    <a:pt x="2373944" y="917830"/>
                  </a:lnTo>
                  <a:lnTo>
                    <a:pt x="2348304" y="878049"/>
                  </a:lnTo>
                  <a:lnTo>
                    <a:pt x="2324117" y="837398"/>
                  </a:lnTo>
                  <a:lnTo>
                    <a:pt x="2301385" y="795875"/>
                  </a:lnTo>
                  <a:lnTo>
                    <a:pt x="2280111" y="753475"/>
                  </a:lnTo>
                  <a:lnTo>
                    <a:pt x="2240535" y="658124"/>
                  </a:lnTo>
                  <a:lnTo>
                    <a:pt x="2240081" y="656891"/>
                  </a:lnTo>
                  <a:lnTo>
                    <a:pt x="2239081" y="654356"/>
                  </a:lnTo>
                  <a:lnTo>
                    <a:pt x="2236766" y="647948"/>
                  </a:lnTo>
                  <a:lnTo>
                    <a:pt x="2235440" y="644180"/>
                  </a:lnTo>
                  <a:lnTo>
                    <a:pt x="2234172" y="640400"/>
                  </a:lnTo>
                  <a:lnTo>
                    <a:pt x="2232985" y="636585"/>
                  </a:lnTo>
                  <a:lnTo>
                    <a:pt x="2231810" y="634271"/>
                  </a:lnTo>
                  <a:lnTo>
                    <a:pt x="2231810" y="633678"/>
                  </a:lnTo>
                  <a:lnTo>
                    <a:pt x="2229495" y="627270"/>
                  </a:lnTo>
                  <a:lnTo>
                    <a:pt x="2228716" y="625735"/>
                  </a:lnTo>
                  <a:lnTo>
                    <a:pt x="2228134" y="624363"/>
                  </a:lnTo>
                  <a:lnTo>
                    <a:pt x="2227762" y="623235"/>
                  </a:lnTo>
                  <a:lnTo>
                    <a:pt x="2612252" y="844791"/>
                  </a:lnTo>
                  <a:lnTo>
                    <a:pt x="2626200" y="881995"/>
                  </a:lnTo>
                  <a:lnTo>
                    <a:pt x="2429575" y="994791"/>
                  </a:lnTo>
                  <a:close/>
                </a:path>
                <a:path w="2626359" h="2045334">
                  <a:moveTo>
                    <a:pt x="267564" y="1218662"/>
                  </a:moveTo>
                  <a:lnTo>
                    <a:pt x="205308" y="1061662"/>
                  </a:lnTo>
                  <a:lnTo>
                    <a:pt x="215857" y="1057691"/>
                  </a:lnTo>
                  <a:lnTo>
                    <a:pt x="227126" y="1052785"/>
                  </a:lnTo>
                  <a:lnTo>
                    <a:pt x="239119" y="1046933"/>
                  </a:lnTo>
                  <a:lnTo>
                    <a:pt x="251841" y="1040123"/>
                  </a:lnTo>
                  <a:lnTo>
                    <a:pt x="524041" y="884309"/>
                  </a:lnTo>
                  <a:lnTo>
                    <a:pt x="585705" y="1036635"/>
                  </a:lnTo>
                  <a:lnTo>
                    <a:pt x="267564" y="1218662"/>
                  </a:lnTo>
                  <a:close/>
                </a:path>
                <a:path w="2626359" h="2045334">
                  <a:moveTo>
                    <a:pt x="50576" y="677289"/>
                  </a:moveTo>
                  <a:lnTo>
                    <a:pt x="0" y="549363"/>
                  </a:lnTo>
                  <a:lnTo>
                    <a:pt x="772428" y="103935"/>
                  </a:lnTo>
                  <a:lnTo>
                    <a:pt x="786970" y="96399"/>
                  </a:lnTo>
                  <a:lnTo>
                    <a:pt x="808282" y="84370"/>
                  </a:lnTo>
                  <a:lnTo>
                    <a:pt x="849576" y="63164"/>
                  </a:lnTo>
                  <a:lnTo>
                    <a:pt x="909450" y="36962"/>
                  </a:lnTo>
                  <a:lnTo>
                    <a:pt x="947654" y="23139"/>
                  </a:lnTo>
                  <a:lnTo>
                    <a:pt x="1019044" y="5082"/>
                  </a:lnTo>
                  <a:lnTo>
                    <a:pt x="1060657" y="326"/>
                  </a:lnTo>
                  <a:lnTo>
                    <a:pt x="1080362" y="0"/>
                  </a:lnTo>
                  <a:lnTo>
                    <a:pt x="1099337" y="1047"/>
                  </a:lnTo>
                  <a:lnTo>
                    <a:pt x="1107888" y="1047"/>
                  </a:lnTo>
                  <a:lnTo>
                    <a:pt x="1116019" y="1814"/>
                  </a:lnTo>
                  <a:lnTo>
                    <a:pt x="1123744" y="3361"/>
                  </a:lnTo>
                  <a:lnTo>
                    <a:pt x="422250" y="408086"/>
                  </a:lnTo>
                  <a:lnTo>
                    <a:pt x="422840" y="408086"/>
                  </a:lnTo>
                  <a:lnTo>
                    <a:pt x="392336" y="430893"/>
                  </a:lnTo>
                  <a:lnTo>
                    <a:pt x="375870" y="460406"/>
                  </a:lnTo>
                  <a:lnTo>
                    <a:pt x="373436" y="496616"/>
                  </a:lnTo>
                  <a:lnTo>
                    <a:pt x="381667" y="527064"/>
                  </a:lnTo>
                  <a:lnTo>
                    <a:pt x="354375" y="527064"/>
                  </a:lnTo>
                  <a:lnTo>
                    <a:pt x="329207" y="528156"/>
                  </a:lnTo>
                  <a:lnTo>
                    <a:pt x="299676" y="536959"/>
                  </a:lnTo>
                  <a:lnTo>
                    <a:pt x="265791" y="553456"/>
                  </a:lnTo>
                  <a:lnTo>
                    <a:pt x="50576" y="677289"/>
                  </a:lnTo>
                  <a:close/>
                </a:path>
                <a:path w="2626359" h="2045334">
                  <a:moveTo>
                    <a:pt x="385032" y="539512"/>
                  </a:moveTo>
                  <a:lnTo>
                    <a:pt x="375172" y="533698"/>
                  </a:lnTo>
                  <a:lnTo>
                    <a:pt x="354375" y="527064"/>
                  </a:lnTo>
                  <a:lnTo>
                    <a:pt x="381667" y="527064"/>
                  </a:lnTo>
                  <a:lnTo>
                    <a:pt x="385032" y="539512"/>
                  </a:lnTo>
                  <a:close/>
                </a:path>
              </a:pathLst>
            </a:custGeom>
            <a:solidFill>
              <a:srgbClr val="202656"/>
            </a:solidFill>
            <a:ln w="0">
              <a:noFill/>
            </a:ln>
          </p:spPr>
          <p:style>
            <a:lnRef idx="0"/>
            <a:fillRef idx="0"/>
            <a:effectRef idx="0"/>
            <a:fontRef idx="minor"/>
          </p:style>
        </p:sp>
        <p:sp>
          <p:nvSpPr>
            <p:cNvPr id="186" name="object 18"/>
            <p:cNvSpPr/>
            <p:nvPr/>
          </p:nvSpPr>
          <p:spPr>
            <a:xfrm>
              <a:off x="13257000" y="7237440"/>
              <a:ext cx="858240" cy="1406880"/>
            </a:xfrm>
            <a:custGeom>
              <a:avLst/>
              <a:gdLst/>
              <a:ahLst/>
              <a:rect l="l" t="t" r="r" b="b"/>
              <a:pathLst>
                <a:path w="858519" h="1407159">
                  <a:moveTo>
                    <a:pt x="154731" y="534597"/>
                  </a:moveTo>
                  <a:lnTo>
                    <a:pt x="0" y="150225"/>
                  </a:lnTo>
                  <a:lnTo>
                    <a:pt x="215214" y="26392"/>
                  </a:lnTo>
                  <a:lnTo>
                    <a:pt x="278630" y="1092"/>
                  </a:lnTo>
                  <a:lnTo>
                    <a:pt x="303798" y="0"/>
                  </a:lnTo>
                  <a:lnTo>
                    <a:pt x="324595" y="6633"/>
                  </a:lnTo>
                  <a:lnTo>
                    <a:pt x="334455" y="12448"/>
                  </a:lnTo>
                  <a:lnTo>
                    <a:pt x="334455" y="12983"/>
                  </a:lnTo>
                  <a:lnTo>
                    <a:pt x="473464" y="357245"/>
                  </a:lnTo>
                  <a:lnTo>
                    <a:pt x="201264" y="513059"/>
                  </a:lnTo>
                  <a:lnTo>
                    <a:pt x="188542" y="519869"/>
                  </a:lnTo>
                  <a:lnTo>
                    <a:pt x="176549" y="525721"/>
                  </a:lnTo>
                  <a:lnTo>
                    <a:pt x="165280" y="530627"/>
                  </a:lnTo>
                  <a:lnTo>
                    <a:pt x="154731" y="534597"/>
                  </a:lnTo>
                  <a:close/>
                </a:path>
                <a:path w="858519" h="1407159">
                  <a:moveTo>
                    <a:pt x="503137" y="1406823"/>
                  </a:moveTo>
                  <a:lnTo>
                    <a:pt x="216987" y="691598"/>
                  </a:lnTo>
                  <a:lnTo>
                    <a:pt x="535129" y="509570"/>
                  </a:lnTo>
                  <a:lnTo>
                    <a:pt x="763750" y="1075970"/>
                  </a:lnTo>
                  <a:lnTo>
                    <a:pt x="764885" y="1077691"/>
                  </a:lnTo>
                  <a:lnTo>
                    <a:pt x="785983" y="1120570"/>
                  </a:lnTo>
                  <a:lnTo>
                    <a:pt x="808521" y="1162589"/>
                  </a:lnTo>
                  <a:lnTo>
                    <a:pt x="832508" y="1203738"/>
                  </a:lnTo>
                  <a:lnTo>
                    <a:pt x="857951" y="1244007"/>
                  </a:lnTo>
                  <a:lnTo>
                    <a:pt x="718388" y="1323617"/>
                  </a:lnTo>
                  <a:lnTo>
                    <a:pt x="679722" y="1344859"/>
                  </a:lnTo>
                  <a:lnTo>
                    <a:pt x="614182" y="1375854"/>
                  </a:lnTo>
                  <a:lnTo>
                    <a:pt x="572079" y="1391698"/>
                  </a:lnTo>
                  <a:lnTo>
                    <a:pt x="535063" y="1402021"/>
                  </a:lnTo>
                  <a:lnTo>
                    <a:pt x="503137" y="1406823"/>
                  </a:lnTo>
                  <a:close/>
                </a:path>
              </a:pathLst>
            </a:custGeom>
            <a:solidFill>
              <a:srgbClr val="2a3a90"/>
            </a:solidFill>
            <a:ln w="0">
              <a:noFill/>
            </a:ln>
          </p:spPr>
          <p:style>
            <a:lnRef idx="0"/>
            <a:fillRef idx="0"/>
            <a:effectRef idx="0"/>
            <a:fontRef idx="minor"/>
          </p:style>
        </p:sp>
        <p:sp>
          <p:nvSpPr>
            <p:cNvPr id="187" name="object 19"/>
            <p:cNvSpPr/>
            <p:nvPr/>
          </p:nvSpPr>
          <p:spPr>
            <a:xfrm>
              <a:off x="14260680" y="7962840"/>
              <a:ext cx="2414520" cy="1361880"/>
            </a:xfrm>
            <a:custGeom>
              <a:avLst/>
              <a:gdLst/>
              <a:ahLst/>
              <a:rect l="l" t="t" r="r" b="b"/>
              <a:pathLst>
                <a:path w="2414905" h="1362075">
                  <a:moveTo>
                    <a:pt x="710159" y="1361461"/>
                  </a:moveTo>
                  <a:lnTo>
                    <a:pt x="13354" y="972091"/>
                  </a:lnTo>
                  <a:lnTo>
                    <a:pt x="0" y="959868"/>
                  </a:lnTo>
                  <a:lnTo>
                    <a:pt x="5776" y="949622"/>
                  </a:lnTo>
                  <a:lnTo>
                    <a:pt x="40123" y="914535"/>
                  </a:lnTo>
                  <a:lnTo>
                    <a:pt x="86512" y="879481"/>
                  </a:lnTo>
                  <a:lnTo>
                    <a:pt x="150045" y="839489"/>
                  </a:lnTo>
                  <a:lnTo>
                    <a:pt x="171218" y="856205"/>
                  </a:lnTo>
                  <a:lnTo>
                    <a:pt x="192819" y="872634"/>
                  </a:lnTo>
                  <a:lnTo>
                    <a:pt x="214846" y="888774"/>
                  </a:lnTo>
                  <a:lnTo>
                    <a:pt x="233441" y="901906"/>
                  </a:lnTo>
                  <a:lnTo>
                    <a:pt x="229570" y="901906"/>
                  </a:lnTo>
                  <a:lnTo>
                    <a:pt x="221799" y="902313"/>
                  </a:lnTo>
                  <a:lnTo>
                    <a:pt x="214028" y="905813"/>
                  </a:lnTo>
                  <a:lnTo>
                    <a:pt x="216936" y="905813"/>
                  </a:lnTo>
                  <a:lnTo>
                    <a:pt x="144822" y="947645"/>
                  </a:lnTo>
                  <a:lnTo>
                    <a:pt x="139773" y="950378"/>
                  </a:lnTo>
                  <a:lnTo>
                    <a:pt x="136690" y="951739"/>
                  </a:lnTo>
                  <a:lnTo>
                    <a:pt x="135503" y="951739"/>
                  </a:lnTo>
                  <a:lnTo>
                    <a:pt x="136690" y="952099"/>
                  </a:lnTo>
                  <a:lnTo>
                    <a:pt x="138644" y="953460"/>
                  </a:lnTo>
                  <a:lnTo>
                    <a:pt x="141320" y="955786"/>
                  </a:lnTo>
                  <a:lnTo>
                    <a:pt x="170997" y="973812"/>
                  </a:lnTo>
                  <a:lnTo>
                    <a:pt x="177810" y="975901"/>
                  </a:lnTo>
                  <a:lnTo>
                    <a:pt x="184831" y="976309"/>
                  </a:lnTo>
                  <a:lnTo>
                    <a:pt x="239550" y="976309"/>
                  </a:lnTo>
                  <a:lnTo>
                    <a:pt x="216936" y="989535"/>
                  </a:lnTo>
                  <a:lnTo>
                    <a:pt x="211120" y="991256"/>
                  </a:lnTo>
                  <a:lnTo>
                    <a:pt x="211120" y="992803"/>
                  </a:lnTo>
                  <a:lnTo>
                    <a:pt x="213074" y="994164"/>
                  </a:lnTo>
                  <a:lnTo>
                    <a:pt x="216936" y="995350"/>
                  </a:lnTo>
                  <a:lnTo>
                    <a:pt x="287922" y="1038961"/>
                  </a:lnTo>
                  <a:lnTo>
                    <a:pt x="286736" y="1038961"/>
                  </a:lnTo>
                  <a:lnTo>
                    <a:pt x="294385" y="1040701"/>
                  </a:lnTo>
                  <a:lnTo>
                    <a:pt x="301594" y="1041281"/>
                  </a:lnTo>
                  <a:lnTo>
                    <a:pt x="354595" y="1041281"/>
                  </a:lnTo>
                  <a:lnTo>
                    <a:pt x="329814" y="1054638"/>
                  </a:lnTo>
                  <a:lnTo>
                    <a:pt x="326905" y="1059313"/>
                  </a:lnTo>
                  <a:lnTo>
                    <a:pt x="326905" y="1060453"/>
                  </a:lnTo>
                  <a:lnTo>
                    <a:pt x="327859" y="1062221"/>
                  </a:lnTo>
                  <a:lnTo>
                    <a:pt x="329814" y="1064535"/>
                  </a:lnTo>
                  <a:lnTo>
                    <a:pt x="332140" y="1064535"/>
                  </a:lnTo>
                  <a:lnTo>
                    <a:pt x="404255" y="1106425"/>
                  </a:lnTo>
                  <a:lnTo>
                    <a:pt x="411208" y="1109258"/>
                  </a:lnTo>
                  <a:lnTo>
                    <a:pt x="418087" y="1110202"/>
                  </a:lnTo>
                  <a:lnTo>
                    <a:pt x="471678" y="1110202"/>
                  </a:lnTo>
                  <a:lnTo>
                    <a:pt x="445553" y="1124998"/>
                  </a:lnTo>
                  <a:lnTo>
                    <a:pt x="444017" y="1127323"/>
                  </a:lnTo>
                  <a:lnTo>
                    <a:pt x="443238" y="1128684"/>
                  </a:lnTo>
                  <a:lnTo>
                    <a:pt x="443238" y="1129091"/>
                  </a:lnTo>
                  <a:lnTo>
                    <a:pt x="441469" y="1129684"/>
                  </a:lnTo>
                  <a:lnTo>
                    <a:pt x="442644" y="1129684"/>
                  </a:lnTo>
                  <a:lnTo>
                    <a:pt x="444017" y="1130859"/>
                  </a:lnTo>
                  <a:lnTo>
                    <a:pt x="445553" y="1133138"/>
                  </a:lnTo>
                  <a:lnTo>
                    <a:pt x="519400" y="1172109"/>
                  </a:lnTo>
                  <a:lnTo>
                    <a:pt x="519400" y="1174424"/>
                  </a:lnTo>
                  <a:lnTo>
                    <a:pt x="525094" y="1177550"/>
                  </a:lnTo>
                  <a:lnTo>
                    <a:pt x="531064" y="1178208"/>
                  </a:lnTo>
                  <a:lnTo>
                    <a:pt x="583830" y="1178208"/>
                  </a:lnTo>
                  <a:lnTo>
                    <a:pt x="560117" y="1191287"/>
                  </a:lnTo>
                  <a:lnTo>
                    <a:pt x="558570" y="1192868"/>
                  </a:lnTo>
                  <a:lnTo>
                    <a:pt x="557802" y="1194776"/>
                  </a:lnTo>
                  <a:lnTo>
                    <a:pt x="557802" y="1198276"/>
                  </a:lnTo>
                  <a:lnTo>
                    <a:pt x="558570" y="1199462"/>
                  </a:lnTo>
                  <a:lnTo>
                    <a:pt x="560117" y="1200590"/>
                  </a:lnTo>
                  <a:lnTo>
                    <a:pt x="563185" y="1200590"/>
                  </a:lnTo>
                  <a:lnTo>
                    <a:pt x="635733" y="1241294"/>
                  </a:lnTo>
                  <a:lnTo>
                    <a:pt x="635733" y="1242481"/>
                  </a:lnTo>
                  <a:lnTo>
                    <a:pt x="641571" y="1245320"/>
                  </a:lnTo>
                  <a:lnTo>
                    <a:pt x="647974" y="1246266"/>
                  </a:lnTo>
                  <a:lnTo>
                    <a:pt x="820017" y="1246266"/>
                  </a:lnTo>
                  <a:lnTo>
                    <a:pt x="825925" y="1249656"/>
                  </a:lnTo>
                  <a:lnTo>
                    <a:pt x="821504" y="1249656"/>
                  </a:lnTo>
                  <a:lnTo>
                    <a:pt x="816862" y="1250610"/>
                  </a:lnTo>
                  <a:lnTo>
                    <a:pt x="812593" y="1252924"/>
                  </a:lnTo>
                  <a:lnTo>
                    <a:pt x="735209" y="1298315"/>
                  </a:lnTo>
                  <a:lnTo>
                    <a:pt x="735209" y="1298675"/>
                  </a:lnTo>
                  <a:lnTo>
                    <a:pt x="736384" y="1299861"/>
                  </a:lnTo>
                  <a:lnTo>
                    <a:pt x="738710" y="1301769"/>
                  </a:lnTo>
                  <a:lnTo>
                    <a:pt x="740432" y="1301769"/>
                  </a:lnTo>
                  <a:lnTo>
                    <a:pt x="767793" y="1317480"/>
                  </a:lnTo>
                  <a:lnTo>
                    <a:pt x="773824" y="1320548"/>
                  </a:lnTo>
                  <a:lnTo>
                    <a:pt x="779715" y="1321571"/>
                  </a:lnTo>
                  <a:lnTo>
                    <a:pt x="857167" y="1321571"/>
                  </a:lnTo>
                  <a:lnTo>
                    <a:pt x="814858" y="1339948"/>
                  </a:lnTo>
                  <a:lnTo>
                    <a:pt x="756477" y="1357319"/>
                  </a:lnTo>
                  <a:lnTo>
                    <a:pt x="710159" y="1361461"/>
                  </a:lnTo>
                  <a:close/>
                </a:path>
                <a:path w="2414905" h="1362075">
                  <a:moveTo>
                    <a:pt x="237294" y="904627"/>
                  </a:moveTo>
                  <a:lnTo>
                    <a:pt x="229570" y="901906"/>
                  </a:lnTo>
                  <a:lnTo>
                    <a:pt x="233441" y="901906"/>
                  </a:lnTo>
                  <a:lnTo>
                    <a:pt x="237294" y="904627"/>
                  </a:lnTo>
                  <a:close/>
                </a:path>
                <a:path w="2414905" h="1362075">
                  <a:moveTo>
                    <a:pt x="239550" y="976309"/>
                  </a:moveTo>
                  <a:lnTo>
                    <a:pt x="184831" y="976309"/>
                  </a:lnTo>
                  <a:lnTo>
                    <a:pt x="192057" y="975038"/>
                  </a:lnTo>
                  <a:lnTo>
                    <a:pt x="199486" y="972091"/>
                  </a:lnTo>
                  <a:lnTo>
                    <a:pt x="269879" y="929072"/>
                  </a:lnTo>
                  <a:lnTo>
                    <a:pt x="271647" y="928479"/>
                  </a:lnTo>
                  <a:lnTo>
                    <a:pt x="283401" y="936044"/>
                  </a:lnTo>
                  <a:lnTo>
                    <a:pt x="295461" y="943610"/>
                  </a:lnTo>
                  <a:lnTo>
                    <a:pt x="239550" y="976309"/>
                  </a:lnTo>
                  <a:close/>
                </a:path>
                <a:path w="2414905" h="1362075">
                  <a:moveTo>
                    <a:pt x="354595" y="1041281"/>
                  </a:moveTo>
                  <a:lnTo>
                    <a:pt x="301594" y="1041281"/>
                  </a:lnTo>
                  <a:lnTo>
                    <a:pt x="308363" y="1040701"/>
                  </a:lnTo>
                  <a:lnTo>
                    <a:pt x="314690" y="1038961"/>
                  </a:lnTo>
                  <a:lnTo>
                    <a:pt x="314690" y="1037194"/>
                  </a:lnTo>
                  <a:lnTo>
                    <a:pt x="385618" y="995943"/>
                  </a:lnTo>
                  <a:lnTo>
                    <a:pt x="412980" y="1011027"/>
                  </a:lnTo>
                  <a:lnTo>
                    <a:pt x="409885" y="1011841"/>
                  </a:lnTo>
                  <a:lnTo>
                    <a:pt x="406977" y="1012981"/>
                  </a:lnTo>
                  <a:lnTo>
                    <a:pt x="404255" y="1014516"/>
                  </a:lnTo>
                  <a:lnTo>
                    <a:pt x="354595" y="1041281"/>
                  </a:lnTo>
                  <a:close/>
                </a:path>
                <a:path w="2414905" h="1362075">
                  <a:moveTo>
                    <a:pt x="471678" y="1110202"/>
                  </a:moveTo>
                  <a:lnTo>
                    <a:pt x="418087" y="1110202"/>
                  </a:lnTo>
                  <a:lnTo>
                    <a:pt x="424887" y="1109258"/>
                  </a:lnTo>
                  <a:lnTo>
                    <a:pt x="431604" y="1106425"/>
                  </a:lnTo>
                  <a:lnTo>
                    <a:pt x="505452" y="1064535"/>
                  </a:lnTo>
                  <a:lnTo>
                    <a:pt x="528719" y="1077897"/>
                  </a:lnTo>
                  <a:lnTo>
                    <a:pt x="471678" y="1110202"/>
                  </a:lnTo>
                  <a:close/>
                </a:path>
                <a:path w="2414905" h="1362075">
                  <a:moveTo>
                    <a:pt x="583830" y="1178208"/>
                  </a:moveTo>
                  <a:lnTo>
                    <a:pt x="531064" y="1178208"/>
                  </a:lnTo>
                  <a:lnTo>
                    <a:pt x="537315" y="1176394"/>
                  </a:lnTo>
                  <a:lnTo>
                    <a:pt x="543854" y="1172109"/>
                  </a:lnTo>
                  <a:lnTo>
                    <a:pt x="618283" y="1129684"/>
                  </a:lnTo>
                  <a:lnTo>
                    <a:pt x="644458" y="1144768"/>
                  </a:lnTo>
                  <a:lnTo>
                    <a:pt x="583830" y="1178208"/>
                  </a:lnTo>
                  <a:close/>
                </a:path>
                <a:path w="2414905" h="1362075">
                  <a:moveTo>
                    <a:pt x="820017" y="1246266"/>
                  </a:moveTo>
                  <a:lnTo>
                    <a:pt x="647974" y="1246266"/>
                  </a:lnTo>
                  <a:lnTo>
                    <a:pt x="654948" y="1245320"/>
                  </a:lnTo>
                  <a:lnTo>
                    <a:pt x="662501" y="1242481"/>
                  </a:lnTo>
                  <a:lnTo>
                    <a:pt x="662501" y="1241294"/>
                  </a:lnTo>
                  <a:lnTo>
                    <a:pt x="736384" y="1198276"/>
                  </a:lnTo>
                  <a:lnTo>
                    <a:pt x="820017" y="1246266"/>
                  </a:lnTo>
                  <a:close/>
                </a:path>
                <a:path w="2414905" h="1362075">
                  <a:moveTo>
                    <a:pt x="563185" y="1200590"/>
                  </a:moveTo>
                  <a:lnTo>
                    <a:pt x="560117" y="1200590"/>
                  </a:lnTo>
                  <a:lnTo>
                    <a:pt x="560117" y="1198869"/>
                  </a:lnTo>
                  <a:lnTo>
                    <a:pt x="563185" y="1200590"/>
                  </a:lnTo>
                  <a:close/>
                </a:path>
                <a:path w="2414905" h="1362075">
                  <a:moveTo>
                    <a:pt x="826553" y="1250017"/>
                  </a:moveTo>
                  <a:lnTo>
                    <a:pt x="821504" y="1249656"/>
                  </a:lnTo>
                  <a:lnTo>
                    <a:pt x="825925" y="1249656"/>
                  </a:lnTo>
                  <a:lnTo>
                    <a:pt x="826553" y="1250017"/>
                  </a:lnTo>
                  <a:close/>
                </a:path>
                <a:path w="2414905" h="1362075">
                  <a:moveTo>
                    <a:pt x="857167" y="1321571"/>
                  </a:moveTo>
                  <a:lnTo>
                    <a:pt x="779715" y="1321571"/>
                  </a:lnTo>
                  <a:lnTo>
                    <a:pt x="785461" y="1320548"/>
                  </a:lnTo>
                  <a:lnTo>
                    <a:pt x="791060" y="1317480"/>
                  </a:lnTo>
                  <a:lnTo>
                    <a:pt x="863174" y="1274462"/>
                  </a:lnTo>
                  <a:lnTo>
                    <a:pt x="865129" y="1274462"/>
                  </a:lnTo>
                  <a:lnTo>
                    <a:pt x="866676" y="1274276"/>
                  </a:lnTo>
                  <a:lnTo>
                    <a:pt x="867851" y="1273869"/>
                  </a:lnTo>
                  <a:lnTo>
                    <a:pt x="908567" y="1297128"/>
                  </a:lnTo>
                  <a:lnTo>
                    <a:pt x="885301" y="1309351"/>
                  </a:lnTo>
                  <a:lnTo>
                    <a:pt x="857167" y="1321571"/>
                  </a:lnTo>
                  <a:close/>
                </a:path>
                <a:path w="2414905" h="1362075">
                  <a:moveTo>
                    <a:pt x="1705444" y="46345"/>
                  </a:moveTo>
                  <a:lnTo>
                    <a:pt x="1690764" y="36434"/>
                  </a:lnTo>
                  <a:lnTo>
                    <a:pt x="1676368" y="26447"/>
                  </a:lnTo>
                  <a:lnTo>
                    <a:pt x="1662254" y="16381"/>
                  </a:lnTo>
                  <a:lnTo>
                    <a:pt x="1648418" y="6234"/>
                  </a:lnTo>
                  <a:lnTo>
                    <a:pt x="1676015" y="1047"/>
                  </a:lnTo>
                  <a:lnTo>
                    <a:pt x="1700051" y="0"/>
                  </a:lnTo>
                  <a:lnTo>
                    <a:pt x="1720525" y="3093"/>
                  </a:lnTo>
                  <a:lnTo>
                    <a:pt x="1737436" y="10328"/>
                  </a:lnTo>
                  <a:lnTo>
                    <a:pt x="1797265" y="44438"/>
                  </a:lnTo>
                  <a:lnTo>
                    <a:pt x="1712401" y="44438"/>
                  </a:lnTo>
                  <a:lnTo>
                    <a:pt x="1705444" y="46345"/>
                  </a:lnTo>
                  <a:close/>
                </a:path>
                <a:path w="2414905" h="1362075">
                  <a:moveTo>
                    <a:pt x="1848588" y="73698"/>
                  </a:moveTo>
                  <a:lnTo>
                    <a:pt x="1753117" y="73698"/>
                  </a:lnTo>
                  <a:lnTo>
                    <a:pt x="1754292" y="70977"/>
                  </a:lnTo>
                  <a:lnTo>
                    <a:pt x="1756026" y="69023"/>
                  </a:lnTo>
                  <a:lnTo>
                    <a:pt x="1758387" y="67883"/>
                  </a:lnTo>
                  <a:lnTo>
                    <a:pt x="1756026" y="67883"/>
                  </a:lnTo>
                  <a:lnTo>
                    <a:pt x="1754292" y="67697"/>
                  </a:lnTo>
                  <a:lnTo>
                    <a:pt x="1753117" y="67290"/>
                  </a:lnTo>
                  <a:lnTo>
                    <a:pt x="1724628" y="49253"/>
                  </a:lnTo>
                  <a:lnTo>
                    <a:pt x="1718811" y="45392"/>
                  </a:lnTo>
                  <a:lnTo>
                    <a:pt x="1712401" y="44438"/>
                  </a:lnTo>
                  <a:lnTo>
                    <a:pt x="1797265" y="44438"/>
                  </a:lnTo>
                  <a:lnTo>
                    <a:pt x="1848588" y="73698"/>
                  </a:lnTo>
                  <a:close/>
                </a:path>
                <a:path w="2414905" h="1362075">
                  <a:moveTo>
                    <a:pt x="1775244" y="90550"/>
                  </a:moveTo>
                  <a:lnTo>
                    <a:pt x="1749069" y="74838"/>
                  </a:lnTo>
                  <a:lnTo>
                    <a:pt x="1753117" y="72512"/>
                  </a:lnTo>
                  <a:lnTo>
                    <a:pt x="1753117" y="73698"/>
                  </a:lnTo>
                  <a:lnTo>
                    <a:pt x="1848588" y="73698"/>
                  </a:lnTo>
                  <a:lnTo>
                    <a:pt x="1873046" y="87642"/>
                  </a:lnTo>
                  <a:lnTo>
                    <a:pt x="1783015" y="87642"/>
                  </a:lnTo>
                  <a:lnTo>
                    <a:pt x="1777559" y="89956"/>
                  </a:lnTo>
                  <a:lnTo>
                    <a:pt x="1775244" y="90550"/>
                  </a:lnTo>
                  <a:close/>
                </a:path>
                <a:path w="2414905" h="1362075">
                  <a:moveTo>
                    <a:pt x="1883664" y="141162"/>
                  </a:moveTo>
                  <a:lnTo>
                    <a:pt x="1871811" y="141162"/>
                  </a:lnTo>
                  <a:lnTo>
                    <a:pt x="1872579" y="138801"/>
                  </a:lnTo>
                  <a:lnTo>
                    <a:pt x="1873533" y="137068"/>
                  </a:lnTo>
                  <a:lnTo>
                    <a:pt x="1874720" y="135894"/>
                  </a:lnTo>
                  <a:lnTo>
                    <a:pt x="1873533" y="135894"/>
                  </a:lnTo>
                  <a:lnTo>
                    <a:pt x="1872579" y="135115"/>
                  </a:lnTo>
                  <a:lnTo>
                    <a:pt x="1871811" y="133568"/>
                  </a:lnTo>
                  <a:lnTo>
                    <a:pt x="1797929" y="91143"/>
                  </a:lnTo>
                  <a:lnTo>
                    <a:pt x="1789785" y="88049"/>
                  </a:lnTo>
                  <a:lnTo>
                    <a:pt x="1783015" y="87642"/>
                  </a:lnTo>
                  <a:lnTo>
                    <a:pt x="1873046" y="87642"/>
                  </a:lnTo>
                  <a:lnTo>
                    <a:pt x="1894484" y="99865"/>
                  </a:lnTo>
                  <a:lnTo>
                    <a:pt x="1883664" y="141162"/>
                  </a:lnTo>
                  <a:close/>
                </a:path>
                <a:path w="2414905" h="1362075">
                  <a:moveTo>
                    <a:pt x="1881083" y="151012"/>
                  </a:moveTo>
                  <a:lnTo>
                    <a:pt x="1865995" y="142883"/>
                  </a:lnTo>
                  <a:lnTo>
                    <a:pt x="1871811" y="139383"/>
                  </a:lnTo>
                  <a:lnTo>
                    <a:pt x="1871811" y="141162"/>
                  </a:lnTo>
                  <a:lnTo>
                    <a:pt x="1883664" y="141162"/>
                  </a:lnTo>
                  <a:lnTo>
                    <a:pt x="1881083" y="151012"/>
                  </a:lnTo>
                  <a:close/>
                </a:path>
                <a:path w="2414905" h="1362075">
                  <a:moveTo>
                    <a:pt x="2201887" y="275450"/>
                  </a:moveTo>
                  <a:lnTo>
                    <a:pt x="2098660" y="275450"/>
                  </a:lnTo>
                  <a:lnTo>
                    <a:pt x="2101347" y="272763"/>
                  </a:lnTo>
                  <a:lnTo>
                    <a:pt x="2102929" y="271217"/>
                  </a:lnTo>
                  <a:lnTo>
                    <a:pt x="2103290" y="270810"/>
                  </a:lnTo>
                  <a:lnTo>
                    <a:pt x="2102929" y="270810"/>
                  </a:lnTo>
                  <a:lnTo>
                    <a:pt x="2101347" y="269856"/>
                  </a:lnTo>
                  <a:lnTo>
                    <a:pt x="2098660" y="267902"/>
                  </a:lnTo>
                  <a:lnTo>
                    <a:pt x="2065493" y="246957"/>
                  </a:lnTo>
                  <a:lnTo>
                    <a:pt x="2076533" y="203939"/>
                  </a:lnTo>
                  <a:lnTo>
                    <a:pt x="2201887" y="275450"/>
                  </a:lnTo>
                  <a:close/>
                </a:path>
                <a:path w="2414905" h="1362075">
                  <a:moveTo>
                    <a:pt x="2125381" y="292348"/>
                  </a:moveTo>
                  <a:lnTo>
                    <a:pt x="2096891" y="276031"/>
                  </a:lnTo>
                  <a:lnTo>
                    <a:pt x="2098660" y="274903"/>
                  </a:lnTo>
                  <a:lnTo>
                    <a:pt x="2098660" y="275450"/>
                  </a:lnTo>
                  <a:lnTo>
                    <a:pt x="2201887" y="275450"/>
                  </a:lnTo>
                  <a:lnTo>
                    <a:pt x="2225372" y="288847"/>
                  </a:lnTo>
                  <a:lnTo>
                    <a:pt x="2132012" y="288847"/>
                  </a:lnTo>
                  <a:lnTo>
                    <a:pt x="2125381" y="292348"/>
                  </a:lnTo>
                  <a:close/>
                </a:path>
                <a:path w="2414905" h="1362075">
                  <a:moveTo>
                    <a:pt x="2320126" y="342902"/>
                  </a:moveTo>
                  <a:lnTo>
                    <a:pt x="2216132" y="342902"/>
                  </a:lnTo>
                  <a:lnTo>
                    <a:pt x="2218447" y="340588"/>
                  </a:lnTo>
                  <a:lnTo>
                    <a:pt x="2220215" y="338273"/>
                  </a:lnTo>
                  <a:lnTo>
                    <a:pt x="2221355" y="335959"/>
                  </a:lnTo>
                  <a:lnTo>
                    <a:pt x="2220215" y="335959"/>
                  </a:lnTo>
                  <a:lnTo>
                    <a:pt x="2218447" y="335366"/>
                  </a:lnTo>
                  <a:lnTo>
                    <a:pt x="2216132" y="334180"/>
                  </a:lnTo>
                  <a:lnTo>
                    <a:pt x="2138608" y="289033"/>
                  </a:lnTo>
                  <a:lnTo>
                    <a:pt x="2132012" y="288847"/>
                  </a:lnTo>
                  <a:lnTo>
                    <a:pt x="2225372" y="288847"/>
                  </a:lnTo>
                  <a:lnTo>
                    <a:pt x="2320126" y="342902"/>
                  </a:lnTo>
                  <a:close/>
                </a:path>
                <a:path w="2414905" h="1362075">
                  <a:moveTo>
                    <a:pt x="2246983" y="361533"/>
                  </a:moveTo>
                  <a:lnTo>
                    <a:pt x="2245797" y="361533"/>
                  </a:lnTo>
                  <a:lnTo>
                    <a:pt x="2212084" y="342320"/>
                  </a:lnTo>
                  <a:lnTo>
                    <a:pt x="2216132" y="339413"/>
                  </a:lnTo>
                  <a:lnTo>
                    <a:pt x="2216132" y="342902"/>
                  </a:lnTo>
                  <a:lnTo>
                    <a:pt x="2320126" y="342902"/>
                  </a:lnTo>
                  <a:lnTo>
                    <a:pt x="2349360" y="359579"/>
                  </a:lnTo>
                  <a:lnTo>
                    <a:pt x="2255894" y="359579"/>
                  </a:lnTo>
                  <a:lnTo>
                    <a:pt x="2246983" y="361533"/>
                  </a:lnTo>
                  <a:close/>
                </a:path>
                <a:path w="2414905" h="1362075">
                  <a:moveTo>
                    <a:pt x="2382487" y="440626"/>
                  </a:moveTo>
                  <a:lnTo>
                    <a:pt x="2336548" y="413866"/>
                  </a:lnTo>
                  <a:lnTo>
                    <a:pt x="2340596" y="411552"/>
                  </a:lnTo>
                  <a:lnTo>
                    <a:pt x="2343690" y="409238"/>
                  </a:lnTo>
                  <a:lnTo>
                    <a:pt x="2345645" y="408051"/>
                  </a:lnTo>
                  <a:lnTo>
                    <a:pt x="2346413" y="408051"/>
                  </a:lnTo>
                  <a:lnTo>
                    <a:pt x="2345645" y="408005"/>
                  </a:lnTo>
                  <a:lnTo>
                    <a:pt x="2344272" y="407284"/>
                  </a:lnTo>
                  <a:lnTo>
                    <a:pt x="2342364" y="405737"/>
                  </a:lnTo>
                  <a:lnTo>
                    <a:pt x="2270250" y="362672"/>
                  </a:lnTo>
                  <a:lnTo>
                    <a:pt x="2263665" y="359986"/>
                  </a:lnTo>
                  <a:lnTo>
                    <a:pt x="2255894" y="359579"/>
                  </a:lnTo>
                  <a:lnTo>
                    <a:pt x="2349360" y="359579"/>
                  </a:lnTo>
                  <a:lnTo>
                    <a:pt x="2401671" y="389421"/>
                  </a:lnTo>
                  <a:lnTo>
                    <a:pt x="2407127" y="393328"/>
                  </a:lnTo>
                  <a:lnTo>
                    <a:pt x="2411396" y="397189"/>
                  </a:lnTo>
                  <a:lnTo>
                    <a:pt x="2414479" y="401050"/>
                  </a:lnTo>
                  <a:lnTo>
                    <a:pt x="2409644" y="409861"/>
                  </a:lnTo>
                  <a:lnTo>
                    <a:pt x="2402697" y="419390"/>
                  </a:lnTo>
                  <a:lnTo>
                    <a:pt x="2393644" y="429644"/>
                  </a:lnTo>
                  <a:lnTo>
                    <a:pt x="2382487" y="440626"/>
                  </a:lnTo>
                  <a:close/>
                </a:path>
              </a:pathLst>
            </a:custGeom>
            <a:solidFill>
              <a:srgbClr val="ecf9fe"/>
            </a:solidFill>
            <a:ln w="0">
              <a:noFill/>
            </a:ln>
          </p:spPr>
          <p:style>
            <a:lnRef idx="0"/>
            <a:fillRef idx="0"/>
            <a:effectRef idx="0"/>
            <a:fontRef idx="minor"/>
          </p:style>
        </p:sp>
        <p:sp>
          <p:nvSpPr>
            <p:cNvPr id="188" name="object 20"/>
            <p:cNvSpPr/>
            <p:nvPr/>
          </p:nvSpPr>
          <p:spPr>
            <a:xfrm>
              <a:off x="14396400" y="8007120"/>
              <a:ext cx="2210760" cy="1277280"/>
            </a:xfrm>
            <a:custGeom>
              <a:avLst/>
              <a:gdLst/>
              <a:ahLst/>
              <a:rect l="l" t="t" r="r" b="b"/>
              <a:pathLst>
                <a:path w="2211069" h="1277620">
                  <a:moveTo>
                    <a:pt x="49327" y="931871"/>
                  </a:moveTo>
                  <a:lnTo>
                    <a:pt x="42306" y="931463"/>
                  </a:lnTo>
                  <a:lnTo>
                    <a:pt x="35493" y="929373"/>
                  </a:lnTo>
                  <a:lnTo>
                    <a:pt x="5816" y="911347"/>
                  </a:lnTo>
                  <a:lnTo>
                    <a:pt x="3140" y="909021"/>
                  </a:lnTo>
                  <a:lnTo>
                    <a:pt x="1186" y="907661"/>
                  </a:lnTo>
                  <a:lnTo>
                    <a:pt x="0" y="907300"/>
                  </a:lnTo>
                  <a:lnTo>
                    <a:pt x="1186" y="907300"/>
                  </a:lnTo>
                  <a:lnTo>
                    <a:pt x="4269" y="905940"/>
                  </a:lnTo>
                  <a:lnTo>
                    <a:pt x="9318" y="903207"/>
                  </a:lnTo>
                  <a:lnTo>
                    <a:pt x="81432" y="861375"/>
                  </a:lnTo>
                  <a:lnTo>
                    <a:pt x="78524" y="861375"/>
                  </a:lnTo>
                  <a:lnTo>
                    <a:pt x="86295" y="857874"/>
                  </a:lnTo>
                  <a:lnTo>
                    <a:pt x="94066" y="857467"/>
                  </a:lnTo>
                  <a:lnTo>
                    <a:pt x="101790" y="860188"/>
                  </a:lnTo>
                  <a:lnTo>
                    <a:pt x="136143" y="884041"/>
                  </a:lnTo>
                  <a:lnTo>
                    <a:pt x="134375" y="884634"/>
                  </a:lnTo>
                  <a:lnTo>
                    <a:pt x="63982" y="927652"/>
                  </a:lnTo>
                  <a:lnTo>
                    <a:pt x="56553" y="930600"/>
                  </a:lnTo>
                  <a:lnTo>
                    <a:pt x="49327" y="931871"/>
                  </a:lnTo>
                  <a:close/>
                </a:path>
                <a:path w="2211069" h="1277620">
                  <a:moveTo>
                    <a:pt x="166090" y="996843"/>
                  </a:moveTo>
                  <a:lnTo>
                    <a:pt x="158881" y="996263"/>
                  </a:lnTo>
                  <a:lnTo>
                    <a:pt x="151232" y="994523"/>
                  </a:lnTo>
                  <a:lnTo>
                    <a:pt x="152418" y="994523"/>
                  </a:lnTo>
                  <a:lnTo>
                    <a:pt x="81432" y="950912"/>
                  </a:lnTo>
                  <a:lnTo>
                    <a:pt x="77570" y="949725"/>
                  </a:lnTo>
                  <a:lnTo>
                    <a:pt x="75616" y="948365"/>
                  </a:lnTo>
                  <a:lnTo>
                    <a:pt x="75616" y="946818"/>
                  </a:lnTo>
                  <a:lnTo>
                    <a:pt x="81432" y="945097"/>
                  </a:lnTo>
                  <a:lnTo>
                    <a:pt x="159957" y="899171"/>
                  </a:lnTo>
                  <a:lnTo>
                    <a:pt x="183223" y="912522"/>
                  </a:lnTo>
                  <a:lnTo>
                    <a:pt x="250114" y="951505"/>
                  </a:lnTo>
                  <a:lnTo>
                    <a:pt x="179186" y="992755"/>
                  </a:lnTo>
                  <a:lnTo>
                    <a:pt x="179186" y="994523"/>
                  </a:lnTo>
                  <a:lnTo>
                    <a:pt x="172859" y="996263"/>
                  </a:lnTo>
                  <a:lnTo>
                    <a:pt x="166090" y="996843"/>
                  </a:lnTo>
                  <a:close/>
                </a:path>
                <a:path w="2211069" h="1277620">
                  <a:moveTo>
                    <a:pt x="282583" y="1065763"/>
                  </a:moveTo>
                  <a:lnTo>
                    <a:pt x="275704" y="1064819"/>
                  </a:lnTo>
                  <a:lnTo>
                    <a:pt x="268751" y="1061987"/>
                  </a:lnTo>
                  <a:lnTo>
                    <a:pt x="196636" y="1020096"/>
                  </a:lnTo>
                  <a:lnTo>
                    <a:pt x="194310" y="1020096"/>
                  </a:lnTo>
                  <a:lnTo>
                    <a:pt x="192355" y="1017782"/>
                  </a:lnTo>
                  <a:lnTo>
                    <a:pt x="191401" y="1016014"/>
                  </a:lnTo>
                  <a:lnTo>
                    <a:pt x="191401" y="1014875"/>
                  </a:lnTo>
                  <a:lnTo>
                    <a:pt x="194310" y="1010200"/>
                  </a:lnTo>
                  <a:lnTo>
                    <a:pt x="268751" y="970077"/>
                  </a:lnTo>
                  <a:lnTo>
                    <a:pt x="271473" y="968542"/>
                  </a:lnTo>
                  <a:lnTo>
                    <a:pt x="274381" y="967402"/>
                  </a:lnTo>
                  <a:lnTo>
                    <a:pt x="277476" y="966588"/>
                  </a:lnTo>
                  <a:lnTo>
                    <a:pt x="369948" y="1020096"/>
                  </a:lnTo>
                  <a:lnTo>
                    <a:pt x="296100" y="1061987"/>
                  </a:lnTo>
                  <a:lnTo>
                    <a:pt x="289383" y="1064819"/>
                  </a:lnTo>
                  <a:lnTo>
                    <a:pt x="282583" y="1065763"/>
                  </a:lnTo>
                  <a:close/>
                </a:path>
                <a:path w="2211069" h="1277620">
                  <a:moveTo>
                    <a:pt x="395560" y="1133769"/>
                  </a:moveTo>
                  <a:lnTo>
                    <a:pt x="389590" y="1133112"/>
                  </a:lnTo>
                  <a:lnTo>
                    <a:pt x="383896" y="1129985"/>
                  </a:lnTo>
                  <a:lnTo>
                    <a:pt x="383896" y="1127671"/>
                  </a:lnTo>
                  <a:lnTo>
                    <a:pt x="310049" y="1088700"/>
                  </a:lnTo>
                  <a:lnTo>
                    <a:pt x="308513" y="1086420"/>
                  </a:lnTo>
                  <a:lnTo>
                    <a:pt x="307140" y="1085246"/>
                  </a:lnTo>
                  <a:lnTo>
                    <a:pt x="305965" y="1085246"/>
                  </a:lnTo>
                  <a:lnTo>
                    <a:pt x="307734" y="1084653"/>
                  </a:lnTo>
                  <a:lnTo>
                    <a:pt x="307734" y="1084246"/>
                  </a:lnTo>
                  <a:lnTo>
                    <a:pt x="308513" y="1082885"/>
                  </a:lnTo>
                  <a:lnTo>
                    <a:pt x="310049" y="1080559"/>
                  </a:lnTo>
                  <a:lnTo>
                    <a:pt x="393215" y="1033459"/>
                  </a:lnTo>
                  <a:lnTo>
                    <a:pt x="482779" y="1085246"/>
                  </a:lnTo>
                  <a:lnTo>
                    <a:pt x="408350" y="1127671"/>
                  </a:lnTo>
                  <a:lnTo>
                    <a:pt x="401811" y="1131956"/>
                  </a:lnTo>
                  <a:lnTo>
                    <a:pt x="395560" y="1133769"/>
                  </a:lnTo>
                  <a:close/>
                </a:path>
                <a:path w="2211069" h="1277620">
                  <a:moveTo>
                    <a:pt x="424613" y="1156152"/>
                  </a:moveTo>
                  <a:lnTo>
                    <a:pt x="423066" y="1155024"/>
                  </a:lnTo>
                  <a:lnTo>
                    <a:pt x="422298" y="1153838"/>
                  </a:lnTo>
                  <a:lnTo>
                    <a:pt x="422298" y="1150337"/>
                  </a:lnTo>
                  <a:lnTo>
                    <a:pt x="423066" y="1148430"/>
                  </a:lnTo>
                  <a:lnTo>
                    <a:pt x="424613" y="1146848"/>
                  </a:lnTo>
                  <a:lnTo>
                    <a:pt x="508954" y="1100330"/>
                  </a:lnTo>
                  <a:lnTo>
                    <a:pt x="600880" y="1153838"/>
                  </a:lnTo>
                  <a:lnTo>
                    <a:pt x="599861" y="1154431"/>
                  </a:lnTo>
                  <a:lnTo>
                    <a:pt x="424613" y="1154431"/>
                  </a:lnTo>
                  <a:lnTo>
                    <a:pt x="424613" y="1156152"/>
                  </a:lnTo>
                  <a:close/>
                </a:path>
                <a:path w="2211069" h="1277620">
                  <a:moveTo>
                    <a:pt x="512470" y="1201828"/>
                  </a:moveTo>
                  <a:lnTo>
                    <a:pt x="506067" y="1200881"/>
                  </a:lnTo>
                  <a:lnTo>
                    <a:pt x="500229" y="1198042"/>
                  </a:lnTo>
                  <a:lnTo>
                    <a:pt x="500229" y="1196856"/>
                  </a:lnTo>
                  <a:lnTo>
                    <a:pt x="424613" y="1154431"/>
                  </a:lnTo>
                  <a:lnTo>
                    <a:pt x="599861" y="1154431"/>
                  </a:lnTo>
                  <a:lnTo>
                    <a:pt x="526997" y="1196856"/>
                  </a:lnTo>
                  <a:lnTo>
                    <a:pt x="526997" y="1198042"/>
                  </a:lnTo>
                  <a:lnTo>
                    <a:pt x="519444" y="1200881"/>
                  </a:lnTo>
                  <a:lnTo>
                    <a:pt x="512470" y="1201828"/>
                  </a:lnTo>
                  <a:close/>
                </a:path>
                <a:path w="2211069" h="1277620">
                  <a:moveTo>
                    <a:pt x="644211" y="1277133"/>
                  </a:moveTo>
                  <a:lnTo>
                    <a:pt x="638320" y="1276110"/>
                  </a:lnTo>
                  <a:lnTo>
                    <a:pt x="632289" y="1273042"/>
                  </a:lnTo>
                  <a:lnTo>
                    <a:pt x="604928" y="1257330"/>
                  </a:lnTo>
                  <a:lnTo>
                    <a:pt x="603206" y="1257330"/>
                  </a:lnTo>
                  <a:lnTo>
                    <a:pt x="600880" y="1255423"/>
                  </a:lnTo>
                  <a:lnTo>
                    <a:pt x="599705" y="1254237"/>
                  </a:lnTo>
                  <a:lnTo>
                    <a:pt x="599705" y="1253876"/>
                  </a:lnTo>
                  <a:lnTo>
                    <a:pt x="677089" y="1208486"/>
                  </a:lnTo>
                  <a:lnTo>
                    <a:pt x="681358" y="1206171"/>
                  </a:lnTo>
                  <a:lnTo>
                    <a:pt x="686000" y="1205218"/>
                  </a:lnTo>
                  <a:lnTo>
                    <a:pt x="691049" y="1205578"/>
                  </a:lnTo>
                  <a:lnTo>
                    <a:pt x="732347" y="1229431"/>
                  </a:lnTo>
                  <a:lnTo>
                    <a:pt x="731172" y="1229838"/>
                  </a:lnTo>
                  <a:lnTo>
                    <a:pt x="729625" y="1230024"/>
                  </a:lnTo>
                  <a:lnTo>
                    <a:pt x="727670" y="1230024"/>
                  </a:lnTo>
                  <a:lnTo>
                    <a:pt x="655556" y="1273042"/>
                  </a:lnTo>
                  <a:lnTo>
                    <a:pt x="649957" y="1276110"/>
                  </a:lnTo>
                  <a:lnTo>
                    <a:pt x="644211" y="1277133"/>
                  </a:lnTo>
                  <a:close/>
                </a:path>
                <a:path w="2211069" h="1277620">
                  <a:moveTo>
                    <a:pt x="1613565" y="30399"/>
                  </a:moveTo>
                  <a:lnTo>
                    <a:pt x="1579324" y="8315"/>
                  </a:lnTo>
                  <a:lnTo>
                    <a:pt x="1569940" y="1907"/>
                  </a:lnTo>
                  <a:lnTo>
                    <a:pt x="1576897" y="0"/>
                  </a:lnTo>
                  <a:lnTo>
                    <a:pt x="1583307" y="953"/>
                  </a:lnTo>
                  <a:lnTo>
                    <a:pt x="1589124" y="4814"/>
                  </a:lnTo>
                  <a:lnTo>
                    <a:pt x="1617613" y="22852"/>
                  </a:lnTo>
                  <a:lnTo>
                    <a:pt x="1618788" y="23259"/>
                  </a:lnTo>
                  <a:lnTo>
                    <a:pt x="1620522" y="23445"/>
                  </a:lnTo>
                  <a:lnTo>
                    <a:pt x="1622883" y="23445"/>
                  </a:lnTo>
                  <a:lnTo>
                    <a:pt x="1620522" y="24585"/>
                  </a:lnTo>
                  <a:lnTo>
                    <a:pt x="1618788" y="26538"/>
                  </a:lnTo>
                  <a:lnTo>
                    <a:pt x="1618126" y="28074"/>
                  </a:lnTo>
                  <a:lnTo>
                    <a:pt x="1617613" y="28074"/>
                  </a:lnTo>
                  <a:lnTo>
                    <a:pt x="1613565" y="30399"/>
                  </a:lnTo>
                  <a:close/>
                </a:path>
                <a:path w="2211069" h="1277620">
                  <a:moveTo>
                    <a:pt x="1617613" y="29260"/>
                  </a:moveTo>
                  <a:lnTo>
                    <a:pt x="1617613" y="28074"/>
                  </a:lnTo>
                  <a:lnTo>
                    <a:pt x="1618126" y="28074"/>
                  </a:lnTo>
                  <a:lnTo>
                    <a:pt x="1617613" y="29260"/>
                  </a:lnTo>
                  <a:close/>
                </a:path>
                <a:path w="2211069" h="1277620">
                  <a:moveTo>
                    <a:pt x="1730491" y="98445"/>
                  </a:moveTo>
                  <a:lnTo>
                    <a:pt x="1639740" y="46111"/>
                  </a:lnTo>
                  <a:lnTo>
                    <a:pt x="1642055" y="45518"/>
                  </a:lnTo>
                  <a:lnTo>
                    <a:pt x="1647511" y="43204"/>
                  </a:lnTo>
                  <a:lnTo>
                    <a:pt x="1654281" y="43611"/>
                  </a:lnTo>
                  <a:lnTo>
                    <a:pt x="1662425" y="46704"/>
                  </a:lnTo>
                  <a:lnTo>
                    <a:pt x="1736307" y="89129"/>
                  </a:lnTo>
                  <a:lnTo>
                    <a:pt x="1737075" y="90676"/>
                  </a:lnTo>
                  <a:lnTo>
                    <a:pt x="1738029" y="91455"/>
                  </a:lnTo>
                  <a:lnTo>
                    <a:pt x="1739216" y="91455"/>
                  </a:lnTo>
                  <a:lnTo>
                    <a:pt x="1738029" y="92630"/>
                  </a:lnTo>
                  <a:lnTo>
                    <a:pt x="1737075" y="94363"/>
                  </a:lnTo>
                  <a:lnTo>
                    <a:pt x="1736886" y="94944"/>
                  </a:lnTo>
                  <a:lnTo>
                    <a:pt x="1736307" y="94944"/>
                  </a:lnTo>
                  <a:lnTo>
                    <a:pt x="1730491" y="98445"/>
                  </a:lnTo>
                  <a:close/>
                </a:path>
                <a:path w="2211069" h="1277620">
                  <a:moveTo>
                    <a:pt x="1736307" y="96724"/>
                  </a:moveTo>
                  <a:lnTo>
                    <a:pt x="1736307" y="94944"/>
                  </a:lnTo>
                  <a:lnTo>
                    <a:pt x="1736886" y="94944"/>
                  </a:lnTo>
                  <a:lnTo>
                    <a:pt x="1736307" y="96724"/>
                  </a:lnTo>
                  <a:close/>
                </a:path>
                <a:path w="2211069" h="1277620">
                  <a:moveTo>
                    <a:pt x="1961387" y="231593"/>
                  </a:moveTo>
                  <a:lnTo>
                    <a:pt x="1927069" y="211834"/>
                  </a:lnTo>
                  <a:lnTo>
                    <a:pt x="1929989" y="202519"/>
                  </a:lnTo>
                  <a:lnTo>
                    <a:pt x="1963156" y="223464"/>
                  </a:lnTo>
                  <a:lnTo>
                    <a:pt x="1965843" y="225417"/>
                  </a:lnTo>
                  <a:lnTo>
                    <a:pt x="1967425" y="226371"/>
                  </a:lnTo>
                  <a:lnTo>
                    <a:pt x="1967786" y="226371"/>
                  </a:lnTo>
                  <a:lnTo>
                    <a:pt x="1967425" y="226778"/>
                  </a:lnTo>
                  <a:lnTo>
                    <a:pt x="1965843" y="228325"/>
                  </a:lnTo>
                  <a:lnTo>
                    <a:pt x="1963702" y="230465"/>
                  </a:lnTo>
                  <a:lnTo>
                    <a:pt x="1963156" y="230465"/>
                  </a:lnTo>
                  <a:lnTo>
                    <a:pt x="1961387" y="231593"/>
                  </a:lnTo>
                  <a:close/>
                </a:path>
                <a:path w="2211069" h="1277620">
                  <a:moveTo>
                    <a:pt x="1963156" y="231011"/>
                  </a:moveTo>
                  <a:lnTo>
                    <a:pt x="1963156" y="230465"/>
                  </a:lnTo>
                  <a:lnTo>
                    <a:pt x="1963702" y="230465"/>
                  </a:lnTo>
                  <a:lnTo>
                    <a:pt x="1963156" y="231011"/>
                  </a:lnTo>
                  <a:close/>
                </a:path>
                <a:path w="2211069" h="1277620">
                  <a:moveTo>
                    <a:pt x="2076580" y="297882"/>
                  </a:moveTo>
                  <a:lnTo>
                    <a:pt x="1989877" y="247909"/>
                  </a:lnTo>
                  <a:lnTo>
                    <a:pt x="1996508" y="244409"/>
                  </a:lnTo>
                  <a:lnTo>
                    <a:pt x="2003104" y="244595"/>
                  </a:lnTo>
                  <a:lnTo>
                    <a:pt x="2080628" y="289741"/>
                  </a:lnTo>
                  <a:lnTo>
                    <a:pt x="2082943" y="290927"/>
                  </a:lnTo>
                  <a:lnTo>
                    <a:pt x="2084711" y="291521"/>
                  </a:lnTo>
                  <a:lnTo>
                    <a:pt x="2085851" y="291521"/>
                  </a:lnTo>
                  <a:lnTo>
                    <a:pt x="2084711" y="293835"/>
                  </a:lnTo>
                  <a:lnTo>
                    <a:pt x="2083840" y="294975"/>
                  </a:lnTo>
                  <a:lnTo>
                    <a:pt x="2080628" y="294975"/>
                  </a:lnTo>
                  <a:lnTo>
                    <a:pt x="2076580" y="297882"/>
                  </a:lnTo>
                  <a:close/>
                </a:path>
                <a:path w="2211069" h="1277620">
                  <a:moveTo>
                    <a:pt x="2080628" y="298463"/>
                  </a:moveTo>
                  <a:lnTo>
                    <a:pt x="2080628" y="294975"/>
                  </a:lnTo>
                  <a:lnTo>
                    <a:pt x="2083840" y="294975"/>
                  </a:lnTo>
                  <a:lnTo>
                    <a:pt x="2082943" y="296149"/>
                  </a:lnTo>
                  <a:lnTo>
                    <a:pt x="2080628" y="298463"/>
                  </a:lnTo>
                  <a:close/>
                </a:path>
                <a:path w="2211069" h="1277620">
                  <a:moveTo>
                    <a:pt x="2201044" y="369428"/>
                  </a:moveTo>
                  <a:lnTo>
                    <a:pt x="2110293" y="317094"/>
                  </a:lnTo>
                  <a:lnTo>
                    <a:pt x="2111479" y="317094"/>
                  </a:lnTo>
                  <a:lnTo>
                    <a:pt x="2120390" y="315140"/>
                  </a:lnTo>
                  <a:lnTo>
                    <a:pt x="2128161" y="315547"/>
                  </a:lnTo>
                  <a:lnTo>
                    <a:pt x="2134746" y="318234"/>
                  </a:lnTo>
                  <a:lnTo>
                    <a:pt x="2206860" y="361299"/>
                  </a:lnTo>
                  <a:lnTo>
                    <a:pt x="2208768" y="362845"/>
                  </a:lnTo>
                  <a:lnTo>
                    <a:pt x="2210141" y="363566"/>
                  </a:lnTo>
                  <a:lnTo>
                    <a:pt x="2210909" y="363613"/>
                  </a:lnTo>
                  <a:lnTo>
                    <a:pt x="2210141" y="363613"/>
                  </a:lnTo>
                  <a:lnTo>
                    <a:pt x="2208186" y="364799"/>
                  </a:lnTo>
                  <a:lnTo>
                    <a:pt x="2205092" y="367113"/>
                  </a:lnTo>
                  <a:lnTo>
                    <a:pt x="2201044" y="369428"/>
                  </a:lnTo>
                  <a:close/>
                </a:path>
              </a:pathLst>
            </a:custGeom>
            <a:solidFill>
              <a:srgbClr val="74a2db"/>
            </a:solidFill>
            <a:ln w="0">
              <a:noFill/>
            </a:ln>
          </p:spPr>
          <p:style>
            <a:lnRef idx="0"/>
            <a:fillRef idx="0"/>
            <a:effectRef idx="0"/>
            <a:fontRef idx="minor"/>
          </p:style>
        </p:sp>
        <p:sp>
          <p:nvSpPr>
            <p:cNvPr id="189" name="object 21"/>
            <p:cNvSpPr/>
            <p:nvPr/>
          </p:nvSpPr>
          <p:spPr>
            <a:xfrm>
              <a:off x="13654440" y="5212080"/>
              <a:ext cx="3788280" cy="4673160"/>
            </a:xfrm>
            <a:prstGeom prst="rect">
              <a:avLst/>
            </a:prstGeom>
            <a:blipFill rotWithShape="0">
              <a:blip r:embed="rId2"/>
              <a:srcRect/>
              <a:stretch/>
            </a:blipFill>
            <a:ln w="0">
              <a:noFill/>
            </a:ln>
          </p:spPr>
          <p:style>
            <a:lnRef idx="0"/>
            <a:fillRef idx="0"/>
            <a:effectRef idx="0"/>
            <a:fontRef idx="minor"/>
          </p:style>
        </p:sp>
        <p:sp>
          <p:nvSpPr>
            <p:cNvPr id="190" name="object 22"/>
            <p:cNvSpPr/>
            <p:nvPr/>
          </p:nvSpPr>
          <p:spPr>
            <a:xfrm>
              <a:off x="16014600" y="6347160"/>
              <a:ext cx="740520" cy="2497680"/>
            </a:xfrm>
            <a:custGeom>
              <a:avLst/>
              <a:gdLst/>
              <a:ahLst/>
              <a:rect l="l" t="t" r="r" b="b"/>
              <a:pathLst>
                <a:path w="741044" h="2498090">
                  <a:moveTo>
                    <a:pt x="80839" y="2498065"/>
                  </a:moveTo>
                  <a:lnTo>
                    <a:pt x="0" y="2476527"/>
                  </a:lnTo>
                  <a:lnTo>
                    <a:pt x="258839" y="1504275"/>
                  </a:lnTo>
                  <a:lnTo>
                    <a:pt x="270290" y="1521290"/>
                  </a:lnTo>
                  <a:lnTo>
                    <a:pt x="284870" y="1535684"/>
                  </a:lnTo>
                  <a:lnTo>
                    <a:pt x="302576" y="1547456"/>
                  </a:lnTo>
                  <a:lnTo>
                    <a:pt x="323404" y="1556608"/>
                  </a:lnTo>
                  <a:lnTo>
                    <a:pt x="330954" y="1557190"/>
                  </a:lnTo>
                  <a:lnTo>
                    <a:pt x="80839" y="2498065"/>
                  </a:lnTo>
                  <a:close/>
                </a:path>
                <a:path w="741044" h="2498090">
                  <a:moveTo>
                    <a:pt x="342587" y="1406597"/>
                  </a:moveTo>
                  <a:lnTo>
                    <a:pt x="286782" y="1398468"/>
                  </a:lnTo>
                  <a:lnTo>
                    <a:pt x="559570" y="373870"/>
                  </a:lnTo>
                  <a:lnTo>
                    <a:pt x="640409" y="394222"/>
                  </a:lnTo>
                  <a:lnTo>
                    <a:pt x="415888" y="1239700"/>
                  </a:lnTo>
                  <a:lnTo>
                    <a:pt x="411840" y="1241467"/>
                  </a:lnTo>
                  <a:lnTo>
                    <a:pt x="408338" y="1262412"/>
                  </a:lnTo>
                  <a:lnTo>
                    <a:pt x="409478" y="1264134"/>
                  </a:lnTo>
                  <a:lnTo>
                    <a:pt x="373438" y="1397875"/>
                  </a:lnTo>
                  <a:lnTo>
                    <a:pt x="342587" y="1406597"/>
                  </a:lnTo>
                  <a:close/>
                </a:path>
                <a:path w="741044" h="2498090">
                  <a:moveTo>
                    <a:pt x="704392" y="157593"/>
                  </a:moveTo>
                  <a:lnTo>
                    <a:pt x="622378" y="134927"/>
                  </a:lnTo>
                  <a:lnTo>
                    <a:pt x="658453" y="0"/>
                  </a:lnTo>
                  <a:lnTo>
                    <a:pt x="739292" y="21533"/>
                  </a:lnTo>
                  <a:lnTo>
                    <a:pt x="740479" y="21533"/>
                  </a:lnTo>
                  <a:lnTo>
                    <a:pt x="704392" y="156407"/>
                  </a:lnTo>
                  <a:lnTo>
                    <a:pt x="704392" y="157593"/>
                  </a:lnTo>
                  <a:close/>
                </a:path>
              </a:pathLst>
            </a:custGeom>
            <a:solidFill>
              <a:srgbClr val="21233c"/>
            </a:solidFill>
            <a:ln w="0">
              <a:noFill/>
            </a:ln>
          </p:spPr>
          <p:style>
            <a:lnRef idx="0"/>
            <a:fillRef idx="0"/>
            <a:effectRef idx="0"/>
            <a:fontRef idx="minor"/>
          </p:style>
        </p:sp>
        <p:sp>
          <p:nvSpPr>
            <p:cNvPr id="191" name="object 23"/>
            <p:cNvSpPr/>
            <p:nvPr/>
          </p:nvSpPr>
          <p:spPr>
            <a:xfrm>
              <a:off x="16574040" y="6482160"/>
              <a:ext cx="145080" cy="259200"/>
            </a:xfrm>
            <a:custGeom>
              <a:avLst/>
              <a:gdLst/>
              <a:ahLst/>
              <a:rect l="l" t="t" r="r" b="b"/>
              <a:pathLst>
                <a:path w="145415" h="259715">
                  <a:moveTo>
                    <a:pt x="80839" y="259295"/>
                  </a:moveTo>
                  <a:lnTo>
                    <a:pt x="0" y="238943"/>
                  </a:lnTo>
                  <a:lnTo>
                    <a:pt x="62807" y="0"/>
                  </a:lnTo>
                  <a:lnTo>
                    <a:pt x="144822" y="22666"/>
                  </a:lnTo>
                  <a:lnTo>
                    <a:pt x="144240" y="25341"/>
                  </a:lnTo>
                  <a:lnTo>
                    <a:pt x="144240" y="26166"/>
                  </a:lnTo>
                  <a:lnTo>
                    <a:pt x="86656" y="240722"/>
                  </a:lnTo>
                  <a:lnTo>
                    <a:pt x="80839" y="259295"/>
                  </a:lnTo>
                  <a:close/>
                </a:path>
              </a:pathLst>
            </a:custGeom>
            <a:solidFill>
              <a:srgbClr val="cae6f7"/>
            </a:solidFill>
            <a:ln w="0">
              <a:noFill/>
            </a:ln>
          </p:spPr>
          <p:style>
            <a:lnRef idx="0"/>
            <a:fillRef idx="0"/>
            <a:effectRef idx="0"/>
            <a:fontRef idx="minor"/>
          </p:style>
        </p:sp>
        <p:sp>
          <p:nvSpPr>
            <p:cNvPr id="192" name="object 24"/>
            <p:cNvSpPr/>
            <p:nvPr/>
          </p:nvSpPr>
          <p:spPr>
            <a:xfrm>
              <a:off x="16525440" y="6433920"/>
              <a:ext cx="259200" cy="307440"/>
            </a:xfrm>
            <a:custGeom>
              <a:avLst/>
              <a:gdLst/>
              <a:ahLst/>
              <a:rect l="l" t="t" r="r" b="b"/>
              <a:pathLst>
                <a:path w="259715" h="307975">
                  <a:moveTo>
                    <a:pt x="48847" y="287241"/>
                  </a:moveTo>
                  <a:lnTo>
                    <a:pt x="0" y="237815"/>
                  </a:lnTo>
                  <a:lnTo>
                    <a:pt x="63982" y="0"/>
                  </a:lnTo>
                  <a:lnTo>
                    <a:pt x="111655" y="48298"/>
                  </a:lnTo>
                  <a:lnTo>
                    <a:pt x="48847" y="287241"/>
                  </a:lnTo>
                  <a:close/>
                </a:path>
                <a:path w="259715" h="307975">
                  <a:moveTo>
                    <a:pt x="130280" y="307593"/>
                  </a:moveTo>
                  <a:lnTo>
                    <a:pt x="135503" y="289020"/>
                  </a:lnTo>
                  <a:lnTo>
                    <a:pt x="193088" y="74464"/>
                  </a:lnTo>
                  <a:lnTo>
                    <a:pt x="193088" y="73639"/>
                  </a:lnTo>
                  <a:lnTo>
                    <a:pt x="193309" y="72511"/>
                  </a:lnTo>
                  <a:lnTo>
                    <a:pt x="193670" y="70964"/>
                  </a:lnTo>
                  <a:lnTo>
                    <a:pt x="193670" y="69778"/>
                  </a:lnTo>
                  <a:lnTo>
                    <a:pt x="259386" y="51740"/>
                  </a:lnTo>
                  <a:lnTo>
                    <a:pt x="195996" y="290148"/>
                  </a:lnTo>
                  <a:lnTo>
                    <a:pt x="130280" y="307593"/>
                  </a:lnTo>
                  <a:close/>
                </a:path>
              </a:pathLst>
            </a:custGeom>
            <a:solidFill>
              <a:srgbClr val="e9f7fe"/>
            </a:solidFill>
            <a:ln w="0">
              <a:noFill/>
            </a:ln>
          </p:spPr>
          <p:style>
            <a:lnRef idx="0"/>
            <a:fillRef idx="0"/>
            <a:effectRef idx="0"/>
            <a:fontRef idx="minor"/>
          </p:style>
        </p:sp>
        <p:sp>
          <p:nvSpPr>
            <p:cNvPr id="193" name="object 25"/>
            <p:cNvSpPr/>
            <p:nvPr/>
          </p:nvSpPr>
          <p:spPr>
            <a:xfrm>
              <a:off x="15965640" y="6285240"/>
              <a:ext cx="858960" cy="2559960"/>
            </a:xfrm>
            <a:custGeom>
              <a:avLst/>
              <a:gdLst/>
              <a:ahLst/>
              <a:rect l="l" t="t" r="r" b="b"/>
              <a:pathLst>
                <a:path w="859155" h="2560320">
                  <a:moveTo>
                    <a:pt x="48859" y="2538765"/>
                  </a:moveTo>
                  <a:lnTo>
                    <a:pt x="0" y="2489932"/>
                  </a:lnTo>
                  <a:lnTo>
                    <a:pt x="176231" y="1828761"/>
                  </a:lnTo>
                  <a:lnTo>
                    <a:pt x="189633" y="1777614"/>
                  </a:lnTo>
                  <a:lnTo>
                    <a:pt x="196043" y="1754355"/>
                  </a:lnTo>
                  <a:lnTo>
                    <a:pt x="254756" y="1532798"/>
                  </a:lnTo>
                  <a:lnTo>
                    <a:pt x="559582" y="386682"/>
                  </a:lnTo>
                  <a:lnTo>
                    <a:pt x="608430" y="436108"/>
                  </a:lnTo>
                  <a:lnTo>
                    <a:pt x="336574" y="1457205"/>
                  </a:lnTo>
                  <a:lnTo>
                    <a:pt x="280384" y="1457205"/>
                  </a:lnTo>
                  <a:lnTo>
                    <a:pt x="277476" y="1483372"/>
                  </a:lnTo>
                  <a:lnTo>
                    <a:pt x="272206" y="1502549"/>
                  </a:lnTo>
                  <a:lnTo>
                    <a:pt x="272799" y="1503723"/>
                  </a:lnTo>
                  <a:lnTo>
                    <a:pt x="296065" y="1529297"/>
                  </a:lnTo>
                  <a:lnTo>
                    <a:pt x="296065" y="1530844"/>
                  </a:lnTo>
                  <a:lnTo>
                    <a:pt x="307699" y="1566512"/>
                  </a:lnTo>
                  <a:lnTo>
                    <a:pt x="48859" y="2538765"/>
                  </a:lnTo>
                  <a:close/>
                </a:path>
                <a:path w="859155" h="2560320">
                  <a:moveTo>
                    <a:pt x="464747" y="1301937"/>
                  </a:moveTo>
                  <a:lnTo>
                    <a:pt x="689269" y="456460"/>
                  </a:lnTo>
                  <a:lnTo>
                    <a:pt x="695086" y="437887"/>
                  </a:lnTo>
                  <a:lnTo>
                    <a:pt x="689862" y="456460"/>
                  </a:lnTo>
                  <a:lnTo>
                    <a:pt x="750934" y="456460"/>
                  </a:lnTo>
                  <a:lnTo>
                    <a:pt x="559582" y="1175185"/>
                  </a:lnTo>
                  <a:lnTo>
                    <a:pt x="538037" y="1256593"/>
                  </a:lnTo>
                  <a:lnTo>
                    <a:pt x="535722" y="1265908"/>
                  </a:lnTo>
                  <a:lnTo>
                    <a:pt x="464747" y="1301937"/>
                  </a:lnTo>
                  <a:close/>
                </a:path>
                <a:path w="859155" h="2560320">
                  <a:moveTo>
                    <a:pt x="750934" y="456460"/>
                  </a:moveTo>
                  <a:lnTo>
                    <a:pt x="689862" y="456460"/>
                  </a:lnTo>
                  <a:lnTo>
                    <a:pt x="755579" y="439015"/>
                  </a:lnTo>
                  <a:lnTo>
                    <a:pt x="750934" y="456460"/>
                  </a:lnTo>
                  <a:close/>
                </a:path>
                <a:path w="859155" h="2560320">
                  <a:moveTo>
                    <a:pt x="518055" y="1331904"/>
                  </a:moveTo>
                  <a:lnTo>
                    <a:pt x="490047" y="1331904"/>
                  </a:lnTo>
                  <a:lnTo>
                    <a:pt x="505099" y="1329800"/>
                  </a:lnTo>
                  <a:lnTo>
                    <a:pt x="520005" y="1324650"/>
                  </a:lnTo>
                  <a:lnTo>
                    <a:pt x="518055" y="1331904"/>
                  </a:lnTo>
                  <a:close/>
                </a:path>
                <a:path w="859155" h="2560320">
                  <a:moveTo>
                    <a:pt x="422298" y="1460112"/>
                  </a:moveTo>
                  <a:lnTo>
                    <a:pt x="458338" y="1326371"/>
                  </a:lnTo>
                  <a:lnTo>
                    <a:pt x="459513" y="1326964"/>
                  </a:lnTo>
                  <a:lnTo>
                    <a:pt x="474851" y="1330959"/>
                  </a:lnTo>
                  <a:lnTo>
                    <a:pt x="490047" y="1331904"/>
                  </a:lnTo>
                  <a:lnTo>
                    <a:pt x="518055" y="1331904"/>
                  </a:lnTo>
                  <a:lnTo>
                    <a:pt x="499054" y="1402557"/>
                  </a:lnTo>
                  <a:lnTo>
                    <a:pt x="481604" y="1442668"/>
                  </a:lnTo>
                  <a:lnTo>
                    <a:pt x="422298" y="1460112"/>
                  </a:lnTo>
                  <a:close/>
                </a:path>
                <a:path w="859155" h="2560320">
                  <a:moveTo>
                    <a:pt x="335642" y="1460705"/>
                  </a:moveTo>
                  <a:lnTo>
                    <a:pt x="322822" y="1458938"/>
                  </a:lnTo>
                  <a:lnTo>
                    <a:pt x="280384" y="1457205"/>
                  </a:lnTo>
                  <a:lnTo>
                    <a:pt x="336574" y="1457205"/>
                  </a:lnTo>
                  <a:lnTo>
                    <a:pt x="335642" y="1460705"/>
                  </a:lnTo>
                  <a:close/>
                </a:path>
                <a:path w="859155" h="2560320">
                  <a:moveTo>
                    <a:pt x="129699" y="2560303"/>
                  </a:moveTo>
                  <a:lnTo>
                    <a:pt x="379813" y="1619427"/>
                  </a:lnTo>
                  <a:lnTo>
                    <a:pt x="433931" y="1622335"/>
                  </a:lnTo>
                  <a:lnTo>
                    <a:pt x="440888" y="1622335"/>
                  </a:lnTo>
                  <a:lnTo>
                    <a:pt x="436839" y="1638058"/>
                  </a:lnTo>
                  <a:lnTo>
                    <a:pt x="378080" y="1858429"/>
                  </a:lnTo>
                  <a:lnTo>
                    <a:pt x="371682" y="1881688"/>
                  </a:lnTo>
                  <a:lnTo>
                    <a:pt x="360642" y="1924706"/>
                  </a:lnTo>
                  <a:lnTo>
                    <a:pt x="357722" y="1934021"/>
                  </a:lnTo>
                  <a:lnTo>
                    <a:pt x="196043" y="2542265"/>
                  </a:lnTo>
                  <a:lnTo>
                    <a:pt x="193681" y="2542858"/>
                  </a:lnTo>
                  <a:lnTo>
                    <a:pt x="129699" y="2560303"/>
                  </a:lnTo>
                  <a:close/>
                </a:path>
                <a:path w="859155" h="2560320">
                  <a:moveTo>
                    <a:pt x="671238" y="197164"/>
                  </a:moveTo>
                  <a:lnTo>
                    <a:pt x="623565" y="148866"/>
                  </a:lnTo>
                  <a:lnTo>
                    <a:pt x="663094" y="0"/>
                  </a:lnTo>
                  <a:lnTo>
                    <a:pt x="707312" y="62237"/>
                  </a:lnTo>
                  <a:lnTo>
                    <a:pt x="671238" y="197164"/>
                  </a:lnTo>
                  <a:close/>
                </a:path>
                <a:path w="859155" h="2560320">
                  <a:moveTo>
                    <a:pt x="753252" y="218644"/>
                  </a:moveTo>
                  <a:lnTo>
                    <a:pt x="789338" y="83770"/>
                  </a:lnTo>
                  <a:lnTo>
                    <a:pt x="858544" y="52924"/>
                  </a:lnTo>
                  <a:lnTo>
                    <a:pt x="818968" y="200607"/>
                  </a:lnTo>
                  <a:lnTo>
                    <a:pt x="753252" y="218644"/>
                  </a:lnTo>
                  <a:close/>
                </a:path>
              </a:pathLst>
            </a:custGeom>
            <a:solidFill>
              <a:srgbClr val="605c94"/>
            </a:solidFill>
            <a:ln w="0">
              <a:noFill/>
            </a:ln>
          </p:spPr>
          <p:style>
            <a:lnRef idx="0"/>
            <a:fillRef idx="0"/>
            <a:effectRef idx="0"/>
            <a:fontRef idx="minor"/>
          </p:style>
        </p:sp>
        <p:sp>
          <p:nvSpPr>
            <p:cNvPr id="194" name="object 26"/>
            <p:cNvSpPr/>
            <p:nvPr/>
          </p:nvSpPr>
          <p:spPr>
            <a:xfrm>
              <a:off x="15968160" y="8777520"/>
              <a:ext cx="191160" cy="310320"/>
            </a:xfrm>
            <a:prstGeom prst="rect">
              <a:avLst/>
            </a:prstGeom>
            <a:blipFill rotWithShape="0">
              <a:blip r:embed="rId3"/>
              <a:srcRect/>
              <a:stretch/>
            </a:blipFill>
            <a:ln w="0">
              <a:noFill/>
            </a:ln>
          </p:spPr>
          <p:style>
            <a:lnRef idx="0"/>
            <a:fillRef idx="0"/>
            <a:effectRef idx="0"/>
            <a:fontRef idx="minor"/>
          </p:style>
        </p:sp>
        <p:sp>
          <p:nvSpPr>
            <p:cNvPr id="195" name="object 27"/>
            <p:cNvSpPr/>
            <p:nvPr/>
          </p:nvSpPr>
          <p:spPr>
            <a:xfrm>
              <a:off x="13840200" y="7052760"/>
              <a:ext cx="772920" cy="524880"/>
            </a:xfrm>
            <a:custGeom>
              <a:avLst/>
              <a:gdLst/>
              <a:ahLst/>
              <a:rect l="l" t="t" r="r" b="b"/>
              <a:pathLst>
                <a:path w="773430" h="525145">
                  <a:moveTo>
                    <a:pt x="37808" y="309372"/>
                  </a:moveTo>
                  <a:lnTo>
                    <a:pt x="0" y="215742"/>
                  </a:lnTo>
                  <a:lnTo>
                    <a:pt x="289058" y="48891"/>
                  </a:lnTo>
                  <a:lnTo>
                    <a:pt x="310659" y="102352"/>
                  </a:lnTo>
                  <a:lnTo>
                    <a:pt x="248341" y="102352"/>
                  </a:lnTo>
                  <a:lnTo>
                    <a:pt x="242354" y="103701"/>
                  </a:lnTo>
                  <a:lnTo>
                    <a:pt x="234829" y="106577"/>
                  </a:lnTo>
                  <a:lnTo>
                    <a:pt x="225778" y="110974"/>
                  </a:lnTo>
                  <a:lnTo>
                    <a:pt x="191357" y="130298"/>
                  </a:lnTo>
                  <a:lnTo>
                    <a:pt x="209517" y="175038"/>
                  </a:lnTo>
                  <a:lnTo>
                    <a:pt x="113969" y="175038"/>
                  </a:lnTo>
                  <a:lnTo>
                    <a:pt x="76133" y="198015"/>
                  </a:lnTo>
                  <a:lnTo>
                    <a:pt x="49441" y="230279"/>
                  </a:lnTo>
                  <a:lnTo>
                    <a:pt x="43028" y="264724"/>
                  </a:lnTo>
                  <a:lnTo>
                    <a:pt x="43747" y="283814"/>
                  </a:lnTo>
                  <a:lnTo>
                    <a:pt x="47078" y="304150"/>
                  </a:lnTo>
                  <a:lnTo>
                    <a:pt x="37808" y="309372"/>
                  </a:lnTo>
                  <a:close/>
                </a:path>
                <a:path w="773430" h="525145">
                  <a:moveTo>
                    <a:pt x="318732" y="147150"/>
                  </a:moveTo>
                  <a:lnTo>
                    <a:pt x="291132" y="116044"/>
                  </a:lnTo>
                  <a:lnTo>
                    <a:pt x="248341" y="102352"/>
                  </a:lnTo>
                  <a:lnTo>
                    <a:pt x="310659" y="102352"/>
                  </a:lnTo>
                  <a:lnTo>
                    <a:pt x="326866" y="142463"/>
                  </a:lnTo>
                  <a:lnTo>
                    <a:pt x="318732" y="147150"/>
                  </a:lnTo>
                  <a:close/>
                </a:path>
                <a:path w="773430" h="525145">
                  <a:moveTo>
                    <a:pt x="199491" y="525114"/>
                  </a:moveTo>
                  <a:lnTo>
                    <a:pt x="195992" y="516392"/>
                  </a:lnTo>
                  <a:lnTo>
                    <a:pt x="206490" y="509984"/>
                  </a:lnTo>
                  <a:lnTo>
                    <a:pt x="212981" y="505756"/>
                  </a:lnTo>
                  <a:lnTo>
                    <a:pt x="231482" y="480724"/>
                  </a:lnTo>
                  <a:lnTo>
                    <a:pt x="231482" y="473374"/>
                  </a:lnTo>
                  <a:lnTo>
                    <a:pt x="113969" y="175038"/>
                  </a:lnTo>
                  <a:lnTo>
                    <a:pt x="209517" y="175038"/>
                  </a:lnTo>
                  <a:lnTo>
                    <a:pt x="298964" y="395408"/>
                  </a:lnTo>
                  <a:lnTo>
                    <a:pt x="318141" y="430716"/>
                  </a:lnTo>
                  <a:lnTo>
                    <a:pt x="323185" y="432670"/>
                  </a:lnTo>
                  <a:lnTo>
                    <a:pt x="329774" y="432670"/>
                  </a:lnTo>
                  <a:lnTo>
                    <a:pt x="336363" y="433030"/>
                  </a:lnTo>
                  <a:lnTo>
                    <a:pt x="358847" y="433030"/>
                  </a:lnTo>
                  <a:lnTo>
                    <a:pt x="199491" y="525114"/>
                  </a:lnTo>
                  <a:close/>
                </a:path>
                <a:path w="773430" h="525145">
                  <a:moveTo>
                    <a:pt x="358847" y="433030"/>
                  </a:moveTo>
                  <a:lnTo>
                    <a:pt x="336363" y="433030"/>
                  </a:lnTo>
                  <a:lnTo>
                    <a:pt x="344316" y="430484"/>
                  </a:lnTo>
                  <a:lnTo>
                    <a:pt x="353631" y="425076"/>
                  </a:lnTo>
                  <a:lnTo>
                    <a:pt x="364084" y="419261"/>
                  </a:lnTo>
                  <a:lnTo>
                    <a:pt x="367582" y="427983"/>
                  </a:lnTo>
                  <a:lnTo>
                    <a:pt x="358847" y="433030"/>
                  </a:lnTo>
                  <a:close/>
                </a:path>
                <a:path w="773430" h="525145">
                  <a:moveTo>
                    <a:pt x="637463" y="105260"/>
                  </a:moveTo>
                  <a:lnTo>
                    <a:pt x="635148" y="99445"/>
                  </a:lnTo>
                  <a:lnTo>
                    <a:pt x="641187" y="86847"/>
                  </a:lnTo>
                  <a:lnTo>
                    <a:pt x="646496" y="74610"/>
                  </a:lnTo>
                  <a:lnTo>
                    <a:pt x="661055" y="27501"/>
                  </a:lnTo>
                  <a:lnTo>
                    <a:pt x="664231" y="2907"/>
                  </a:lnTo>
                  <a:lnTo>
                    <a:pt x="669454" y="0"/>
                  </a:lnTo>
                  <a:lnTo>
                    <a:pt x="691592" y="54705"/>
                  </a:lnTo>
                  <a:lnTo>
                    <a:pt x="724586" y="54705"/>
                  </a:lnTo>
                  <a:lnTo>
                    <a:pt x="697990" y="70371"/>
                  </a:lnTo>
                  <a:lnTo>
                    <a:pt x="707834" y="94816"/>
                  </a:lnTo>
                  <a:lnTo>
                    <a:pt x="656099" y="94816"/>
                  </a:lnTo>
                  <a:lnTo>
                    <a:pt x="637463" y="105260"/>
                  </a:lnTo>
                  <a:close/>
                </a:path>
                <a:path w="773430" h="525145">
                  <a:moveTo>
                    <a:pt x="724586" y="54705"/>
                  </a:moveTo>
                  <a:lnTo>
                    <a:pt x="691592" y="54705"/>
                  </a:lnTo>
                  <a:lnTo>
                    <a:pt x="724165" y="35482"/>
                  </a:lnTo>
                  <a:lnTo>
                    <a:pt x="730529" y="51205"/>
                  </a:lnTo>
                  <a:lnTo>
                    <a:pt x="724586" y="54705"/>
                  </a:lnTo>
                  <a:close/>
                </a:path>
                <a:path w="773430" h="525145">
                  <a:moveTo>
                    <a:pt x="726845" y="215450"/>
                  </a:moveTo>
                  <a:lnTo>
                    <a:pt x="693223" y="186355"/>
                  </a:lnTo>
                  <a:lnTo>
                    <a:pt x="656099" y="94816"/>
                  </a:lnTo>
                  <a:lnTo>
                    <a:pt x="707834" y="94816"/>
                  </a:lnTo>
                  <a:lnTo>
                    <a:pt x="735217" y="162815"/>
                  </a:lnTo>
                  <a:lnTo>
                    <a:pt x="738707" y="171363"/>
                  </a:lnTo>
                  <a:lnTo>
                    <a:pt x="751887" y="182992"/>
                  </a:lnTo>
                  <a:lnTo>
                    <a:pt x="768159" y="182992"/>
                  </a:lnTo>
                  <a:lnTo>
                    <a:pt x="766337" y="188281"/>
                  </a:lnTo>
                  <a:lnTo>
                    <a:pt x="757973" y="200154"/>
                  </a:lnTo>
                  <a:lnTo>
                    <a:pt x="746257" y="209334"/>
                  </a:lnTo>
                  <a:lnTo>
                    <a:pt x="739644" y="212538"/>
                  </a:lnTo>
                  <a:lnTo>
                    <a:pt x="733172" y="214579"/>
                  </a:lnTo>
                  <a:lnTo>
                    <a:pt x="726845" y="215450"/>
                  </a:lnTo>
                  <a:close/>
                </a:path>
                <a:path w="773430" h="525145">
                  <a:moveTo>
                    <a:pt x="568850" y="134927"/>
                  </a:moveTo>
                  <a:lnTo>
                    <a:pt x="566535" y="129112"/>
                  </a:lnTo>
                  <a:lnTo>
                    <a:pt x="615976" y="100631"/>
                  </a:lnTo>
                  <a:lnTo>
                    <a:pt x="618291" y="106446"/>
                  </a:lnTo>
                  <a:lnTo>
                    <a:pt x="612102" y="110307"/>
                  </a:lnTo>
                  <a:lnTo>
                    <a:pt x="607065" y="115761"/>
                  </a:lnTo>
                  <a:lnTo>
                    <a:pt x="603156" y="122704"/>
                  </a:lnTo>
                  <a:lnTo>
                    <a:pt x="600641" y="128601"/>
                  </a:lnTo>
                  <a:lnTo>
                    <a:pt x="599437" y="132380"/>
                  </a:lnTo>
                  <a:lnTo>
                    <a:pt x="576982" y="132380"/>
                  </a:lnTo>
                  <a:lnTo>
                    <a:pt x="573480" y="132973"/>
                  </a:lnTo>
                  <a:lnTo>
                    <a:pt x="568850" y="134927"/>
                  </a:lnTo>
                  <a:close/>
                </a:path>
                <a:path w="773430" h="525145">
                  <a:moveTo>
                    <a:pt x="590696" y="180853"/>
                  </a:moveTo>
                  <a:lnTo>
                    <a:pt x="579890" y="180853"/>
                  </a:lnTo>
                  <a:lnTo>
                    <a:pt x="584319" y="157483"/>
                  </a:lnTo>
                  <a:lnTo>
                    <a:pt x="585414" y="148435"/>
                  </a:lnTo>
                  <a:lnTo>
                    <a:pt x="585495" y="141488"/>
                  </a:lnTo>
                  <a:lnTo>
                    <a:pt x="584566" y="136648"/>
                  </a:lnTo>
                  <a:lnTo>
                    <a:pt x="583391" y="134334"/>
                  </a:lnTo>
                  <a:lnTo>
                    <a:pt x="581658" y="133206"/>
                  </a:lnTo>
                  <a:lnTo>
                    <a:pt x="579297" y="133206"/>
                  </a:lnTo>
                  <a:lnTo>
                    <a:pt x="576982" y="132380"/>
                  </a:lnTo>
                  <a:lnTo>
                    <a:pt x="599437" y="132380"/>
                  </a:lnTo>
                  <a:lnTo>
                    <a:pt x="598349" y="135795"/>
                  </a:lnTo>
                  <a:lnTo>
                    <a:pt x="596279" y="144290"/>
                  </a:lnTo>
                  <a:lnTo>
                    <a:pt x="594431" y="154093"/>
                  </a:lnTo>
                  <a:lnTo>
                    <a:pt x="590696" y="180853"/>
                  </a:lnTo>
                  <a:close/>
                </a:path>
                <a:path w="773430" h="525145">
                  <a:moveTo>
                    <a:pt x="482776" y="184353"/>
                  </a:moveTo>
                  <a:lnTo>
                    <a:pt x="480414" y="178538"/>
                  </a:lnTo>
                  <a:lnTo>
                    <a:pt x="557810" y="134334"/>
                  </a:lnTo>
                  <a:lnTo>
                    <a:pt x="560125" y="140149"/>
                  </a:lnTo>
                  <a:lnTo>
                    <a:pt x="556030" y="143056"/>
                  </a:lnTo>
                  <a:lnTo>
                    <a:pt x="549667" y="150057"/>
                  </a:lnTo>
                  <a:lnTo>
                    <a:pt x="549259" y="151185"/>
                  </a:lnTo>
                  <a:lnTo>
                    <a:pt x="549259" y="152732"/>
                  </a:lnTo>
                  <a:lnTo>
                    <a:pt x="549667" y="154686"/>
                  </a:lnTo>
                  <a:lnTo>
                    <a:pt x="552575" y="158779"/>
                  </a:lnTo>
                  <a:lnTo>
                    <a:pt x="579890" y="180853"/>
                  </a:lnTo>
                  <a:lnTo>
                    <a:pt x="590696" y="180853"/>
                  </a:lnTo>
                  <a:lnTo>
                    <a:pt x="590563" y="181806"/>
                  </a:lnTo>
                  <a:lnTo>
                    <a:pt x="493048" y="181806"/>
                  </a:lnTo>
                  <a:lnTo>
                    <a:pt x="487824" y="182399"/>
                  </a:lnTo>
                  <a:lnTo>
                    <a:pt x="482776" y="184353"/>
                  </a:lnTo>
                  <a:close/>
                </a:path>
                <a:path w="773430" h="525145">
                  <a:moveTo>
                    <a:pt x="768159" y="182992"/>
                  </a:moveTo>
                  <a:lnTo>
                    <a:pt x="751887" y="182992"/>
                  </a:lnTo>
                  <a:lnTo>
                    <a:pt x="754028" y="182806"/>
                  </a:lnTo>
                  <a:lnTo>
                    <a:pt x="755563" y="182039"/>
                  </a:lnTo>
                  <a:lnTo>
                    <a:pt x="760039" y="178232"/>
                  </a:lnTo>
                  <a:lnTo>
                    <a:pt x="763570" y="172601"/>
                  </a:lnTo>
                  <a:lnTo>
                    <a:pt x="766154" y="165148"/>
                  </a:lnTo>
                  <a:lnTo>
                    <a:pt x="767790" y="155872"/>
                  </a:lnTo>
                  <a:lnTo>
                    <a:pt x="773025" y="156465"/>
                  </a:lnTo>
                  <a:lnTo>
                    <a:pt x="771354" y="173717"/>
                  </a:lnTo>
                  <a:lnTo>
                    <a:pt x="768159" y="182992"/>
                  </a:lnTo>
                  <a:close/>
                </a:path>
                <a:path w="773430" h="525145">
                  <a:moveTo>
                    <a:pt x="540360" y="328003"/>
                  </a:moveTo>
                  <a:lnTo>
                    <a:pt x="538033" y="322188"/>
                  </a:lnTo>
                  <a:lnTo>
                    <a:pt x="539173" y="321769"/>
                  </a:lnTo>
                  <a:lnTo>
                    <a:pt x="540360" y="321188"/>
                  </a:lnTo>
                  <a:lnTo>
                    <a:pt x="563591" y="276110"/>
                  </a:lnTo>
                  <a:lnTo>
                    <a:pt x="570572" y="235500"/>
                  </a:lnTo>
                  <a:lnTo>
                    <a:pt x="527540" y="201798"/>
                  </a:lnTo>
                  <a:lnTo>
                    <a:pt x="493048" y="181806"/>
                  </a:lnTo>
                  <a:lnTo>
                    <a:pt x="590563" y="181806"/>
                  </a:lnTo>
                  <a:lnTo>
                    <a:pt x="634008" y="222743"/>
                  </a:lnTo>
                  <a:lnTo>
                    <a:pt x="664192" y="242501"/>
                  </a:lnTo>
                  <a:lnTo>
                    <a:pt x="579890" y="242501"/>
                  </a:lnTo>
                  <a:lnTo>
                    <a:pt x="572933" y="282019"/>
                  </a:lnTo>
                  <a:lnTo>
                    <a:pt x="572933" y="284392"/>
                  </a:lnTo>
                  <a:lnTo>
                    <a:pt x="573305" y="286299"/>
                  </a:lnTo>
                  <a:lnTo>
                    <a:pt x="574073" y="287834"/>
                  </a:lnTo>
                  <a:lnTo>
                    <a:pt x="574841" y="290567"/>
                  </a:lnTo>
                  <a:lnTo>
                    <a:pt x="576214" y="292521"/>
                  </a:lnTo>
                  <a:lnTo>
                    <a:pt x="578168" y="293649"/>
                  </a:lnTo>
                  <a:lnTo>
                    <a:pt x="580111" y="294835"/>
                  </a:lnTo>
                  <a:lnTo>
                    <a:pt x="582030" y="295196"/>
                  </a:lnTo>
                  <a:lnTo>
                    <a:pt x="594483" y="295196"/>
                  </a:lnTo>
                  <a:lnTo>
                    <a:pt x="595025" y="296556"/>
                  </a:lnTo>
                  <a:lnTo>
                    <a:pt x="540360" y="328003"/>
                  </a:lnTo>
                  <a:close/>
                </a:path>
                <a:path w="773430" h="525145">
                  <a:moveTo>
                    <a:pt x="439719" y="379150"/>
                  </a:moveTo>
                  <a:lnTo>
                    <a:pt x="403076" y="364799"/>
                  </a:lnTo>
                  <a:lnTo>
                    <a:pt x="399575" y="360519"/>
                  </a:lnTo>
                  <a:lnTo>
                    <a:pt x="393687" y="353655"/>
                  </a:lnTo>
                  <a:lnTo>
                    <a:pt x="375038" y="317095"/>
                  </a:lnTo>
                  <a:lnTo>
                    <a:pt x="369971" y="279112"/>
                  </a:lnTo>
                  <a:lnTo>
                    <a:pt x="370508" y="272013"/>
                  </a:lnTo>
                  <a:lnTo>
                    <a:pt x="378080" y="245409"/>
                  </a:lnTo>
                  <a:lnTo>
                    <a:pt x="383713" y="234006"/>
                  </a:lnTo>
                  <a:lnTo>
                    <a:pt x="418340" y="204909"/>
                  </a:lnTo>
                  <a:lnTo>
                    <a:pt x="438106" y="202594"/>
                  </a:lnTo>
                  <a:lnTo>
                    <a:pt x="448423" y="204705"/>
                  </a:lnTo>
                  <a:lnTo>
                    <a:pt x="450016" y="205473"/>
                  </a:lnTo>
                  <a:lnTo>
                    <a:pt x="451564" y="206066"/>
                  </a:lnTo>
                  <a:lnTo>
                    <a:pt x="453099" y="206426"/>
                  </a:lnTo>
                  <a:lnTo>
                    <a:pt x="464292" y="212768"/>
                  </a:lnTo>
                  <a:lnTo>
                    <a:pt x="470377" y="218475"/>
                  </a:lnTo>
                  <a:lnTo>
                    <a:pt x="417792" y="218475"/>
                  </a:lnTo>
                  <a:lnTo>
                    <a:pt x="414523" y="219056"/>
                  </a:lnTo>
                  <a:lnTo>
                    <a:pt x="410615" y="220963"/>
                  </a:lnTo>
                  <a:lnTo>
                    <a:pt x="407159" y="223336"/>
                  </a:lnTo>
                  <a:lnTo>
                    <a:pt x="404623" y="226604"/>
                  </a:lnTo>
                  <a:lnTo>
                    <a:pt x="403076" y="230872"/>
                  </a:lnTo>
                  <a:lnTo>
                    <a:pt x="402297" y="232419"/>
                  </a:lnTo>
                  <a:lnTo>
                    <a:pt x="401715" y="234372"/>
                  </a:lnTo>
                  <a:lnTo>
                    <a:pt x="401343" y="236687"/>
                  </a:lnTo>
                  <a:lnTo>
                    <a:pt x="400713" y="246621"/>
                  </a:lnTo>
                  <a:lnTo>
                    <a:pt x="401759" y="257201"/>
                  </a:lnTo>
                  <a:lnTo>
                    <a:pt x="404484" y="268427"/>
                  </a:lnTo>
                  <a:lnTo>
                    <a:pt x="408893" y="280298"/>
                  </a:lnTo>
                  <a:lnTo>
                    <a:pt x="410615" y="286113"/>
                  </a:lnTo>
                  <a:lnTo>
                    <a:pt x="433089" y="286113"/>
                  </a:lnTo>
                  <a:lnTo>
                    <a:pt x="415884" y="296021"/>
                  </a:lnTo>
                  <a:lnTo>
                    <a:pt x="422800" y="309342"/>
                  </a:lnTo>
                  <a:lnTo>
                    <a:pt x="457377" y="337717"/>
                  </a:lnTo>
                  <a:lnTo>
                    <a:pt x="465009" y="338455"/>
                  </a:lnTo>
                  <a:lnTo>
                    <a:pt x="498067" y="338455"/>
                  </a:lnTo>
                  <a:lnTo>
                    <a:pt x="496735" y="341354"/>
                  </a:lnTo>
                  <a:lnTo>
                    <a:pt x="469374" y="369242"/>
                  </a:lnTo>
                  <a:lnTo>
                    <a:pt x="454256" y="376386"/>
                  </a:lnTo>
                  <a:lnTo>
                    <a:pt x="439719" y="379150"/>
                  </a:lnTo>
                  <a:close/>
                </a:path>
                <a:path w="773430" h="525145">
                  <a:moveTo>
                    <a:pt x="433089" y="286113"/>
                  </a:moveTo>
                  <a:lnTo>
                    <a:pt x="410615" y="286113"/>
                  </a:lnTo>
                  <a:lnTo>
                    <a:pt x="450784" y="262853"/>
                  </a:lnTo>
                  <a:lnTo>
                    <a:pt x="446058" y="250930"/>
                  </a:lnTo>
                  <a:lnTo>
                    <a:pt x="422248" y="219242"/>
                  </a:lnTo>
                  <a:lnTo>
                    <a:pt x="420526" y="219242"/>
                  </a:lnTo>
                  <a:lnTo>
                    <a:pt x="417792" y="218475"/>
                  </a:lnTo>
                  <a:lnTo>
                    <a:pt x="470377" y="218475"/>
                  </a:lnTo>
                  <a:lnTo>
                    <a:pt x="474610" y="222445"/>
                  </a:lnTo>
                  <a:lnTo>
                    <a:pt x="484080" y="235500"/>
                  </a:lnTo>
                  <a:lnTo>
                    <a:pt x="492641" y="251817"/>
                  </a:lnTo>
                  <a:lnTo>
                    <a:pt x="433089" y="286113"/>
                  </a:lnTo>
                  <a:close/>
                </a:path>
                <a:path w="773430" h="525145">
                  <a:moveTo>
                    <a:pt x="680073" y="244048"/>
                  </a:moveTo>
                  <a:lnTo>
                    <a:pt x="670641" y="244048"/>
                  </a:lnTo>
                  <a:lnTo>
                    <a:pt x="674550" y="243095"/>
                  </a:lnTo>
                  <a:lnTo>
                    <a:pt x="678772" y="240780"/>
                  </a:lnTo>
                  <a:lnTo>
                    <a:pt x="680073" y="244048"/>
                  </a:lnTo>
                  <a:close/>
                </a:path>
                <a:path w="773430" h="525145">
                  <a:moveTo>
                    <a:pt x="603750" y="291928"/>
                  </a:moveTo>
                  <a:lnTo>
                    <a:pt x="601435" y="286113"/>
                  </a:lnTo>
                  <a:lnTo>
                    <a:pt x="607658" y="282205"/>
                  </a:lnTo>
                  <a:lnTo>
                    <a:pt x="611113" y="279112"/>
                  </a:lnTo>
                  <a:lnTo>
                    <a:pt x="611881" y="276797"/>
                  </a:lnTo>
                  <a:lnTo>
                    <a:pt x="612649" y="274844"/>
                  </a:lnTo>
                  <a:lnTo>
                    <a:pt x="612649" y="272936"/>
                  </a:lnTo>
                  <a:lnTo>
                    <a:pt x="611881" y="270983"/>
                  </a:lnTo>
                  <a:lnTo>
                    <a:pt x="610741" y="267901"/>
                  </a:lnTo>
                  <a:lnTo>
                    <a:pt x="607426" y="264214"/>
                  </a:lnTo>
                  <a:lnTo>
                    <a:pt x="579890" y="242501"/>
                  </a:lnTo>
                  <a:lnTo>
                    <a:pt x="664192" y="242501"/>
                  </a:lnTo>
                  <a:lnTo>
                    <a:pt x="667139" y="243688"/>
                  </a:lnTo>
                  <a:lnTo>
                    <a:pt x="670641" y="244048"/>
                  </a:lnTo>
                  <a:lnTo>
                    <a:pt x="680073" y="244048"/>
                  </a:lnTo>
                  <a:lnTo>
                    <a:pt x="681087" y="246595"/>
                  </a:lnTo>
                  <a:lnTo>
                    <a:pt x="603750" y="291928"/>
                  </a:lnTo>
                  <a:close/>
                </a:path>
                <a:path w="773430" h="525145">
                  <a:moveTo>
                    <a:pt x="498067" y="338455"/>
                  </a:moveTo>
                  <a:lnTo>
                    <a:pt x="465009" y="338455"/>
                  </a:lnTo>
                  <a:lnTo>
                    <a:pt x="472506" y="337157"/>
                  </a:lnTo>
                  <a:lnTo>
                    <a:pt x="479867" y="333818"/>
                  </a:lnTo>
                  <a:lnTo>
                    <a:pt x="500026" y="299521"/>
                  </a:lnTo>
                  <a:lnTo>
                    <a:pt x="501365" y="290741"/>
                  </a:lnTo>
                  <a:lnTo>
                    <a:pt x="508369" y="291334"/>
                  </a:lnTo>
                  <a:lnTo>
                    <a:pt x="507199" y="306243"/>
                  </a:lnTo>
                  <a:lnTo>
                    <a:pt x="504864" y="319550"/>
                  </a:lnTo>
                  <a:lnTo>
                    <a:pt x="501373" y="331254"/>
                  </a:lnTo>
                  <a:lnTo>
                    <a:pt x="498067" y="338455"/>
                  </a:lnTo>
                  <a:close/>
                </a:path>
                <a:path w="773430" h="525145">
                  <a:moveTo>
                    <a:pt x="594483" y="295196"/>
                  </a:moveTo>
                  <a:lnTo>
                    <a:pt x="582030" y="295196"/>
                  </a:lnTo>
                  <a:lnTo>
                    <a:pt x="583973" y="294835"/>
                  </a:lnTo>
                  <a:lnTo>
                    <a:pt x="585520" y="294835"/>
                  </a:lnTo>
                  <a:lnTo>
                    <a:pt x="588429" y="293474"/>
                  </a:lnTo>
                  <a:lnTo>
                    <a:pt x="592710" y="290741"/>
                  </a:lnTo>
                  <a:lnTo>
                    <a:pt x="594483" y="295196"/>
                  </a:lnTo>
                  <a:close/>
                </a:path>
              </a:pathLst>
            </a:custGeom>
            <a:solidFill>
              <a:srgbClr val="2e2d2d"/>
            </a:solidFill>
            <a:ln w="0">
              <a:noFill/>
            </a:ln>
          </p:spPr>
          <p:style>
            <a:lnRef idx="0"/>
            <a:fillRef idx="0"/>
            <a:effectRef idx="0"/>
            <a:fontRef idx="minor"/>
          </p:style>
        </p:sp>
        <p:sp>
          <p:nvSpPr>
            <p:cNvPr id="196" name="object 28"/>
            <p:cNvSpPr/>
            <p:nvPr/>
          </p:nvSpPr>
          <p:spPr>
            <a:xfrm>
              <a:off x="14071320" y="7559280"/>
              <a:ext cx="955440" cy="837360"/>
            </a:xfrm>
            <a:custGeom>
              <a:avLst/>
              <a:gdLst/>
              <a:ahLst/>
              <a:rect l="l" t="t" r="r" b="b"/>
              <a:pathLst>
                <a:path w="955675" h="837565">
                  <a:moveTo>
                    <a:pt x="608431" y="837336"/>
                  </a:moveTo>
                  <a:lnTo>
                    <a:pt x="580867" y="809618"/>
                  </a:lnTo>
                  <a:lnTo>
                    <a:pt x="554895" y="789643"/>
                  </a:lnTo>
                  <a:lnTo>
                    <a:pt x="681771" y="714250"/>
                  </a:lnTo>
                  <a:lnTo>
                    <a:pt x="904485" y="584984"/>
                  </a:lnTo>
                  <a:lnTo>
                    <a:pt x="916389" y="597304"/>
                  </a:lnTo>
                  <a:lnTo>
                    <a:pt x="928791" y="609255"/>
                  </a:lnTo>
                  <a:lnTo>
                    <a:pt x="941698" y="620849"/>
                  </a:lnTo>
                  <a:lnTo>
                    <a:pt x="955113" y="632096"/>
                  </a:lnTo>
                  <a:lnTo>
                    <a:pt x="647414" y="812902"/>
                  </a:lnTo>
                  <a:lnTo>
                    <a:pt x="647414" y="813484"/>
                  </a:lnTo>
                  <a:lnTo>
                    <a:pt x="608431" y="837336"/>
                  </a:lnTo>
                  <a:close/>
                </a:path>
                <a:path w="955675" h="837565">
                  <a:moveTo>
                    <a:pt x="117514" y="347169"/>
                  </a:moveTo>
                  <a:lnTo>
                    <a:pt x="101325" y="309771"/>
                  </a:lnTo>
                  <a:lnTo>
                    <a:pt x="98161" y="302243"/>
                  </a:lnTo>
                  <a:lnTo>
                    <a:pt x="95209" y="295509"/>
                  </a:lnTo>
                  <a:lnTo>
                    <a:pt x="92476" y="289567"/>
                  </a:lnTo>
                  <a:lnTo>
                    <a:pt x="292600" y="172130"/>
                  </a:lnTo>
                  <a:lnTo>
                    <a:pt x="300150" y="210520"/>
                  </a:lnTo>
                  <a:lnTo>
                    <a:pt x="308282" y="235500"/>
                  </a:lnTo>
                  <a:lnTo>
                    <a:pt x="117514" y="347169"/>
                  </a:lnTo>
                  <a:close/>
                </a:path>
                <a:path w="955675" h="837565">
                  <a:moveTo>
                    <a:pt x="20358" y="404131"/>
                  </a:moveTo>
                  <a:lnTo>
                    <a:pt x="14947" y="389047"/>
                  </a:lnTo>
                  <a:lnTo>
                    <a:pt x="9753" y="374043"/>
                  </a:lnTo>
                  <a:lnTo>
                    <a:pt x="4670" y="358798"/>
                  </a:lnTo>
                  <a:lnTo>
                    <a:pt x="0" y="344261"/>
                  </a:lnTo>
                  <a:lnTo>
                    <a:pt x="68664" y="303557"/>
                  </a:lnTo>
                  <a:lnTo>
                    <a:pt x="70034" y="310914"/>
                  </a:lnTo>
                  <a:lnTo>
                    <a:pt x="72435" y="320244"/>
                  </a:lnTo>
                  <a:lnTo>
                    <a:pt x="75859" y="331544"/>
                  </a:lnTo>
                  <a:lnTo>
                    <a:pt x="80297" y="344808"/>
                  </a:lnTo>
                  <a:lnTo>
                    <a:pt x="82614" y="352204"/>
                  </a:lnTo>
                  <a:lnTo>
                    <a:pt x="85113" y="358798"/>
                  </a:lnTo>
                  <a:lnTo>
                    <a:pt x="87840" y="364613"/>
                  </a:lnTo>
                  <a:lnTo>
                    <a:pt x="20358" y="404131"/>
                  </a:lnTo>
                  <a:close/>
                </a:path>
                <a:path w="955675" h="837565">
                  <a:moveTo>
                    <a:pt x="346683" y="212834"/>
                  </a:moveTo>
                  <a:lnTo>
                    <a:pt x="326470" y="169640"/>
                  </a:lnTo>
                  <a:lnTo>
                    <a:pt x="319915" y="156407"/>
                  </a:lnTo>
                  <a:lnTo>
                    <a:pt x="367435" y="128573"/>
                  </a:lnTo>
                  <a:lnTo>
                    <a:pt x="511270" y="45925"/>
                  </a:lnTo>
                  <a:lnTo>
                    <a:pt x="512846" y="52178"/>
                  </a:lnTo>
                  <a:lnTo>
                    <a:pt x="514641" y="59892"/>
                  </a:lnTo>
                  <a:lnTo>
                    <a:pt x="516649" y="69063"/>
                  </a:lnTo>
                  <a:lnTo>
                    <a:pt x="518866" y="79686"/>
                  </a:lnTo>
                  <a:lnTo>
                    <a:pt x="521221" y="88287"/>
                  </a:lnTo>
                  <a:lnTo>
                    <a:pt x="523654" y="96097"/>
                  </a:lnTo>
                  <a:lnTo>
                    <a:pt x="526156" y="103107"/>
                  </a:lnTo>
                  <a:lnTo>
                    <a:pt x="528720" y="109307"/>
                  </a:lnTo>
                  <a:lnTo>
                    <a:pt x="346683" y="212834"/>
                  </a:lnTo>
                  <a:close/>
                </a:path>
                <a:path w="955675" h="837565">
                  <a:moveTo>
                    <a:pt x="563073" y="89536"/>
                  </a:moveTo>
                  <a:lnTo>
                    <a:pt x="556778" y="71849"/>
                  </a:lnTo>
                  <a:lnTo>
                    <a:pt x="550704" y="55977"/>
                  </a:lnTo>
                  <a:lnTo>
                    <a:pt x="544852" y="41918"/>
                  </a:lnTo>
                  <a:lnTo>
                    <a:pt x="539225" y="29667"/>
                  </a:lnTo>
                  <a:lnTo>
                    <a:pt x="591574" y="0"/>
                  </a:lnTo>
                  <a:lnTo>
                    <a:pt x="597477" y="14968"/>
                  </a:lnTo>
                  <a:lnTo>
                    <a:pt x="603117" y="29667"/>
                  </a:lnTo>
                  <a:lnTo>
                    <a:pt x="608689" y="44588"/>
                  </a:lnTo>
                  <a:lnTo>
                    <a:pt x="614247" y="59881"/>
                  </a:lnTo>
                  <a:lnTo>
                    <a:pt x="575862" y="82016"/>
                  </a:lnTo>
                  <a:lnTo>
                    <a:pt x="563073" y="89536"/>
                  </a:lnTo>
                  <a:close/>
                </a:path>
              </a:pathLst>
            </a:custGeom>
            <a:solidFill>
              <a:srgbClr val="ccccca"/>
            </a:solidFill>
            <a:ln w="0">
              <a:noFill/>
            </a:ln>
          </p:spPr>
          <p:style>
            <a:lnRef idx="0"/>
            <a:fillRef idx="0"/>
            <a:effectRef idx="0"/>
            <a:fontRef idx="minor"/>
          </p:style>
        </p:sp>
        <p:sp>
          <p:nvSpPr>
            <p:cNvPr id="197" name="object 29"/>
            <p:cNvSpPr/>
            <p:nvPr/>
          </p:nvSpPr>
          <p:spPr>
            <a:xfrm>
              <a:off x="14025960" y="7436880"/>
              <a:ext cx="612360" cy="401760"/>
            </a:xfrm>
            <a:custGeom>
              <a:avLst/>
              <a:gdLst/>
              <a:ahLst/>
              <a:rect l="l" t="t" r="r" b="b"/>
              <a:pathLst>
                <a:path w="612775" h="401954">
                  <a:moveTo>
                    <a:pt x="22675" y="401816"/>
                  </a:moveTo>
                  <a:lnTo>
                    <a:pt x="11763" y="372299"/>
                  </a:lnTo>
                  <a:lnTo>
                    <a:pt x="0" y="341900"/>
                  </a:lnTo>
                  <a:lnTo>
                    <a:pt x="135051" y="261763"/>
                  </a:lnTo>
                  <a:lnTo>
                    <a:pt x="270654" y="182374"/>
                  </a:lnTo>
                  <a:lnTo>
                    <a:pt x="406809" y="103725"/>
                  </a:lnTo>
                  <a:lnTo>
                    <a:pt x="543515" y="25809"/>
                  </a:lnTo>
                  <a:lnTo>
                    <a:pt x="589206" y="0"/>
                  </a:lnTo>
                  <a:lnTo>
                    <a:pt x="594366" y="14541"/>
                  </a:lnTo>
                  <a:lnTo>
                    <a:pt x="599966" y="29074"/>
                  </a:lnTo>
                  <a:lnTo>
                    <a:pt x="606003" y="43606"/>
                  </a:lnTo>
                  <a:lnTo>
                    <a:pt x="612472" y="58148"/>
                  </a:lnTo>
                  <a:lnTo>
                    <a:pt x="316418" y="228511"/>
                  </a:lnTo>
                  <a:lnTo>
                    <a:pt x="316418" y="229092"/>
                  </a:lnTo>
                  <a:lnTo>
                    <a:pt x="189811" y="302968"/>
                  </a:lnTo>
                  <a:lnTo>
                    <a:pt x="64277" y="377064"/>
                  </a:lnTo>
                  <a:lnTo>
                    <a:pt x="22675" y="401816"/>
                  </a:lnTo>
                  <a:close/>
                </a:path>
              </a:pathLst>
            </a:custGeom>
            <a:solidFill>
              <a:srgbClr val="949494"/>
            </a:solidFill>
            <a:ln w="0">
              <a:noFill/>
            </a:ln>
          </p:spPr>
          <p:style>
            <a:lnRef idx="0"/>
            <a:fillRef idx="0"/>
            <a:effectRef idx="0"/>
            <a:fontRef idx="minor"/>
          </p:style>
        </p:sp>
        <p:sp>
          <p:nvSpPr>
            <p:cNvPr id="198" name="object 30"/>
            <p:cNvSpPr/>
            <p:nvPr/>
          </p:nvSpPr>
          <p:spPr>
            <a:xfrm>
              <a:off x="14077440" y="5235120"/>
              <a:ext cx="1719720" cy="1514160"/>
            </a:xfrm>
            <a:custGeom>
              <a:avLst/>
              <a:gdLst/>
              <a:ahLst/>
              <a:rect l="l" t="t" r="r" b="b"/>
              <a:pathLst>
                <a:path w="1720215" h="1514475">
                  <a:moveTo>
                    <a:pt x="14188" y="1513883"/>
                  </a:moveTo>
                  <a:lnTo>
                    <a:pt x="0" y="1487697"/>
                  </a:lnTo>
                  <a:lnTo>
                    <a:pt x="0" y="1178324"/>
                  </a:lnTo>
                  <a:lnTo>
                    <a:pt x="19631" y="1129257"/>
                  </a:lnTo>
                  <a:lnTo>
                    <a:pt x="583980" y="800953"/>
                  </a:lnTo>
                  <a:lnTo>
                    <a:pt x="605247" y="794296"/>
                  </a:lnTo>
                  <a:lnTo>
                    <a:pt x="610155" y="795729"/>
                  </a:lnTo>
                  <a:lnTo>
                    <a:pt x="613972" y="799256"/>
                  </a:lnTo>
                  <a:lnTo>
                    <a:pt x="616699" y="804593"/>
                  </a:lnTo>
                  <a:lnTo>
                    <a:pt x="618334" y="811744"/>
                  </a:lnTo>
                  <a:lnTo>
                    <a:pt x="618880" y="820714"/>
                  </a:lnTo>
                  <a:lnTo>
                    <a:pt x="618880" y="979884"/>
                  </a:lnTo>
                  <a:lnTo>
                    <a:pt x="506778" y="979884"/>
                  </a:lnTo>
                  <a:lnTo>
                    <a:pt x="496345" y="982329"/>
                  </a:lnTo>
                  <a:lnTo>
                    <a:pt x="463160" y="1004898"/>
                  </a:lnTo>
                  <a:lnTo>
                    <a:pt x="437605" y="1044451"/>
                  </a:lnTo>
                  <a:lnTo>
                    <a:pt x="428584" y="1079912"/>
                  </a:lnTo>
                  <a:lnTo>
                    <a:pt x="335781" y="1079912"/>
                  </a:lnTo>
                  <a:lnTo>
                    <a:pt x="292144" y="1104909"/>
                  </a:lnTo>
                  <a:lnTo>
                    <a:pt x="266601" y="1144479"/>
                  </a:lnTo>
                  <a:lnTo>
                    <a:pt x="257533" y="1180495"/>
                  </a:lnTo>
                  <a:lnTo>
                    <a:pt x="155446" y="1180495"/>
                  </a:lnTo>
                  <a:lnTo>
                    <a:pt x="111828" y="1205507"/>
                  </a:lnTo>
                  <a:lnTo>
                    <a:pt x="86268" y="1245062"/>
                  </a:lnTo>
                  <a:lnTo>
                    <a:pt x="76798" y="1286492"/>
                  </a:lnTo>
                  <a:lnTo>
                    <a:pt x="77847" y="1299027"/>
                  </a:lnTo>
                  <a:lnTo>
                    <a:pt x="111828" y="1327207"/>
                  </a:lnTo>
                  <a:lnTo>
                    <a:pt x="346973" y="1327207"/>
                  </a:lnTo>
                  <a:lnTo>
                    <a:pt x="34899" y="1507456"/>
                  </a:lnTo>
                  <a:lnTo>
                    <a:pt x="26985" y="1511261"/>
                  </a:lnTo>
                  <a:lnTo>
                    <a:pt x="20080" y="1513407"/>
                  </a:lnTo>
                  <a:lnTo>
                    <a:pt x="14188" y="1513883"/>
                  </a:lnTo>
                  <a:close/>
                </a:path>
                <a:path w="1720215" h="1514475">
                  <a:moveTo>
                    <a:pt x="618880" y="1126595"/>
                  </a:moveTo>
                  <a:lnTo>
                    <a:pt x="463160" y="1126595"/>
                  </a:lnTo>
                  <a:lnTo>
                    <a:pt x="473665" y="1124272"/>
                  </a:lnTo>
                  <a:lnTo>
                    <a:pt x="485098" y="1119043"/>
                  </a:lnTo>
                  <a:lnTo>
                    <a:pt x="516401" y="1089905"/>
                  </a:lnTo>
                  <a:lnTo>
                    <a:pt x="537760" y="1047919"/>
                  </a:lnTo>
                  <a:lnTo>
                    <a:pt x="541530" y="1020191"/>
                  </a:lnTo>
                  <a:lnTo>
                    <a:pt x="540516" y="1007857"/>
                  </a:lnTo>
                  <a:lnTo>
                    <a:pt x="506778" y="979884"/>
                  </a:lnTo>
                  <a:lnTo>
                    <a:pt x="618880" y="979884"/>
                  </a:lnTo>
                  <a:lnTo>
                    <a:pt x="618880" y="1126595"/>
                  </a:lnTo>
                  <a:close/>
                </a:path>
                <a:path w="1720215" h="1514475">
                  <a:moveTo>
                    <a:pt x="521853" y="1226605"/>
                  </a:moveTo>
                  <a:lnTo>
                    <a:pt x="292144" y="1226605"/>
                  </a:lnTo>
                  <a:lnTo>
                    <a:pt x="302648" y="1224279"/>
                  </a:lnTo>
                  <a:lnTo>
                    <a:pt x="314101" y="1219028"/>
                  </a:lnTo>
                  <a:lnTo>
                    <a:pt x="345404" y="1189934"/>
                  </a:lnTo>
                  <a:lnTo>
                    <a:pt x="366745" y="1147948"/>
                  </a:lnTo>
                  <a:lnTo>
                    <a:pt x="370439" y="1119043"/>
                  </a:lnTo>
                  <a:lnTo>
                    <a:pt x="369513" y="1107852"/>
                  </a:lnTo>
                  <a:lnTo>
                    <a:pt x="335781" y="1079912"/>
                  </a:lnTo>
                  <a:lnTo>
                    <a:pt x="428584" y="1079912"/>
                  </a:lnTo>
                  <a:lnTo>
                    <a:pt x="444974" y="1122495"/>
                  </a:lnTo>
                  <a:lnTo>
                    <a:pt x="463160" y="1126595"/>
                  </a:lnTo>
                  <a:lnTo>
                    <a:pt x="618880" y="1126595"/>
                  </a:lnTo>
                  <a:lnTo>
                    <a:pt x="618880" y="1130082"/>
                  </a:lnTo>
                  <a:lnTo>
                    <a:pt x="616699" y="1148910"/>
                  </a:lnTo>
                  <a:lnTo>
                    <a:pt x="610155" y="1165257"/>
                  </a:lnTo>
                  <a:lnTo>
                    <a:pt x="599249" y="1179132"/>
                  </a:lnTo>
                  <a:lnTo>
                    <a:pt x="583980" y="1190547"/>
                  </a:lnTo>
                  <a:lnTo>
                    <a:pt x="521853" y="1226605"/>
                  </a:lnTo>
                  <a:close/>
                </a:path>
                <a:path w="1720215" h="1514475">
                  <a:moveTo>
                    <a:pt x="346973" y="1327207"/>
                  </a:moveTo>
                  <a:lnTo>
                    <a:pt x="111828" y="1327207"/>
                  </a:lnTo>
                  <a:lnTo>
                    <a:pt x="122337" y="1324881"/>
                  </a:lnTo>
                  <a:lnTo>
                    <a:pt x="133782" y="1319660"/>
                  </a:lnTo>
                  <a:lnTo>
                    <a:pt x="165082" y="1290516"/>
                  </a:lnTo>
                  <a:lnTo>
                    <a:pt x="186430" y="1248530"/>
                  </a:lnTo>
                  <a:lnTo>
                    <a:pt x="190218" y="1220807"/>
                  </a:lnTo>
                  <a:lnTo>
                    <a:pt x="189198" y="1208469"/>
                  </a:lnTo>
                  <a:lnTo>
                    <a:pt x="155446" y="1180495"/>
                  </a:lnTo>
                  <a:lnTo>
                    <a:pt x="257533" y="1180495"/>
                  </a:lnTo>
                  <a:lnTo>
                    <a:pt x="273966" y="1222529"/>
                  </a:lnTo>
                  <a:lnTo>
                    <a:pt x="292144" y="1226605"/>
                  </a:lnTo>
                  <a:lnTo>
                    <a:pt x="521853" y="1226605"/>
                  </a:lnTo>
                  <a:lnTo>
                    <a:pt x="518857" y="1228343"/>
                  </a:lnTo>
                  <a:lnTo>
                    <a:pt x="518857" y="1319660"/>
                  </a:lnTo>
                  <a:lnTo>
                    <a:pt x="360040" y="1319660"/>
                  </a:lnTo>
                  <a:lnTo>
                    <a:pt x="346973" y="1327207"/>
                  </a:lnTo>
                  <a:close/>
                </a:path>
                <a:path w="1720215" h="1514475">
                  <a:moveTo>
                    <a:pt x="518857" y="1411511"/>
                  </a:moveTo>
                  <a:lnTo>
                    <a:pt x="369105" y="1324881"/>
                  </a:lnTo>
                  <a:lnTo>
                    <a:pt x="360040" y="1319660"/>
                  </a:lnTo>
                  <a:lnTo>
                    <a:pt x="518857" y="1319660"/>
                  </a:lnTo>
                  <a:lnTo>
                    <a:pt x="518857" y="1411511"/>
                  </a:lnTo>
                  <a:close/>
                </a:path>
                <a:path w="1720215" h="1514475">
                  <a:moveTo>
                    <a:pt x="531169" y="710341"/>
                  </a:moveTo>
                  <a:lnTo>
                    <a:pt x="526407" y="709641"/>
                  </a:lnTo>
                  <a:lnTo>
                    <a:pt x="525221" y="708869"/>
                  </a:lnTo>
                  <a:lnTo>
                    <a:pt x="524092" y="708097"/>
                  </a:lnTo>
                  <a:lnTo>
                    <a:pt x="522906" y="707325"/>
                  </a:lnTo>
                  <a:lnTo>
                    <a:pt x="518264" y="703464"/>
                  </a:lnTo>
                  <a:lnTo>
                    <a:pt x="515949" y="695514"/>
                  </a:lnTo>
                  <a:lnTo>
                    <a:pt x="515949" y="378786"/>
                  </a:lnTo>
                  <a:lnTo>
                    <a:pt x="535261" y="330063"/>
                  </a:lnTo>
                  <a:lnTo>
                    <a:pt x="1092341" y="6637"/>
                  </a:lnTo>
                  <a:lnTo>
                    <a:pt x="1113096" y="0"/>
                  </a:lnTo>
                  <a:lnTo>
                    <a:pt x="1117969" y="1413"/>
                  </a:lnTo>
                  <a:lnTo>
                    <a:pt x="1121786" y="4940"/>
                  </a:lnTo>
                  <a:lnTo>
                    <a:pt x="1124513" y="10277"/>
                  </a:lnTo>
                  <a:lnTo>
                    <a:pt x="1126149" y="17428"/>
                  </a:lnTo>
                  <a:lnTo>
                    <a:pt x="1126694" y="26398"/>
                  </a:lnTo>
                  <a:lnTo>
                    <a:pt x="1126694" y="222741"/>
                  </a:lnTo>
                  <a:lnTo>
                    <a:pt x="816052" y="222741"/>
                  </a:lnTo>
                  <a:lnTo>
                    <a:pt x="813550" y="223149"/>
                  </a:lnTo>
                  <a:lnTo>
                    <a:pt x="810828" y="224693"/>
                  </a:lnTo>
                  <a:lnTo>
                    <a:pt x="810235" y="224693"/>
                  </a:lnTo>
                  <a:lnTo>
                    <a:pt x="807920" y="226238"/>
                  </a:lnTo>
                  <a:lnTo>
                    <a:pt x="805605" y="228555"/>
                  </a:lnTo>
                  <a:lnTo>
                    <a:pt x="803290" y="231690"/>
                  </a:lnTo>
                  <a:lnTo>
                    <a:pt x="802697" y="232280"/>
                  </a:lnTo>
                  <a:lnTo>
                    <a:pt x="800789" y="235369"/>
                  </a:lnTo>
                  <a:lnTo>
                    <a:pt x="799195" y="238458"/>
                  </a:lnTo>
                  <a:lnTo>
                    <a:pt x="798055" y="241547"/>
                  </a:lnTo>
                  <a:lnTo>
                    <a:pt x="798055" y="242729"/>
                  </a:lnTo>
                  <a:lnTo>
                    <a:pt x="775929" y="331677"/>
                  </a:lnTo>
                  <a:lnTo>
                    <a:pt x="707316" y="371246"/>
                  </a:lnTo>
                  <a:lnTo>
                    <a:pt x="704221" y="372790"/>
                  </a:lnTo>
                  <a:lnTo>
                    <a:pt x="701487" y="375288"/>
                  </a:lnTo>
                  <a:lnTo>
                    <a:pt x="699172" y="378786"/>
                  </a:lnTo>
                  <a:lnTo>
                    <a:pt x="696811" y="381921"/>
                  </a:lnTo>
                  <a:lnTo>
                    <a:pt x="695264" y="385373"/>
                  </a:lnTo>
                  <a:lnTo>
                    <a:pt x="694496" y="389281"/>
                  </a:lnTo>
                  <a:lnTo>
                    <a:pt x="693356" y="392733"/>
                  </a:lnTo>
                  <a:lnTo>
                    <a:pt x="693356" y="396050"/>
                  </a:lnTo>
                  <a:lnTo>
                    <a:pt x="694496" y="399138"/>
                  </a:lnTo>
                  <a:lnTo>
                    <a:pt x="695264" y="401455"/>
                  </a:lnTo>
                  <a:lnTo>
                    <a:pt x="696811" y="402999"/>
                  </a:lnTo>
                  <a:lnTo>
                    <a:pt x="699172" y="403818"/>
                  </a:lnTo>
                  <a:lnTo>
                    <a:pt x="755570" y="419490"/>
                  </a:lnTo>
                  <a:lnTo>
                    <a:pt x="732897" y="507304"/>
                  </a:lnTo>
                  <a:lnTo>
                    <a:pt x="732897" y="507894"/>
                  </a:lnTo>
                  <a:lnTo>
                    <a:pt x="732118" y="511393"/>
                  </a:lnTo>
                  <a:lnTo>
                    <a:pt x="732118" y="514300"/>
                  </a:lnTo>
                  <a:lnTo>
                    <a:pt x="739889" y="522794"/>
                  </a:lnTo>
                  <a:lnTo>
                    <a:pt x="887630" y="522794"/>
                  </a:lnTo>
                  <a:lnTo>
                    <a:pt x="861688" y="589302"/>
                  </a:lnTo>
                  <a:lnTo>
                    <a:pt x="748020" y="589302"/>
                  </a:lnTo>
                  <a:lnTo>
                    <a:pt x="550267" y="703282"/>
                  </a:lnTo>
                  <a:lnTo>
                    <a:pt x="543097" y="707157"/>
                  </a:lnTo>
                  <a:lnTo>
                    <a:pt x="536732" y="709511"/>
                  </a:lnTo>
                  <a:lnTo>
                    <a:pt x="531169" y="710341"/>
                  </a:lnTo>
                  <a:close/>
                </a:path>
                <a:path w="1720215" h="1514475">
                  <a:moveTo>
                    <a:pt x="1133651" y="910253"/>
                  </a:moveTo>
                  <a:lnTo>
                    <a:pt x="1129021" y="909118"/>
                  </a:lnTo>
                  <a:lnTo>
                    <a:pt x="1127066" y="908709"/>
                  </a:lnTo>
                  <a:lnTo>
                    <a:pt x="1125333" y="907755"/>
                  </a:lnTo>
                  <a:lnTo>
                    <a:pt x="1123786" y="906211"/>
                  </a:lnTo>
                  <a:lnTo>
                    <a:pt x="1119516" y="902349"/>
                  </a:lnTo>
                  <a:lnTo>
                    <a:pt x="1117387" y="894763"/>
                  </a:lnTo>
                  <a:lnTo>
                    <a:pt x="1117503" y="581898"/>
                  </a:lnTo>
                  <a:lnTo>
                    <a:pt x="1136690" y="534689"/>
                  </a:lnTo>
                  <a:lnTo>
                    <a:pt x="1686230" y="215380"/>
                  </a:lnTo>
                  <a:lnTo>
                    <a:pt x="1706103" y="208973"/>
                  </a:lnTo>
                  <a:lnTo>
                    <a:pt x="1710671" y="210156"/>
                  </a:lnTo>
                  <a:lnTo>
                    <a:pt x="1711264" y="210156"/>
                  </a:lnTo>
                  <a:lnTo>
                    <a:pt x="1715082" y="213479"/>
                  </a:lnTo>
                  <a:lnTo>
                    <a:pt x="1717808" y="218754"/>
                  </a:lnTo>
                  <a:lnTo>
                    <a:pt x="1719444" y="225987"/>
                  </a:lnTo>
                  <a:lnTo>
                    <a:pt x="1719989" y="235188"/>
                  </a:lnTo>
                  <a:lnTo>
                    <a:pt x="1719989" y="388099"/>
                  </a:lnTo>
                  <a:lnTo>
                    <a:pt x="1497190" y="388099"/>
                  </a:lnTo>
                  <a:lnTo>
                    <a:pt x="1490945" y="388849"/>
                  </a:lnTo>
                  <a:lnTo>
                    <a:pt x="1455333" y="407713"/>
                  </a:lnTo>
                  <a:lnTo>
                    <a:pt x="1428712" y="437815"/>
                  </a:lnTo>
                  <a:lnTo>
                    <a:pt x="1423170" y="446839"/>
                  </a:lnTo>
                  <a:lnTo>
                    <a:pt x="1395992" y="446839"/>
                  </a:lnTo>
                  <a:lnTo>
                    <a:pt x="1354256" y="463938"/>
                  </a:lnTo>
                  <a:lnTo>
                    <a:pt x="1321551" y="504396"/>
                  </a:lnTo>
                  <a:lnTo>
                    <a:pt x="1303528" y="554075"/>
                  </a:lnTo>
                  <a:lnTo>
                    <a:pt x="1302333" y="576309"/>
                  </a:lnTo>
                  <a:lnTo>
                    <a:pt x="1303101" y="581898"/>
                  </a:lnTo>
                  <a:lnTo>
                    <a:pt x="1304648" y="586986"/>
                  </a:lnTo>
                  <a:lnTo>
                    <a:pt x="1305462" y="589302"/>
                  </a:lnTo>
                  <a:lnTo>
                    <a:pt x="1306009" y="591255"/>
                  </a:lnTo>
                  <a:lnTo>
                    <a:pt x="1306416" y="592800"/>
                  </a:lnTo>
                  <a:lnTo>
                    <a:pt x="1307296" y="594526"/>
                  </a:lnTo>
                  <a:lnTo>
                    <a:pt x="1308149" y="596071"/>
                  </a:lnTo>
                  <a:lnTo>
                    <a:pt x="1309336" y="598024"/>
                  </a:lnTo>
                  <a:lnTo>
                    <a:pt x="1311279" y="601885"/>
                  </a:lnTo>
                  <a:lnTo>
                    <a:pt x="1314734" y="606928"/>
                  </a:lnTo>
                  <a:lnTo>
                    <a:pt x="1319783" y="613152"/>
                  </a:lnTo>
                  <a:lnTo>
                    <a:pt x="1412849" y="678841"/>
                  </a:lnTo>
                  <a:lnTo>
                    <a:pt x="1414442" y="680023"/>
                  </a:lnTo>
                  <a:lnTo>
                    <a:pt x="1538182" y="680023"/>
                  </a:lnTo>
                  <a:lnTo>
                    <a:pt x="1330823" y="799771"/>
                  </a:lnTo>
                  <a:lnTo>
                    <a:pt x="1282868" y="882951"/>
                  </a:lnTo>
                  <a:lnTo>
                    <a:pt x="1186000" y="882951"/>
                  </a:lnTo>
                  <a:lnTo>
                    <a:pt x="1151694" y="903303"/>
                  </a:lnTo>
                  <a:lnTo>
                    <a:pt x="1150147" y="904076"/>
                  </a:lnTo>
                  <a:lnTo>
                    <a:pt x="1148786" y="904621"/>
                  </a:lnTo>
                  <a:lnTo>
                    <a:pt x="1147599" y="905029"/>
                  </a:lnTo>
                  <a:lnTo>
                    <a:pt x="1139875" y="908890"/>
                  </a:lnTo>
                  <a:lnTo>
                    <a:pt x="1133651" y="910253"/>
                  </a:lnTo>
                  <a:close/>
                </a:path>
                <a:path w="1720215" h="1514475">
                  <a:moveTo>
                    <a:pt x="818413" y="223558"/>
                  </a:moveTo>
                  <a:lnTo>
                    <a:pt x="816052" y="222741"/>
                  </a:lnTo>
                  <a:lnTo>
                    <a:pt x="1126694" y="222741"/>
                  </a:lnTo>
                  <a:lnTo>
                    <a:pt x="1126694" y="222967"/>
                  </a:lnTo>
                  <a:lnTo>
                    <a:pt x="818960" y="222967"/>
                  </a:lnTo>
                  <a:lnTo>
                    <a:pt x="818413" y="223558"/>
                  </a:lnTo>
                  <a:close/>
                </a:path>
                <a:path w="1720215" h="1514475">
                  <a:moveTo>
                    <a:pt x="845728" y="290973"/>
                  </a:moveTo>
                  <a:lnTo>
                    <a:pt x="823648" y="228191"/>
                  </a:lnTo>
                  <a:lnTo>
                    <a:pt x="823648" y="227601"/>
                  </a:lnTo>
                  <a:lnTo>
                    <a:pt x="822462" y="225284"/>
                  </a:lnTo>
                  <a:lnTo>
                    <a:pt x="820914" y="223740"/>
                  </a:lnTo>
                  <a:lnTo>
                    <a:pt x="818960" y="222967"/>
                  </a:lnTo>
                  <a:lnTo>
                    <a:pt x="1126694" y="222967"/>
                  </a:lnTo>
                  <a:lnTo>
                    <a:pt x="1126694" y="248725"/>
                  </a:lnTo>
                  <a:lnTo>
                    <a:pt x="920751" y="248725"/>
                  </a:lnTo>
                  <a:lnTo>
                    <a:pt x="918250" y="249316"/>
                  </a:lnTo>
                  <a:lnTo>
                    <a:pt x="845728" y="290973"/>
                  </a:lnTo>
                  <a:close/>
                </a:path>
                <a:path w="1720215" h="1514475">
                  <a:moveTo>
                    <a:pt x="993814" y="447792"/>
                  </a:moveTo>
                  <a:lnTo>
                    <a:pt x="870169" y="447792"/>
                  </a:lnTo>
                  <a:lnTo>
                    <a:pt x="872903" y="447020"/>
                  </a:lnTo>
                  <a:lnTo>
                    <a:pt x="875998" y="445066"/>
                  </a:lnTo>
                  <a:lnTo>
                    <a:pt x="888213" y="427077"/>
                  </a:lnTo>
                  <a:lnTo>
                    <a:pt x="889353" y="423942"/>
                  </a:lnTo>
                  <a:lnTo>
                    <a:pt x="889574" y="421035"/>
                  </a:lnTo>
                  <a:lnTo>
                    <a:pt x="888759" y="418355"/>
                  </a:lnTo>
                  <a:lnTo>
                    <a:pt x="888213" y="417764"/>
                  </a:lnTo>
                  <a:lnTo>
                    <a:pt x="866086" y="355527"/>
                  </a:lnTo>
                  <a:lnTo>
                    <a:pt x="923659" y="274119"/>
                  </a:lnTo>
                  <a:lnTo>
                    <a:pt x="925613" y="271031"/>
                  </a:lnTo>
                  <a:lnTo>
                    <a:pt x="926975" y="268123"/>
                  </a:lnTo>
                  <a:lnTo>
                    <a:pt x="927754" y="265397"/>
                  </a:lnTo>
                  <a:lnTo>
                    <a:pt x="928336" y="264262"/>
                  </a:lnTo>
                  <a:lnTo>
                    <a:pt x="929115" y="259992"/>
                  </a:lnTo>
                  <a:lnTo>
                    <a:pt x="929115" y="256675"/>
                  </a:lnTo>
                  <a:lnTo>
                    <a:pt x="928336" y="254358"/>
                  </a:lnTo>
                  <a:lnTo>
                    <a:pt x="927161" y="252042"/>
                  </a:lnTo>
                  <a:lnTo>
                    <a:pt x="925613" y="250452"/>
                  </a:lnTo>
                  <a:lnTo>
                    <a:pt x="923659" y="249725"/>
                  </a:lnTo>
                  <a:lnTo>
                    <a:pt x="923112" y="249134"/>
                  </a:lnTo>
                  <a:lnTo>
                    <a:pt x="920751" y="248725"/>
                  </a:lnTo>
                  <a:lnTo>
                    <a:pt x="1126694" y="248725"/>
                  </a:lnTo>
                  <a:lnTo>
                    <a:pt x="1126632" y="331677"/>
                  </a:lnTo>
                  <a:lnTo>
                    <a:pt x="1107372" y="379850"/>
                  </a:lnTo>
                  <a:lnTo>
                    <a:pt x="1092341" y="391007"/>
                  </a:lnTo>
                  <a:lnTo>
                    <a:pt x="993814" y="447792"/>
                  </a:lnTo>
                  <a:close/>
                </a:path>
                <a:path w="1720215" h="1514475">
                  <a:moveTo>
                    <a:pt x="1538182" y="680023"/>
                  </a:moveTo>
                  <a:lnTo>
                    <a:pt x="1416350" y="680023"/>
                  </a:lnTo>
                  <a:lnTo>
                    <a:pt x="1421027" y="677660"/>
                  </a:lnTo>
                  <a:lnTo>
                    <a:pt x="1422748" y="675571"/>
                  </a:lnTo>
                  <a:lnTo>
                    <a:pt x="1423935" y="672436"/>
                  </a:lnTo>
                  <a:lnTo>
                    <a:pt x="1517548" y="498581"/>
                  </a:lnTo>
                  <a:lnTo>
                    <a:pt x="1518723" y="497991"/>
                  </a:lnTo>
                  <a:lnTo>
                    <a:pt x="1519141" y="496446"/>
                  </a:lnTo>
                  <a:lnTo>
                    <a:pt x="1519502" y="495311"/>
                  </a:lnTo>
                  <a:lnTo>
                    <a:pt x="1519909" y="494492"/>
                  </a:lnTo>
                  <a:lnTo>
                    <a:pt x="1523398" y="485422"/>
                  </a:lnTo>
                  <a:lnTo>
                    <a:pt x="1534505" y="442588"/>
                  </a:lnTo>
                  <a:lnTo>
                    <a:pt x="1534998" y="435800"/>
                  </a:lnTo>
                  <a:lnTo>
                    <a:pt x="1533594" y="421573"/>
                  </a:lnTo>
                  <a:lnTo>
                    <a:pt x="1529925" y="409757"/>
                  </a:lnTo>
                  <a:lnTo>
                    <a:pt x="1523998" y="400344"/>
                  </a:lnTo>
                  <a:lnTo>
                    <a:pt x="1515814" y="393324"/>
                  </a:lnTo>
                  <a:lnTo>
                    <a:pt x="1512324" y="391007"/>
                  </a:lnTo>
                  <a:lnTo>
                    <a:pt x="1511184" y="391007"/>
                  </a:lnTo>
                  <a:lnTo>
                    <a:pt x="1506915" y="389053"/>
                  </a:lnTo>
                  <a:lnTo>
                    <a:pt x="1502238" y="388099"/>
                  </a:lnTo>
                  <a:lnTo>
                    <a:pt x="1719989" y="388099"/>
                  </a:lnTo>
                  <a:lnTo>
                    <a:pt x="1719989" y="535787"/>
                  </a:lnTo>
                  <a:lnTo>
                    <a:pt x="1717878" y="554075"/>
                  </a:lnTo>
                  <a:lnTo>
                    <a:pt x="1711547" y="569961"/>
                  </a:lnTo>
                  <a:lnTo>
                    <a:pt x="1700996" y="583445"/>
                  </a:lnTo>
                  <a:lnTo>
                    <a:pt x="1686230" y="594526"/>
                  </a:lnTo>
                  <a:lnTo>
                    <a:pt x="1538182" y="680023"/>
                  </a:lnTo>
                  <a:close/>
                </a:path>
                <a:path w="1720215" h="1514475">
                  <a:moveTo>
                    <a:pt x="887630" y="522794"/>
                  </a:moveTo>
                  <a:lnTo>
                    <a:pt x="739889" y="522794"/>
                  </a:lnTo>
                  <a:lnTo>
                    <a:pt x="742623" y="522204"/>
                  </a:lnTo>
                  <a:lnTo>
                    <a:pt x="745705" y="520659"/>
                  </a:lnTo>
                  <a:lnTo>
                    <a:pt x="748439" y="518752"/>
                  </a:lnTo>
                  <a:lnTo>
                    <a:pt x="750940" y="516389"/>
                  </a:lnTo>
                  <a:lnTo>
                    <a:pt x="753255" y="513709"/>
                  </a:lnTo>
                  <a:lnTo>
                    <a:pt x="810828" y="433437"/>
                  </a:lnTo>
                  <a:lnTo>
                    <a:pt x="867854" y="447429"/>
                  </a:lnTo>
                  <a:lnTo>
                    <a:pt x="870169" y="447792"/>
                  </a:lnTo>
                  <a:lnTo>
                    <a:pt x="993814" y="447792"/>
                  </a:lnTo>
                  <a:lnTo>
                    <a:pt x="894576" y="504987"/>
                  </a:lnTo>
                  <a:lnTo>
                    <a:pt x="887630" y="522794"/>
                  </a:lnTo>
                  <a:close/>
                </a:path>
                <a:path w="1720215" h="1514475">
                  <a:moveTo>
                    <a:pt x="1418665" y="455561"/>
                  </a:moveTo>
                  <a:lnTo>
                    <a:pt x="1400622" y="446839"/>
                  </a:lnTo>
                  <a:lnTo>
                    <a:pt x="1423170" y="446839"/>
                  </a:lnTo>
                  <a:lnTo>
                    <a:pt x="1418665" y="455561"/>
                  </a:lnTo>
                  <a:close/>
                </a:path>
                <a:path w="1720215" h="1514475">
                  <a:moveTo>
                    <a:pt x="821321" y="692788"/>
                  </a:moveTo>
                  <a:lnTo>
                    <a:pt x="748020" y="589302"/>
                  </a:lnTo>
                  <a:lnTo>
                    <a:pt x="861688" y="589302"/>
                  </a:lnTo>
                  <a:lnTo>
                    <a:pt x="821321" y="692788"/>
                  </a:lnTo>
                  <a:close/>
                </a:path>
                <a:path w="1720215" h="1514475">
                  <a:moveTo>
                    <a:pt x="1186000" y="1050991"/>
                  </a:moveTo>
                  <a:lnTo>
                    <a:pt x="1186000" y="882951"/>
                  </a:lnTo>
                  <a:lnTo>
                    <a:pt x="1282868" y="882951"/>
                  </a:lnTo>
                  <a:lnTo>
                    <a:pt x="1213943" y="1002746"/>
                  </a:lnTo>
                  <a:lnTo>
                    <a:pt x="1186000" y="1050991"/>
                  </a:lnTo>
                  <a:close/>
                </a:path>
              </a:pathLst>
            </a:custGeom>
            <a:solidFill>
              <a:srgbClr val="f1f5fa"/>
            </a:solidFill>
            <a:ln w="0">
              <a:noFill/>
            </a:ln>
          </p:spPr>
          <p:style>
            <a:lnRef idx="0"/>
            <a:fillRef idx="0"/>
            <a:effectRef idx="0"/>
            <a:fontRef idx="minor"/>
          </p:style>
        </p:sp>
        <p:sp>
          <p:nvSpPr>
            <p:cNvPr id="199" name="object 31"/>
            <p:cNvSpPr/>
            <p:nvPr/>
          </p:nvSpPr>
          <p:spPr>
            <a:xfrm>
              <a:off x="14154480" y="6215040"/>
              <a:ext cx="464400" cy="347040"/>
            </a:xfrm>
            <a:custGeom>
              <a:avLst/>
              <a:gdLst/>
              <a:ahLst/>
              <a:rect l="l" t="t" r="r" b="b"/>
              <a:pathLst>
                <a:path w="464819" h="347345">
                  <a:moveTo>
                    <a:pt x="386362" y="146711"/>
                  </a:moveTo>
                  <a:lnTo>
                    <a:pt x="352375" y="118533"/>
                  </a:lnTo>
                  <a:lnTo>
                    <a:pt x="351320" y="105995"/>
                  </a:lnTo>
                  <a:lnTo>
                    <a:pt x="352375" y="92487"/>
                  </a:lnTo>
                  <a:lnTo>
                    <a:pt x="368176" y="50164"/>
                  </a:lnTo>
                  <a:lnTo>
                    <a:pt x="396867" y="15392"/>
                  </a:lnTo>
                  <a:lnTo>
                    <a:pt x="429980" y="0"/>
                  </a:lnTo>
                  <a:lnTo>
                    <a:pt x="439603" y="400"/>
                  </a:lnTo>
                  <a:lnTo>
                    <a:pt x="464732" y="40306"/>
                  </a:lnTo>
                  <a:lnTo>
                    <a:pt x="463946" y="54053"/>
                  </a:lnTo>
                  <a:lnTo>
                    <a:pt x="448423" y="96682"/>
                  </a:lnTo>
                  <a:lnTo>
                    <a:pt x="419547" y="131263"/>
                  </a:lnTo>
                  <a:lnTo>
                    <a:pt x="386362" y="146711"/>
                  </a:lnTo>
                  <a:close/>
                </a:path>
                <a:path w="464819" h="347345">
                  <a:moveTo>
                    <a:pt x="35030" y="347323"/>
                  </a:moveTo>
                  <a:lnTo>
                    <a:pt x="1049" y="319142"/>
                  </a:lnTo>
                  <a:lnTo>
                    <a:pt x="0" y="306607"/>
                  </a:lnTo>
                  <a:lnTo>
                    <a:pt x="1049" y="293100"/>
                  </a:lnTo>
                  <a:lnTo>
                    <a:pt x="16858" y="250773"/>
                  </a:lnTo>
                  <a:lnTo>
                    <a:pt x="45532" y="216003"/>
                  </a:lnTo>
                  <a:lnTo>
                    <a:pt x="78648" y="200610"/>
                  </a:lnTo>
                  <a:lnTo>
                    <a:pt x="88284" y="201010"/>
                  </a:lnTo>
                  <a:lnTo>
                    <a:pt x="113420" y="240923"/>
                  </a:lnTo>
                  <a:lnTo>
                    <a:pt x="112614" y="254666"/>
                  </a:lnTo>
                  <a:lnTo>
                    <a:pt x="97110" y="297292"/>
                  </a:lnTo>
                  <a:lnTo>
                    <a:pt x="68212" y="331878"/>
                  </a:lnTo>
                  <a:lnTo>
                    <a:pt x="35030" y="347323"/>
                  </a:lnTo>
                  <a:close/>
                </a:path>
                <a:path w="464819" h="347345">
                  <a:moveTo>
                    <a:pt x="215346" y="246720"/>
                  </a:moveTo>
                  <a:lnTo>
                    <a:pt x="181368" y="218549"/>
                  </a:lnTo>
                  <a:lnTo>
                    <a:pt x="180311" y="206034"/>
                  </a:lnTo>
                  <a:lnTo>
                    <a:pt x="181368" y="192502"/>
                  </a:lnTo>
                  <a:lnTo>
                    <a:pt x="197168" y="150197"/>
                  </a:lnTo>
                  <a:lnTo>
                    <a:pt x="225850" y="115387"/>
                  </a:lnTo>
                  <a:lnTo>
                    <a:pt x="258982" y="100027"/>
                  </a:lnTo>
                  <a:lnTo>
                    <a:pt x="268606" y="100433"/>
                  </a:lnTo>
                  <a:lnTo>
                    <a:pt x="293735" y="140294"/>
                  </a:lnTo>
                  <a:lnTo>
                    <a:pt x="292929" y="154067"/>
                  </a:lnTo>
                  <a:lnTo>
                    <a:pt x="277426" y="196719"/>
                  </a:lnTo>
                  <a:lnTo>
                    <a:pt x="248550" y="231255"/>
                  </a:lnTo>
                  <a:lnTo>
                    <a:pt x="215346" y="246720"/>
                  </a:lnTo>
                  <a:close/>
                </a:path>
              </a:pathLst>
            </a:custGeom>
            <a:solidFill>
              <a:srgbClr val="91aed6"/>
            </a:solidFill>
            <a:ln w="0">
              <a:noFill/>
            </a:ln>
          </p:spPr>
          <p:style>
            <a:lnRef idx="0"/>
            <a:fillRef idx="0"/>
            <a:effectRef idx="0"/>
            <a:fontRef idx="minor"/>
          </p:style>
        </p:sp>
        <p:sp>
          <p:nvSpPr>
            <p:cNvPr id="200" name="object 32"/>
            <p:cNvSpPr/>
            <p:nvPr/>
          </p:nvSpPr>
          <p:spPr>
            <a:xfrm>
              <a:off x="14770800" y="5457960"/>
              <a:ext cx="235800" cy="299880"/>
            </a:xfrm>
            <a:custGeom>
              <a:avLst/>
              <a:gdLst/>
              <a:ahLst/>
              <a:rect l="l" t="t" r="r" b="b"/>
              <a:pathLst>
                <a:path w="236219" h="300354">
                  <a:moveTo>
                    <a:pt x="46532" y="300053"/>
                  </a:moveTo>
                  <a:lnTo>
                    <a:pt x="38761" y="291559"/>
                  </a:lnTo>
                  <a:lnTo>
                    <a:pt x="38761" y="288652"/>
                  </a:lnTo>
                  <a:lnTo>
                    <a:pt x="39541" y="284563"/>
                  </a:lnTo>
                  <a:lnTo>
                    <a:pt x="62214" y="196749"/>
                  </a:lnTo>
                  <a:lnTo>
                    <a:pt x="5816" y="181077"/>
                  </a:lnTo>
                  <a:lnTo>
                    <a:pt x="3455" y="180258"/>
                  </a:lnTo>
                  <a:lnTo>
                    <a:pt x="1907" y="178714"/>
                  </a:lnTo>
                  <a:lnTo>
                    <a:pt x="0" y="173308"/>
                  </a:lnTo>
                  <a:lnTo>
                    <a:pt x="0" y="169992"/>
                  </a:lnTo>
                  <a:lnTo>
                    <a:pt x="1140" y="166540"/>
                  </a:lnTo>
                  <a:lnTo>
                    <a:pt x="1907" y="162632"/>
                  </a:lnTo>
                  <a:lnTo>
                    <a:pt x="3455" y="159180"/>
                  </a:lnTo>
                  <a:lnTo>
                    <a:pt x="5816" y="156045"/>
                  </a:lnTo>
                  <a:lnTo>
                    <a:pt x="8131" y="152547"/>
                  </a:lnTo>
                  <a:lnTo>
                    <a:pt x="10865" y="150049"/>
                  </a:lnTo>
                  <a:lnTo>
                    <a:pt x="13959" y="148505"/>
                  </a:lnTo>
                  <a:lnTo>
                    <a:pt x="82572" y="108936"/>
                  </a:lnTo>
                  <a:lnTo>
                    <a:pt x="104699" y="19987"/>
                  </a:lnTo>
                  <a:lnTo>
                    <a:pt x="104699" y="18806"/>
                  </a:lnTo>
                  <a:lnTo>
                    <a:pt x="105839" y="15717"/>
                  </a:lnTo>
                  <a:lnTo>
                    <a:pt x="116879" y="1952"/>
                  </a:lnTo>
                  <a:lnTo>
                    <a:pt x="117472" y="1952"/>
                  </a:lnTo>
                  <a:lnTo>
                    <a:pt x="120194" y="408"/>
                  </a:lnTo>
                  <a:lnTo>
                    <a:pt x="122695" y="0"/>
                  </a:lnTo>
                  <a:lnTo>
                    <a:pt x="125057" y="817"/>
                  </a:lnTo>
                  <a:lnTo>
                    <a:pt x="125604" y="226"/>
                  </a:lnTo>
                  <a:lnTo>
                    <a:pt x="127558" y="998"/>
                  </a:lnTo>
                  <a:lnTo>
                    <a:pt x="129105" y="2543"/>
                  </a:lnTo>
                  <a:lnTo>
                    <a:pt x="130292" y="4860"/>
                  </a:lnTo>
                  <a:lnTo>
                    <a:pt x="130292" y="5450"/>
                  </a:lnTo>
                  <a:lnTo>
                    <a:pt x="152372" y="68232"/>
                  </a:lnTo>
                  <a:lnTo>
                    <a:pt x="224893" y="26574"/>
                  </a:lnTo>
                  <a:lnTo>
                    <a:pt x="227394" y="25984"/>
                  </a:lnTo>
                  <a:lnTo>
                    <a:pt x="229756" y="26393"/>
                  </a:lnTo>
                  <a:lnTo>
                    <a:pt x="230303" y="26984"/>
                  </a:lnTo>
                  <a:lnTo>
                    <a:pt x="232257" y="27711"/>
                  </a:lnTo>
                  <a:lnTo>
                    <a:pt x="233804" y="29300"/>
                  </a:lnTo>
                  <a:lnTo>
                    <a:pt x="234979" y="31617"/>
                  </a:lnTo>
                  <a:lnTo>
                    <a:pt x="235759" y="33934"/>
                  </a:lnTo>
                  <a:lnTo>
                    <a:pt x="235759" y="37251"/>
                  </a:lnTo>
                  <a:lnTo>
                    <a:pt x="234979" y="41521"/>
                  </a:lnTo>
                  <a:lnTo>
                    <a:pt x="234398" y="42656"/>
                  </a:lnTo>
                  <a:lnTo>
                    <a:pt x="233618" y="45382"/>
                  </a:lnTo>
                  <a:lnTo>
                    <a:pt x="232257" y="48289"/>
                  </a:lnTo>
                  <a:lnTo>
                    <a:pt x="230303" y="51378"/>
                  </a:lnTo>
                  <a:lnTo>
                    <a:pt x="172730" y="132786"/>
                  </a:lnTo>
                  <a:lnTo>
                    <a:pt x="194856" y="195023"/>
                  </a:lnTo>
                  <a:lnTo>
                    <a:pt x="195403" y="195614"/>
                  </a:lnTo>
                  <a:lnTo>
                    <a:pt x="196217" y="198294"/>
                  </a:lnTo>
                  <a:lnTo>
                    <a:pt x="195996" y="201201"/>
                  </a:lnTo>
                  <a:lnTo>
                    <a:pt x="194856" y="204336"/>
                  </a:lnTo>
                  <a:lnTo>
                    <a:pt x="194088" y="207788"/>
                  </a:lnTo>
                  <a:lnTo>
                    <a:pt x="176813" y="225051"/>
                  </a:lnTo>
                  <a:lnTo>
                    <a:pt x="174498" y="224688"/>
                  </a:lnTo>
                  <a:lnTo>
                    <a:pt x="117472" y="210695"/>
                  </a:lnTo>
                  <a:lnTo>
                    <a:pt x="59899" y="290968"/>
                  </a:lnTo>
                  <a:lnTo>
                    <a:pt x="57584" y="293648"/>
                  </a:lnTo>
                  <a:lnTo>
                    <a:pt x="55083" y="296011"/>
                  </a:lnTo>
                  <a:lnTo>
                    <a:pt x="52349" y="297918"/>
                  </a:lnTo>
                  <a:lnTo>
                    <a:pt x="49266" y="299462"/>
                  </a:lnTo>
                  <a:lnTo>
                    <a:pt x="46532" y="300053"/>
                  </a:lnTo>
                  <a:close/>
                </a:path>
              </a:pathLst>
            </a:custGeom>
            <a:solidFill>
              <a:srgbClr val="f9ae0a"/>
            </a:solidFill>
            <a:ln w="0">
              <a:noFill/>
            </a:ln>
          </p:spPr>
          <p:style>
            <a:lnRef idx="0"/>
            <a:fillRef idx="0"/>
            <a:effectRef idx="0"/>
            <a:fontRef idx="minor"/>
          </p:style>
        </p:sp>
        <p:sp>
          <p:nvSpPr>
            <p:cNvPr id="201" name="object 33"/>
            <p:cNvSpPr/>
            <p:nvPr/>
          </p:nvSpPr>
          <p:spPr>
            <a:xfrm>
              <a:off x="17290800" y="7066080"/>
              <a:ext cx="360" cy="2160"/>
            </a:xfrm>
            <a:custGeom>
              <a:avLst/>
              <a:gdLst/>
              <a:ahLst/>
              <a:rect l="l" t="t" r="r" b="b"/>
              <a:pathLst>
                <a:path w="634" h="2540">
                  <a:moveTo>
                    <a:pt x="579" y="2316"/>
                  </a:moveTo>
                  <a:lnTo>
                    <a:pt x="0" y="2316"/>
                  </a:lnTo>
                  <a:lnTo>
                    <a:pt x="579" y="0"/>
                  </a:lnTo>
                  <a:lnTo>
                    <a:pt x="579" y="2316"/>
                  </a:lnTo>
                  <a:close/>
                </a:path>
              </a:pathLst>
            </a:custGeom>
            <a:solidFill>
              <a:srgbClr val="311c15"/>
            </a:solidFill>
            <a:ln w="0">
              <a:noFill/>
            </a:ln>
          </p:spPr>
          <p:style>
            <a:lnRef idx="0"/>
            <a:fillRef idx="0"/>
            <a:effectRef idx="0"/>
            <a:fontRef idx="minor"/>
          </p:style>
        </p:sp>
        <p:sp>
          <p:nvSpPr>
            <p:cNvPr id="202" name="object 34"/>
            <p:cNvSpPr/>
            <p:nvPr/>
          </p:nvSpPr>
          <p:spPr>
            <a:xfrm>
              <a:off x="17302320" y="7299720"/>
              <a:ext cx="1440" cy="360"/>
            </a:xfrm>
            <a:custGeom>
              <a:avLst/>
              <a:gdLst/>
              <a:ahLst/>
              <a:rect l="l" t="t" r="r" b="b"/>
              <a:pathLst>
                <a:path w="1905" h="634">
                  <a:moveTo>
                    <a:pt x="1188" y="609"/>
                  </a:moveTo>
                  <a:lnTo>
                    <a:pt x="0" y="0"/>
                  </a:lnTo>
                  <a:lnTo>
                    <a:pt x="1767" y="0"/>
                  </a:lnTo>
                  <a:lnTo>
                    <a:pt x="1188" y="609"/>
                  </a:lnTo>
                  <a:close/>
                </a:path>
              </a:pathLst>
            </a:custGeom>
            <a:solidFill>
              <a:srgbClr val="c2ebf0"/>
            </a:solidFill>
            <a:ln w="0">
              <a:noFill/>
            </a:ln>
          </p:spPr>
          <p:style>
            <a:lnRef idx="0"/>
            <a:fillRef idx="0"/>
            <a:effectRef idx="0"/>
            <a:fontRef idx="minor"/>
          </p:style>
        </p:sp>
        <p:sp>
          <p:nvSpPr>
            <p:cNvPr id="203" name="object 35"/>
            <p:cNvSpPr/>
            <p:nvPr/>
          </p:nvSpPr>
          <p:spPr>
            <a:xfrm>
              <a:off x="13865760" y="7724520"/>
              <a:ext cx="3734280" cy="2153520"/>
            </a:xfrm>
            <a:prstGeom prst="rect">
              <a:avLst/>
            </a:prstGeom>
            <a:blipFill rotWithShape="0">
              <a:blip r:embed="rId4"/>
              <a:srcRect/>
              <a:stretch/>
            </a:blipFill>
            <a:ln w="0">
              <a:noFill/>
            </a:ln>
          </p:spPr>
          <p:style>
            <a:lnRef idx="0"/>
            <a:fillRef idx="0"/>
            <a:effectRef idx="0"/>
            <a:fontRef idx="minor"/>
          </p:style>
        </p:sp>
        <p:sp>
          <p:nvSpPr>
            <p:cNvPr id="204" name="object 36"/>
            <p:cNvSpPr/>
            <p:nvPr/>
          </p:nvSpPr>
          <p:spPr>
            <a:xfrm>
              <a:off x="13579560" y="6603120"/>
              <a:ext cx="970560" cy="1946520"/>
            </a:xfrm>
            <a:custGeom>
              <a:avLst/>
              <a:gdLst/>
              <a:ahLst/>
              <a:rect l="l" t="t" r="r" b="b"/>
              <a:pathLst>
                <a:path w="970915" h="1946909">
                  <a:moveTo>
                    <a:pt x="583942" y="1946784"/>
                  </a:moveTo>
                  <a:lnTo>
                    <a:pt x="558954" y="1912780"/>
                  </a:lnTo>
                  <a:lnTo>
                    <a:pt x="535091" y="1878192"/>
                  </a:lnTo>
                  <a:lnTo>
                    <a:pt x="509647" y="1837923"/>
                  </a:lnTo>
                  <a:lnTo>
                    <a:pt x="485661" y="1796774"/>
                  </a:lnTo>
                  <a:lnTo>
                    <a:pt x="463123" y="1754755"/>
                  </a:lnTo>
                  <a:lnTo>
                    <a:pt x="442025" y="1711876"/>
                  </a:lnTo>
                  <a:lnTo>
                    <a:pt x="440889" y="1710155"/>
                  </a:lnTo>
                  <a:lnTo>
                    <a:pt x="212268" y="1143755"/>
                  </a:lnTo>
                  <a:lnTo>
                    <a:pt x="11595" y="647168"/>
                  </a:lnTo>
                  <a:lnTo>
                    <a:pt x="11595" y="646633"/>
                  </a:lnTo>
                  <a:lnTo>
                    <a:pt x="0" y="603736"/>
                  </a:lnTo>
                  <a:lnTo>
                    <a:pt x="2433" y="567526"/>
                  </a:lnTo>
                  <a:lnTo>
                    <a:pt x="18899" y="538013"/>
                  </a:lnTo>
                  <a:lnTo>
                    <a:pt x="49403" y="515206"/>
                  </a:lnTo>
                  <a:lnTo>
                    <a:pt x="48813" y="515206"/>
                  </a:lnTo>
                  <a:lnTo>
                    <a:pt x="941662" y="0"/>
                  </a:lnTo>
                  <a:lnTo>
                    <a:pt x="970745" y="16851"/>
                  </a:lnTo>
                  <a:lnTo>
                    <a:pt x="101163" y="518706"/>
                  </a:lnTo>
                  <a:lnTo>
                    <a:pt x="84267" y="532902"/>
                  </a:lnTo>
                  <a:lnTo>
                    <a:pt x="75436" y="551102"/>
                  </a:lnTo>
                  <a:lnTo>
                    <a:pt x="74674" y="573308"/>
                  </a:lnTo>
                  <a:lnTo>
                    <a:pt x="81985" y="599521"/>
                  </a:lnTo>
                  <a:lnTo>
                    <a:pt x="511234" y="1662450"/>
                  </a:lnTo>
                  <a:lnTo>
                    <a:pt x="536062" y="1712408"/>
                  </a:lnTo>
                  <a:lnTo>
                    <a:pt x="562992" y="1761105"/>
                  </a:lnTo>
                  <a:lnTo>
                    <a:pt x="592023" y="1808548"/>
                  </a:lnTo>
                  <a:lnTo>
                    <a:pt x="623153" y="1854739"/>
                  </a:lnTo>
                  <a:lnTo>
                    <a:pt x="656380" y="1899684"/>
                  </a:lnTo>
                  <a:lnTo>
                    <a:pt x="583942" y="1946784"/>
                  </a:lnTo>
                  <a:close/>
                </a:path>
              </a:pathLst>
            </a:custGeom>
            <a:solidFill>
              <a:srgbClr val="121b33"/>
            </a:solidFill>
            <a:ln w="0">
              <a:noFill/>
            </a:ln>
          </p:spPr>
          <p:style>
            <a:lnRef idx="0"/>
            <a:fillRef idx="0"/>
            <a:effectRef idx="0"/>
            <a:fontRef idx="minor"/>
          </p:style>
        </p:sp>
      </p:grpSp>
      <p:sp>
        <p:nvSpPr>
          <p:cNvPr id="205" name="object 37"/>
          <p:cNvSpPr/>
          <p:nvPr/>
        </p:nvSpPr>
        <p:spPr>
          <a:xfrm>
            <a:off x="2058840" y="3192120"/>
            <a:ext cx="2318760" cy="4996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buNone/>
            </a:pPr>
            <a:r>
              <a:rPr b="1" lang="en-US" sz="3200" spc="-55" strike="noStrike">
                <a:solidFill>
                  <a:srgbClr val="3783fd"/>
                </a:solidFill>
                <a:latin typeface="Arial"/>
              </a:rPr>
              <a:t>Introduction</a:t>
            </a:r>
            <a:endParaRPr b="0" lang="en-IN" sz="3200" spc="-1" strike="noStrike">
              <a:latin typeface="Arial"/>
            </a:endParaRPr>
          </a:p>
        </p:txBody>
      </p:sp>
      <p:sp>
        <p:nvSpPr>
          <p:cNvPr id="206" name="object 38"/>
          <p:cNvSpPr/>
          <p:nvPr/>
        </p:nvSpPr>
        <p:spPr>
          <a:xfrm>
            <a:off x="8012160" y="3416760"/>
            <a:ext cx="5567040" cy="4996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buNone/>
              <a:tabLst>
                <a:tab algn="l" pos="826200"/>
              </a:tabLst>
            </a:pPr>
            <a:r>
              <a:rPr b="1" lang="en-IN" sz="3200" spc="-80" strike="noStrike">
                <a:solidFill>
                  <a:srgbClr val="3783fd"/>
                </a:solidFill>
                <a:latin typeface="Arial"/>
              </a:rPr>
              <a:t>Learning Skill</a:t>
            </a:r>
            <a:r>
              <a:rPr b="1" lang="en-IN" sz="3200" spc="-32" strike="noStrike">
                <a:solidFill>
                  <a:srgbClr val="3783fd"/>
                </a:solidFill>
                <a:latin typeface="Arial"/>
              </a:rPr>
              <a:t> </a:t>
            </a:r>
            <a:r>
              <a:rPr b="1" lang="en-IN" sz="3200" spc="-60" strike="noStrike">
                <a:solidFill>
                  <a:srgbClr val="3783fd"/>
                </a:solidFill>
                <a:latin typeface="Arial"/>
              </a:rPr>
              <a:t>Developed</a:t>
            </a:r>
            <a:endParaRPr b="0" lang="en-IN" sz="3200" spc="-1" strike="noStrike">
              <a:latin typeface="Arial"/>
            </a:endParaRPr>
          </a:p>
        </p:txBody>
      </p:sp>
      <p:sp>
        <p:nvSpPr>
          <p:cNvPr id="207" name="PlaceHolder 1"/>
          <p:cNvSpPr>
            <a:spLocks noGrp="1"/>
          </p:cNvSpPr>
          <p:nvPr>
            <p:ph type="title"/>
          </p:nvPr>
        </p:nvSpPr>
        <p:spPr>
          <a:xfrm>
            <a:off x="1397880" y="669600"/>
            <a:ext cx="3092760" cy="1730520"/>
          </a:xfrm>
          <a:prstGeom prst="rect">
            <a:avLst/>
          </a:prstGeom>
          <a:noFill/>
          <a:ln w="0">
            <a:noFill/>
          </a:ln>
        </p:spPr>
        <p:txBody>
          <a:bodyPr lIns="0" rIns="0" tIns="12600" bIns="0" anchor="t">
            <a:noAutofit/>
          </a:bodyPr>
          <a:p>
            <a:pPr marL="12600">
              <a:lnSpc>
                <a:spcPct val="100000"/>
              </a:lnSpc>
              <a:spcBef>
                <a:spcPts val="99"/>
              </a:spcBef>
              <a:buNone/>
            </a:pPr>
            <a:r>
              <a:rPr b="1" lang="en-US" sz="6650" spc="-145" strike="noStrike">
                <a:solidFill>
                  <a:srgbClr val="243761"/>
                </a:solidFill>
                <a:latin typeface="Arial"/>
              </a:rPr>
              <a:t>Content</a:t>
            </a:r>
            <a:endParaRPr b="0" lang="en-US" sz="6650" spc="-1" strike="noStrike">
              <a:solidFill>
                <a:srgbClr val="000000"/>
              </a:solidFill>
              <a:latin typeface="Calibri"/>
            </a:endParaRPr>
          </a:p>
        </p:txBody>
      </p:sp>
      <p:sp>
        <p:nvSpPr>
          <p:cNvPr id="208" name="object 40"/>
          <p:cNvSpPr/>
          <p:nvPr/>
        </p:nvSpPr>
        <p:spPr>
          <a:xfrm>
            <a:off x="6981840" y="4508280"/>
            <a:ext cx="914040" cy="914040"/>
          </a:xfrm>
          <a:custGeom>
            <a:avLst/>
            <a:gdLst/>
            <a:ahLst/>
            <a:rect l="l" t="t" r="r" b="b"/>
            <a:pathLst>
              <a:path w="914400" h="914400">
                <a:moveTo>
                  <a:pt x="457199" y="914399"/>
                </a:moveTo>
                <a:lnTo>
                  <a:pt x="410453" y="912039"/>
                </a:lnTo>
                <a:lnTo>
                  <a:pt x="365058" y="905111"/>
                </a:lnTo>
                <a:lnTo>
                  <a:pt x="321242" y="893845"/>
                </a:lnTo>
                <a:lnTo>
                  <a:pt x="279237" y="878470"/>
                </a:lnTo>
                <a:lnTo>
                  <a:pt x="239271" y="859218"/>
                </a:lnTo>
                <a:lnTo>
                  <a:pt x="201575" y="836317"/>
                </a:lnTo>
                <a:lnTo>
                  <a:pt x="166378" y="809997"/>
                </a:lnTo>
                <a:lnTo>
                  <a:pt x="133910" y="780489"/>
                </a:lnTo>
                <a:lnTo>
                  <a:pt x="104402" y="748021"/>
                </a:lnTo>
                <a:lnTo>
                  <a:pt x="78082" y="712824"/>
                </a:lnTo>
                <a:lnTo>
                  <a:pt x="55181" y="675128"/>
                </a:lnTo>
                <a:lnTo>
                  <a:pt x="35929" y="635162"/>
                </a:lnTo>
                <a:lnTo>
                  <a:pt x="20554" y="593157"/>
                </a:lnTo>
                <a:lnTo>
                  <a:pt x="9288" y="549341"/>
                </a:lnTo>
                <a:lnTo>
                  <a:pt x="2360" y="503945"/>
                </a:lnTo>
                <a:lnTo>
                  <a:pt x="0" y="457199"/>
                </a:lnTo>
                <a:lnTo>
                  <a:pt x="2360" y="410453"/>
                </a:lnTo>
                <a:lnTo>
                  <a:pt x="9288" y="365058"/>
                </a:lnTo>
                <a:lnTo>
                  <a:pt x="20554" y="321242"/>
                </a:lnTo>
                <a:lnTo>
                  <a:pt x="35929" y="279237"/>
                </a:lnTo>
                <a:lnTo>
                  <a:pt x="55181" y="239271"/>
                </a:lnTo>
                <a:lnTo>
                  <a:pt x="78082" y="201575"/>
                </a:lnTo>
                <a:lnTo>
                  <a:pt x="104402" y="166378"/>
                </a:lnTo>
                <a:lnTo>
                  <a:pt x="133910" y="133910"/>
                </a:lnTo>
                <a:lnTo>
                  <a:pt x="166378" y="104402"/>
                </a:lnTo>
                <a:lnTo>
                  <a:pt x="201575" y="78082"/>
                </a:lnTo>
                <a:lnTo>
                  <a:pt x="239271" y="55181"/>
                </a:lnTo>
                <a:lnTo>
                  <a:pt x="279237" y="35929"/>
                </a:lnTo>
                <a:lnTo>
                  <a:pt x="321242" y="20554"/>
                </a:lnTo>
                <a:lnTo>
                  <a:pt x="365058" y="9288"/>
                </a:lnTo>
                <a:lnTo>
                  <a:pt x="410453" y="2360"/>
                </a:lnTo>
                <a:lnTo>
                  <a:pt x="457199" y="0"/>
                </a:lnTo>
                <a:lnTo>
                  <a:pt x="503945" y="2360"/>
                </a:lnTo>
                <a:lnTo>
                  <a:pt x="549341" y="9288"/>
                </a:lnTo>
                <a:lnTo>
                  <a:pt x="593157" y="20554"/>
                </a:lnTo>
                <a:lnTo>
                  <a:pt x="635162" y="35929"/>
                </a:lnTo>
                <a:lnTo>
                  <a:pt x="675128" y="55181"/>
                </a:lnTo>
                <a:lnTo>
                  <a:pt x="712824" y="78082"/>
                </a:lnTo>
                <a:lnTo>
                  <a:pt x="748021" y="104402"/>
                </a:lnTo>
                <a:lnTo>
                  <a:pt x="780489" y="133910"/>
                </a:lnTo>
                <a:lnTo>
                  <a:pt x="809997" y="166378"/>
                </a:lnTo>
                <a:lnTo>
                  <a:pt x="836317" y="201575"/>
                </a:lnTo>
                <a:lnTo>
                  <a:pt x="859218" y="239271"/>
                </a:lnTo>
                <a:lnTo>
                  <a:pt x="878470" y="279237"/>
                </a:lnTo>
                <a:lnTo>
                  <a:pt x="893845" y="321242"/>
                </a:lnTo>
                <a:lnTo>
                  <a:pt x="905111" y="365058"/>
                </a:lnTo>
                <a:lnTo>
                  <a:pt x="912039" y="410453"/>
                </a:lnTo>
                <a:lnTo>
                  <a:pt x="914399" y="457199"/>
                </a:lnTo>
                <a:lnTo>
                  <a:pt x="912039" y="503945"/>
                </a:lnTo>
                <a:lnTo>
                  <a:pt x="905111" y="549341"/>
                </a:lnTo>
                <a:lnTo>
                  <a:pt x="893845" y="593157"/>
                </a:lnTo>
                <a:lnTo>
                  <a:pt x="878470" y="635162"/>
                </a:lnTo>
                <a:lnTo>
                  <a:pt x="859218" y="675128"/>
                </a:lnTo>
                <a:lnTo>
                  <a:pt x="836317" y="712824"/>
                </a:lnTo>
                <a:lnTo>
                  <a:pt x="809997" y="748021"/>
                </a:lnTo>
                <a:lnTo>
                  <a:pt x="780489" y="780489"/>
                </a:lnTo>
                <a:lnTo>
                  <a:pt x="748021" y="809997"/>
                </a:lnTo>
                <a:lnTo>
                  <a:pt x="712824" y="836317"/>
                </a:lnTo>
                <a:lnTo>
                  <a:pt x="675128" y="859218"/>
                </a:lnTo>
                <a:lnTo>
                  <a:pt x="635162" y="878470"/>
                </a:lnTo>
                <a:lnTo>
                  <a:pt x="593157" y="893845"/>
                </a:lnTo>
                <a:lnTo>
                  <a:pt x="549341" y="905111"/>
                </a:lnTo>
                <a:lnTo>
                  <a:pt x="503945" y="912039"/>
                </a:lnTo>
                <a:lnTo>
                  <a:pt x="457199" y="914399"/>
                </a:lnTo>
                <a:close/>
              </a:path>
            </a:pathLst>
          </a:custGeom>
          <a:solidFill>
            <a:srgbClr val="3783fd"/>
          </a:solidFill>
          <a:ln w="0">
            <a:noFill/>
          </a:ln>
        </p:spPr>
        <p:style>
          <a:lnRef idx="0"/>
          <a:fillRef idx="0"/>
          <a:effectRef idx="0"/>
          <a:fontRef idx="minor"/>
        </p:style>
      </p:sp>
      <p:sp>
        <p:nvSpPr>
          <p:cNvPr id="209" name="object 41"/>
          <p:cNvSpPr/>
          <p:nvPr/>
        </p:nvSpPr>
        <p:spPr>
          <a:xfrm>
            <a:off x="7198200" y="4696200"/>
            <a:ext cx="482400" cy="4690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buNone/>
            </a:pPr>
            <a:r>
              <a:rPr b="1" lang="en-US" sz="3000" spc="128" strike="noStrike">
                <a:solidFill>
                  <a:srgbClr val="ffffff"/>
                </a:solidFill>
                <a:latin typeface="Arial"/>
              </a:rPr>
              <a:t>06</a:t>
            </a:r>
            <a:endParaRPr b="0" lang="en-IN" sz="3000" spc="-1" strike="noStrike">
              <a:latin typeface="Arial"/>
            </a:endParaRPr>
          </a:p>
        </p:txBody>
      </p:sp>
      <p:sp>
        <p:nvSpPr>
          <p:cNvPr id="210" name="object 42"/>
          <p:cNvSpPr/>
          <p:nvPr/>
        </p:nvSpPr>
        <p:spPr>
          <a:xfrm>
            <a:off x="7680960" y="4706640"/>
            <a:ext cx="5059080" cy="4996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buNone/>
              <a:tabLst>
                <a:tab algn="l" pos="826200"/>
              </a:tabLst>
            </a:pPr>
            <a:r>
              <a:rPr b="0" lang="en-IN" sz="3000" spc="-7" strike="noStrike">
                <a:solidFill>
                  <a:srgbClr val="ffffff"/>
                </a:solidFill>
                <a:latin typeface="Courier New"/>
              </a:rPr>
              <a:t>  </a:t>
            </a:r>
            <a:r>
              <a:rPr b="1" lang="en-IN" sz="3200" spc="-60" strike="noStrike">
                <a:solidFill>
                  <a:srgbClr val="3783fd"/>
                </a:solidFill>
                <a:latin typeface="Arial"/>
              </a:rPr>
              <a:t>Application</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605" name="object 2"/>
          <p:cNvSpPr/>
          <p:nvPr/>
        </p:nvSpPr>
        <p:spPr>
          <a:xfrm>
            <a:off x="1052640" y="2241000"/>
            <a:ext cx="10991520" cy="73440"/>
          </a:xfrm>
          <a:custGeom>
            <a:avLst/>
            <a:gdLst/>
            <a:ahLst/>
            <a:rect l="l" t="t" r="r" b="b"/>
            <a:pathLst>
              <a:path w="10991850" h="73660">
                <a:moveTo>
                  <a:pt x="0" y="73095"/>
                </a:moveTo>
                <a:lnTo>
                  <a:pt x="10991715" y="0"/>
                </a:lnTo>
              </a:path>
            </a:pathLst>
          </a:custGeom>
          <a:noFill/>
          <a:ln w="47625">
            <a:solidFill>
              <a:srgbClr val="2095f2"/>
            </a:solidFill>
            <a:round/>
          </a:ln>
        </p:spPr>
        <p:style>
          <a:lnRef idx="0"/>
          <a:fillRef idx="0"/>
          <a:effectRef idx="0"/>
          <a:fontRef idx="minor"/>
        </p:style>
      </p:sp>
      <p:sp>
        <p:nvSpPr>
          <p:cNvPr id="606" name="object 3"/>
          <p:cNvSpPr/>
          <p:nvPr/>
        </p:nvSpPr>
        <p:spPr>
          <a:xfrm>
            <a:off x="1028880" y="3378240"/>
            <a:ext cx="914040" cy="914040"/>
          </a:xfrm>
          <a:custGeom>
            <a:avLst/>
            <a:gdLst/>
            <a:ahLst/>
            <a:rect l="l" t="t" r="r" b="b"/>
            <a:pathLst>
              <a:path w="914400" h="914400">
                <a:moveTo>
                  <a:pt x="457199" y="914399"/>
                </a:moveTo>
                <a:lnTo>
                  <a:pt x="410453" y="912039"/>
                </a:lnTo>
                <a:lnTo>
                  <a:pt x="365058" y="905111"/>
                </a:lnTo>
                <a:lnTo>
                  <a:pt x="321242" y="893845"/>
                </a:lnTo>
                <a:lnTo>
                  <a:pt x="279237" y="878470"/>
                </a:lnTo>
                <a:lnTo>
                  <a:pt x="239271" y="859218"/>
                </a:lnTo>
                <a:lnTo>
                  <a:pt x="201575" y="836317"/>
                </a:lnTo>
                <a:lnTo>
                  <a:pt x="166378" y="809997"/>
                </a:lnTo>
                <a:lnTo>
                  <a:pt x="133910" y="780489"/>
                </a:lnTo>
                <a:lnTo>
                  <a:pt x="104402" y="748021"/>
                </a:lnTo>
                <a:lnTo>
                  <a:pt x="78082" y="712824"/>
                </a:lnTo>
                <a:lnTo>
                  <a:pt x="55181" y="675128"/>
                </a:lnTo>
                <a:lnTo>
                  <a:pt x="35929" y="635162"/>
                </a:lnTo>
                <a:lnTo>
                  <a:pt x="20554" y="593157"/>
                </a:lnTo>
                <a:lnTo>
                  <a:pt x="9288" y="549341"/>
                </a:lnTo>
                <a:lnTo>
                  <a:pt x="2360" y="503945"/>
                </a:lnTo>
                <a:lnTo>
                  <a:pt x="0" y="457199"/>
                </a:lnTo>
                <a:lnTo>
                  <a:pt x="2360" y="410453"/>
                </a:lnTo>
                <a:lnTo>
                  <a:pt x="9288" y="365058"/>
                </a:lnTo>
                <a:lnTo>
                  <a:pt x="20554" y="321242"/>
                </a:lnTo>
                <a:lnTo>
                  <a:pt x="35929" y="279237"/>
                </a:lnTo>
                <a:lnTo>
                  <a:pt x="55181" y="239271"/>
                </a:lnTo>
                <a:lnTo>
                  <a:pt x="78082" y="201575"/>
                </a:lnTo>
                <a:lnTo>
                  <a:pt x="104402" y="166378"/>
                </a:lnTo>
                <a:lnTo>
                  <a:pt x="133910" y="133910"/>
                </a:lnTo>
                <a:lnTo>
                  <a:pt x="166378" y="104402"/>
                </a:lnTo>
                <a:lnTo>
                  <a:pt x="201575" y="78082"/>
                </a:lnTo>
                <a:lnTo>
                  <a:pt x="239271" y="55181"/>
                </a:lnTo>
                <a:lnTo>
                  <a:pt x="279237" y="35929"/>
                </a:lnTo>
                <a:lnTo>
                  <a:pt x="321242" y="20554"/>
                </a:lnTo>
                <a:lnTo>
                  <a:pt x="365058" y="9288"/>
                </a:lnTo>
                <a:lnTo>
                  <a:pt x="410453" y="2360"/>
                </a:lnTo>
                <a:lnTo>
                  <a:pt x="457199" y="0"/>
                </a:lnTo>
                <a:lnTo>
                  <a:pt x="503945" y="2360"/>
                </a:lnTo>
                <a:lnTo>
                  <a:pt x="549341" y="9288"/>
                </a:lnTo>
                <a:lnTo>
                  <a:pt x="593157" y="20554"/>
                </a:lnTo>
                <a:lnTo>
                  <a:pt x="635162" y="35929"/>
                </a:lnTo>
                <a:lnTo>
                  <a:pt x="675128" y="55181"/>
                </a:lnTo>
                <a:lnTo>
                  <a:pt x="712824" y="78082"/>
                </a:lnTo>
                <a:lnTo>
                  <a:pt x="748021" y="104402"/>
                </a:lnTo>
                <a:lnTo>
                  <a:pt x="780489" y="133910"/>
                </a:lnTo>
                <a:lnTo>
                  <a:pt x="809997" y="166378"/>
                </a:lnTo>
                <a:lnTo>
                  <a:pt x="836317" y="201575"/>
                </a:lnTo>
                <a:lnTo>
                  <a:pt x="859218" y="239271"/>
                </a:lnTo>
                <a:lnTo>
                  <a:pt x="878470" y="279237"/>
                </a:lnTo>
                <a:lnTo>
                  <a:pt x="893845" y="321242"/>
                </a:lnTo>
                <a:lnTo>
                  <a:pt x="905111" y="365058"/>
                </a:lnTo>
                <a:lnTo>
                  <a:pt x="912039" y="410453"/>
                </a:lnTo>
                <a:lnTo>
                  <a:pt x="914399" y="457199"/>
                </a:lnTo>
                <a:lnTo>
                  <a:pt x="912039" y="503945"/>
                </a:lnTo>
                <a:lnTo>
                  <a:pt x="905111" y="549341"/>
                </a:lnTo>
                <a:lnTo>
                  <a:pt x="893845" y="593157"/>
                </a:lnTo>
                <a:lnTo>
                  <a:pt x="878470" y="635162"/>
                </a:lnTo>
                <a:lnTo>
                  <a:pt x="859218" y="675128"/>
                </a:lnTo>
                <a:lnTo>
                  <a:pt x="836317" y="712824"/>
                </a:lnTo>
                <a:lnTo>
                  <a:pt x="809997" y="748021"/>
                </a:lnTo>
                <a:lnTo>
                  <a:pt x="780489" y="780489"/>
                </a:lnTo>
                <a:lnTo>
                  <a:pt x="748021" y="809997"/>
                </a:lnTo>
                <a:lnTo>
                  <a:pt x="712824" y="836317"/>
                </a:lnTo>
                <a:lnTo>
                  <a:pt x="675128" y="859218"/>
                </a:lnTo>
                <a:lnTo>
                  <a:pt x="635162" y="878470"/>
                </a:lnTo>
                <a:lnTo>
                  <a:pt x="593157" y="893845"/>
                </a:lnTo>
                <a:lnTo>
                  <a:pt x="549341" y="905111"/>
                </a:lnTo>
                <a:lnTo>
                  <a:pt x="503945" y="912039"/>
                </a:lnTo>
                <a:lnTo>
                  <a:pt x="457199" y="914399"/>
                </a:lnTo>
                <a:close/>
              </a:path>
            </a:pathLst>
          </a:custGeom>
          <a:solidFill>
            <a:srgbClr val="3783fd"/>
          </a:solidFill>
          <a:ln w="0">
            <a:noFill/>
          </a:ln>
        </p:spPr>
        <p:style>
          <a:lnRef idx="0"/>
          <a:fillRef idx="0"/>
          <a:effectRef idx="0"/>
          <a:fontRef idx="minor"/>
        </p:style>
      </p:sp>
      <p:sp>
        <p:nvSpPr>
          <p:cNvPr id="607" name="object 4"/>
          <p:cNvSpPr/>
          <p:nvPr/>
        </p:nvSpPr>
        <p:spPr>
          <a:xfrm>
            <a:off x="1244880" y="3566160"/>
            <a:ext cx="482400" cy="4690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buNone/>
            </a:pPr>
            <a:r>
              <a:rPr b="1" lang="en-US" sz="3000" spc="128" strike="noStrike">
                <a:solidFill>
                  <a:srgbClr val="ffffff"/>
                </a:solidFill>
                <a:latin typeface="Arial"/>
              </a:rPr>
              <a:t>01</a:t>
            </a:r>
            <a:endParaRPr b="0" lang="en-IN" sz="3000" spc="-1" strike="noStrike">
              <a:latin typeface="Arial"/>
            </a:endParaRPr>
          </a:p>
        </p:txBody>
      </p:sp>
      <p:sp>
        <p:nvSpPr>
          <p:cNvPr id="608" name="object 5"/>
          <p:cNvSpPr/>
          <p:nvPr/>
        </p:nvSpPr>
        <p:spPr>
          <a:xfrm>
            <a:off x="1028880" y="4649400"/>
            <a:ext cx="914040" cy="914040"/>
          </a:xfrm>
          <a:custGeom>
            <a:avLst/>
            <a:gdLst/>
            <a:ahLst/>
            <a:rect l="l" t="t" r="r" b="b"/>
            <a:pathLst>
              <a:path w="914400" h="914400">
                <a:moveTo>
                  <a:pt x="457199" y="914399"/>
                </a:moveTo>
                <a:lnTo>
                  <a:pt x="410453" y="912039"/>
                </a:lnTo>
                <a:lnTo>
                  <a:pt x="365058" y="905111"/>
                </a:lnTo>
                <a:lnTo>
                  <a:pt x="321242" y="893845"/>
                </a:lnTo>
                <a:lnTo>
                  <a:pt x="279237" y="878470"/>
                </a:lnTo>
                <a:lnTo>
                  <a:pt x="239271" y="859218"/>
                </a:lnTo>
                <a:lnTo>
                  <a:pt x="201575" y="836317"/>
                </a:lnTo>
                <a:lnTo>
                  <a:pt x="166378" y="809997"/>
                </a:lnTo>
                <a:lnTo>
                  <a:pt x="133910" y="780489"/>
                </a:lnTo>
                <a:lnTo>
                  <a:pt x="104402" y="748021"/>
                </a:lnTo>
                <a:lnTo>
                  <a:pt x="78082" y="712824"/>
                </a:lnTo>
                <a:lnTo>
                  <a:pt x="55181" y="675128"/>
                </a:lnTo>
                <a:lnTo>
                  <a:pt x="35929" y="635162"/>
                </a:lnTo>
                <a:lnTo>
                  <a:pt x="20554" y="593157"/>
                </a:lnTo>
                <a:lnTo>
                  <a:pt x="9288" y="549341"/>
                </a:lnTo>
                <a:lnTo>
                  <a:pt x="2360" y="503945"/>
                </a:lnTo>
                <a:lnTo>
                  <a:pt x="0" y="457199"/>
                </a:lnTo>
                <a:lnTo>
                  <a:pt x="2360" y="410453"/>
                </a:lnTo>
                <a:lnTo>
                  <a:pt x="9288" y="365058"/>
                </a:lnTo>
                <a:lnTo>
                  <a:pt x="20554" y="321242"/>
                </a:lnTo>
                <a:lnTo>
                  <a:pt x="35929" y="279237"/>
                </a:lnTo>
                <a:lnTo>
                  <a:pt x="55181" y="239271"/>
                </a:lnTo>
                <a:lnTo>
                  <a:pt x="78082" y="201575"/>
                </a:lnTo>
                <a:lnTo>
                  <a:pt x="104402" y="166378"/>
                </a:lnTo>
                <a:lnTo>
                  <a:pt x="133910" y="133910"/>
                </a:lnTo>
                <a:lnTo>
                  <a:pt x="166378" y="104402"/>
                </a:lnTo>
                <a:lnTo>
                  <a:pt x="201575" y="78082"/>
                </a:lnTo>
                <a:lnTo>
                  <a:pt x="239271" y="55181"/>
                </a:lnTo>
                <a:lnTo>
                  <a:pt x="279237" y="35929"/>
                </a:lnTo>
                <a:lnTo>
                  <a:pt x="321242" y="20554"/>
                </a:lnTo>
                <a:lnTo>
                  <a:pt x="365058" y="9288"/>
                </a:lnTo>
                <a:lnTo>
                  <a:pt x="410453" y="2360"/>
                </a:lnTo>
                <a:lnTo>
                  <a:pt x="457199" y="0"/>
                </a:lnTo>
                <a:lnTo>
                  <a:pt x="503945" y="2360"/>
                </a:lnTo>
                <a:lnTo>
                  <a:pt x="549341" y="9288"/>
                </a:lnTo>
                <a:lnTo>
                  <a:pt x="593157" y="20554"/>
                </a:lnTo>
                <a:lnTo>
                  <a:pt x="635162" y="35929"/>
                </a:lnTo>
                <a:lnTo>
                  <a:pt x="675128" y="55181"/>
                </a:lnTo>
                <a:lnTo>
                  <a:pt x="712824" y="78082"/>
                </a:lnTo>
                <a:lnTo>
                  <a:pt x="748021" y="104402"/>
                </a:lnTo>
                <a:lnTo>
                  <a:pt x="780489" y="133910"/>
                </a:lnTo>
                <a:lnTo>
                  <a:pt x="809997" y="166378"/>
                </a:lnTo>
                <a:lnTo>
                  <a:pt x="836317" y="201575"/>
                </a:lnTo>
                <a:lnTo>
                  <a:pt x="859218" y="239271"/>
                </a:lnTo>
                <a:lnTo>
                  <a:pt x="878470" y="279237"/>
                </a:lnTo>
                <a:lnTo>
                  <a:pt x="893845" y="321242"/>
                </a:lnTo>
                <a:lnTo>
                  <a:pt x="905111" y="365058"/>
                </a:lnTo>
                <a:lnTo>
                  <a:pt x="912039" y="410453"/>
                </a:lnTo>
                <a:lnTo>
                  <a:pt x="914399" y="457199"/>
                </a:lnTo>
                <a:lnTo>
                  <a:pt x="912039" y="503945"/>
                </a:lnTo>
                <a:lnTo>
                  <a:pt x="905111" y="549341"/>
                </a:lnTo>
                <a:lnTo>
                  <a:pt x="893845" y="593157"/>
                </a:lnTo>
                <a:lnTo>
                  <a:pt x="878470" y="635162"/>
                </a:lnTo>
                <a:lnTo>
                  <a:pt x="859218" y="675128"/>
                </a:lnTo>
                <a:lnTo>
                  <a:pt x="836317" y="712824"/>
                </a:lnTo>
                <a:lnTo>
                  <a:pt x="809997" y="748021"/>
                </a:lnTo>
                <a:lnTo>
                  <a:pt x="780489" y="780489"/>
                </a:lnTo>
                <a:lnTo>
                  <a:pt x="748021" y="809997"/>
                </a:lnTo>
                <a:lnTo>
                  <a:pt x="712824" y="836317"/>
                </a:lnTo>
                <a:lnTo>
                  <a:pt x="675128" y="859218"/>
                </a:lnTo>
                <a:lnTo>
                  <a:pt x="635162" y="878470"/>
                </a:lnTo>
                <a:lnTo>
                  <a:pt x="593157" y="893845"/>
                </a:lnTo>
                <a:lnTo>
                  <a:pt x="549341" y="905111"/>
                </a:lnTo>
                <a:lnTo>
                  <a:pt x="503945" y="912039"/>
                </a:lnTo>
                <a:lnTo>
                  <a:pt x="457199" y="914399"/>
                </a:lnTo>
                <a:close/>
              </a:path>
            </a:pathLst>
          </a:custGeom>
          <a:solidFill>
            <a:srgbClr val="3783fd"/>
          </a:solidFill>
          <a:ln w="0">
            <a:noFill/>
          </a:ln>
        </p:spPr>
        <p:style>
          <a:lnRef idx="0"/>
          <a:fillRef idx="0"/>
          <a:effectRef idx="0"/>
          <a:fontRef idx="minor"/>
        </p:style>
      </p:sp>
      <p:sp>
        <p:nvSpPr>
          <p:cNvPr id="609" name="object 6"/>
          <p:cNvSpPr/>
          <p:nvPr/>
        </p:nvSpPr>
        <p:spPr>
          <a:xfrm>
            <a:off x="1244880" y="4836960"/>
            <a:ext cx="482760" cy="4690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buNone/>
            </a:pPr>
            <a:r>
              <a:rPr b="1" lang="en-US" sz="3000" spc="128" strike="noStrike">
                <a:solidFill>
                  <a:srgbClr val="ffffff"/>
                </a:solidFill>
                <a:latin typeface="Arial"/>
              </a:rPr>
              <a:t>02</a:t>
            </a:r>
            <a:endParaRPr b="0" lang="en-IN" sz="3000" spc="-1" strike="noStrike">
              <a:latin typeface="Arial"/>
            </a:endParaRPr>
          </a:p>
        </p:txBody>
      </p:sp>
      <p:sp>
        <p:nvSpPr>
          <p:cNvPr id="610" name="object 7"/>
          <p:cNvSpPr/>
          <p:nvPr/>
        </p:nvSpPr>
        <p:spPr>
          <a:xfrm>
            <a:off x="1028880" y="5958360"/>
            <a:ext cx="914040" cy="914040"/>
          </a:xfrm>
          <a:custGeom>
            <a:avLst/>
            <a:gdLst/>
            <a:ahLst/>
            <a:rect l="l" t="t" r="r" b="b"/>
            <a:pathLst>
              <a:path w="914400" h="914400">
                <a:moveTo>
                  <a:pt x="457199" y="914399"/>
                </a:moveTo>
                <a:lnTo>
                  <a:pt x="410453" y="912039"/>
                </a:lnTo>
                <a:lnTo>
                  <a:pt x="365058" y="905111"/>
                </a:lnTo>
                <a:lnTo>
                  <a:pt x="321242" y="893845"/>
                </a:lnTo>
                <a:lnTo>
                  <a:pt x="279237" y="878470"/>
                </a:lnTo>
                <a:lnTo>
                  <a:pt x="239271" y="859218"/>
                </a:lnTo>
                <a:lnTo>
                  <a:pt x="201575" y="836317"/>
                </a:lnTo>
                <a:lnTo>
                  <a:pt x="166378" y="809997"/>
                </a:lnTo>
                <a:lnTo>
                  <a:pt x="133910" y="780489"/>
                </a:lnTo>
                <a:lnTo>
                  <a:pt x="104402" y="748021"/>
                </a:lnTo>
                <a:lnTo>
                  <a:pt x="78082" y="712824"/>
                </a:lnTo>
                <a:lnTo>
                  <a:pt x="55181" y="675128"/>
                </a:lnTo>
                <a:lnTo>
                  <a:pt x="35929" y="635162"/>
                </a:lnTo>
                <a:lnTo>
                  <a:pt x="20554" y="593157"/>
                </a:lnTo>
                <a:lnTo>
                  <a:pt x="9288" y="549341"/>
                </a:lnTo>
                <a:lnTo>
                  <a:pt x="2360" y="503945"/>
                </a:lnTo>
                <a:lnTo>
                  <a:pt x="0" y="457199"/>
                </a:lnTo>
                <a:lnTo>
                  <a:pt x="2360" y="410453"/>
                </a:lnTo>
                <a:lnTo>
                  <a:pt x="9288" y="365058"/>
                </a:lnTo>
                <a:lnTo>
                  <a:pt x="20554" y="321242"/>
                </a:lnTo>
                <a:lnTo>
                  <a:pt x="35929" y="279237"/>
                </a:lnTo>
                <a:lnTo>
                  <a:pt x="55181" y="239271"/>
                </a:lnTo>
                <a:lnTo>
                  <a:pt x="78082" y="201575"/>
                </a:lnTo>
                <a:lnTo>
                  <a:pt x="104402" y="166378"/>
                </a:lnTo>
                <a:lnTo>
                  <a:pt x="133910" y="133910"/>
                </a:lnTo>
                <a:lnTo>
                  <a:pt x="166378" y="104402"/>
                </a:lnTo>
                <a:lnTo>
                  <a:pt x="201575" y="78082"/>
                </a:lnTo>
                <a:lnTo>
                  <a:pt x="239271" y="55181"/>
                </a:lnTo>
                <a:lnTo>
                  <a:pt x="279237" y="35929"/>
                </a:lnTo>
                <a:lnTo>
                  <a:pt x="321242" y="20554"/>
                </a:lnTo>
                <a:lnTo>
                  <a:pt x="365058" y="9288"/>
                </a:lnTo>
                <a:lnTo>
                  <a:pt x="410453" y="2360"/>
                </a:lnTo>
                <a:lnTo>
                  <a:pt x="457199" y="0"/>
                </a:lnTo>
                <a:lnTo>
                  <a:pt x="503945" y="2360"/>
                </a:lnTo>
                <a:lnTo>
                  <a:pt x="549341" y="9288"/>
                </a:lnTo>
                <a:lnTo>
                  <a:pt x="593157" y="20554"/>
                </a:lnTo>
                <a:lnTo>
                  <a:pt x="635162" y="35929"/>
                </a:lnTo>
                <a:lnTo>
                  <a:pt x="675128" y="55181"/>
                </a:lnTo>
                <a:lnTo>
                  <a:pt x="712824" y="78082"/>
                </a:lnTo>
                <a:lnTo>
                  <a:pt x="748021" y="104402"/>
                </a:lnTo>
                <a:lnTo>
                  <a:pt x="780489" y="133910"/>
                </a:lnTo>
                <a:lnTo>
                  <a:pt x="809997" y="166378"/>
                </a:lnTo>
                <a:lnTo>
                  <a:pt x="836317" y="201575"/>
                </a:lnTo>
                <a:lnTo>
                  <a:pt x="859218" y="239271"/>
                </a:lnTo>
                <a:lnTo>
                  <a:pt x="878470" y="279237"/>
                </a:lnTo>
                <a:lnTo>
                  <a:pt x="893845" y="321242"/>
                </a:lnTo>
                <a:lnTo>
                  <a:pt x="905111" y="365058"/>
                </a:lnTo>
                <a:lnTo>
                  <a:pt x="912039" y="410453"/>
                </a:lnTo>
                <a:lnTo>
                  <a:pt x="914399" y="457199"/>
                </a:lnTo>
                <a:lnTo>
                  <a:pt x="912039" y="503945"/>
                </a:lnTo>
                <a:lnTo>
                  <a:pt x="905111" y="549341"/>
                </a:lnTo>
                <a:lnTo>
                  <a:pt x="893845" y="593157"/>
                </a:lnTo>
                <a:lnTo>
                  <a:pt x="878470" y="635162"/>
                </a:lnTo>
                <a:lnTo>
                  <a:pt x="859218" y="675128"/>
                </a:lnTo>
                <a:lnTo>
                  <a:pt x="836317" y="712824"/>
                </a:lnTo>
                <a:lnTo>
                  <a:pt x="809997" y="748021"/>
                </a:lnTo>
                <a:lnTo>
                  <a:pt x="780489" y="780489"/>
                </a:lnTo>
                <a:lnTo>
                  <a:pt x="748021" y="809997"/>
                </a:lnTo>
                <a:lnTo>
                  <a:pt x="712824" y="836317"/>
                </a:lnTo>
                <a:lnTo>
                  <a:pt x="675128" y="859218"/>
                </a:lnTo>
                <a:lnTo>
                  <a:pt x="635162" y="878470"/>
                </a:lnTo>
                <a:lnTo>
                  <a:pt x="593157" y="893845"/>
                </a:lnTo>
                <a:lnTo>
                  <a:pt x="549341" y="905111"/>
                </a:lnTo>
                <a:lnTo>
                  <a:pt x="503945" y="912039"/>
                </a:lnTo>
                <a:lnTo>
                  <a:pt x="457199" y="914399"/>
                </a:lnTo>
                <a:close/>
              </a:path>
            </a:pathLst>
          </a:custGeom>
          <a:solidFill>
            <a:srgbClr val="3783fd"/>
          </a:solidFill>
          <a:ln w="0">
            <a:noFill/>
          </a:ln>
        </p:spPr>
        <p:style>
          <a:lnRef idx="0"/>
          <a:fillRef idx="0"/>
          <a:effectRef idx="0"/>
          <a:fontRef idx="minor"/>
        </p:style>
      </p:sp>
      <p:sp>
        <p:nvSpPr>
          <p:cNvPr id="611" name="object 8"/>
          <p:cNvSpPr/>
          <p:nvPr/>
        </p:nvSpPr>
        <p:spPr>
          <a:xfrm>
            <a:off x="1028880" y="7310160"/>
            <a:ext cx="914040" cy="914040"/>
          </a:xfrm>
          <a:custGeom>
            <a:avLst/>
            <a:gdLst/>
            <a:ahLst/>
            <a:rect l="l" t="t" r="r" b="b"/>
            <a:pathLst>
              <a:path w="914400" h="914400">
                <a:moveTo>
                  <a:pt x="457199" y="914399"/>
                </a:moveTo>
                <a:lnTo>
                  <a:pt x="410453" y="912039"/>
                </a:lnTo>
                <a:lnTo>
                  <a:pt x="365058" y="905111"/>
                </a:lnTo>
                <a:lnTo>
                  <a:pt x="321242" y="893845"/>
                </a:lnTo>
                <a:lnTo>
                  <a:pt x="279237" y="878470"/>
                </a:lnTo>
                <a:lnTo>
                  <a:pt x="239271" y="859218"/>
                </a:lnTo>
                <a:lnTo>
                  <a:pt x="201575" y="836317"/>
                </a:lnTo>
                <a:lnTo>
                  <a:pt x="166378" y="809997"/>
                </a:lnTo>
                <a:lnTo>
                  <a:pt x="133910" y="780489"/>
                </a:lnTo>
                <a:lnTo>
                  <a:pt x="104402" y="748021"/>
                </a:lnTo>
                <a:lnTo>
                  <a:pt x="78082" y="712824"/>
                </a:lnTo>
                <a:lnTo>
                  <a:pt x="55181" y="675128"/>
                </a:lnTo>
                <a:lnTo>
                  <a:pt x="35929" y="635162"/>
                </a:lnTo>
                <a:lnTo>
                  <a:pt x="20554" y="593157"/>
                </a:lnTo>
                <a:lnTo>
                  <a:pt x="9288" y="549341"/>
                </a:lnTo>
                <a:lnTo>
                  <a:pt x="2360" y="503945"/>
                </a:lnTo>
                <a:lnTo>
                  <a:pt x="0" y="457199"/>
                </a:lnTo>
                <a:lnTo>
                  <a:pt x="2360" y="410453"/>
                </a:lnTo>
                <a:lnTo>
                  <a:pt x="9288" y="365058"/>
                </a:lnTo>
                <a:lnTo>
                  <a:pt x="20554" y="321242"/>
                </a:lnTo>
                <a:lnTo>
                  <a:pt x="35929" y="279237"/>
                </a:lnTo>
                <a:lnTo>
                  <a:pt x="55181" y="239271"/>
                </a:lnTo>
                <a:lnTo>
                  <a:pt x="78082" y="201575"/>
                </a:lnTo>
                <a:lnTo>
                  <a:pt x="104402" y="166378"/>
                </a:lnTo>
                <a:lnTo>
                  <a:pt x="133910" y="133910"/>
                </a:lnTo>
                <a:lnTo>
                  <a:pt x="166378" y="104402"/>
                </a:lnTo>
                <a:lnTo>
                  <a:pt x="201575" y="78082"/>
                </a:lnTo>
                <a:lnTo>
                  <a:pt x="239271" y="55181"/>
                </a:lnTo>
                <a:lnTo>
                  <a:pt x="279237" y="35929"/>
                </a:lnTo>
                <a:lnTo>
                  <a:pt x="321242" y="20554"/>
                </a:lnTo>
                <a:lnTo>
                  <a:pt x="365058" y="9288"/>
                </a:lnTo>
                <a:lnTo>
                  <a:pt x="410453" y="2360"/>
                </a:lnTo>
                <a:lnTo>
                  <a:pt x="457199" y="0"/>
                </a:lnTo>
                <a:lnTo>
                  <a:pt x="503945" y="2360"/>
                </a:lnTo>
                <a:lnTo>
                  <a:pt x="549341" y="9288"/>
                </a:lnTo>
                <a:lnTo>
                  <a:pt x="593157" y="20554"/>
                </a:lnTo>
                <a:lnTo>
                  <a:pt x="635162" y="35929"/>
                </a:lnTo>
                <a:lnTo>
                  <a:pt x="675128" y="55181"/>
                </a:lnTo>
                <a:lnTo>
                  <a:pt x="712824" y="78082"/>
                </a:lnTo>
                <a:lnTo>
                  <a:pt x="748021" y="104402"/>
                </a:lnTo>
                <a:lnTo>
                  <a:pt x="780489" y="133910"/>
                </a:lnTo>
                <a:lnTo>
                  <a:pt x="809997" y="166378"/>
                </a:lnTo>
                <a:lnTo>
                  <a:pt x="836317" y="201575"/>
                </a:lnTo>
                <a:lnTo>
                  <a:pt x="859218" y="239271"/>
                </a:lnTo>
                <a:lnTo>
                  <a:pt x="878470" y="279237"/>
                </a:lnTo>
                <a:lnTo>
                  <a:pt x="893845" y="321242"/>
                </a:lnTo>
                <a:lnTo>
                  <a:pt x="905111" y="365058"/>
                </a:lnTo>
                <a:lnTo>
                  <a:pt x="912039" y="410453"/>
                </a:lnTo>
                <a:lnTo>
                  <a:pt x="914399" y="457199"/>
                </a:lnTo>
                <a:lnTo>
                  <a:pt x="912039" y="503945"/>
                </a:lnTo>
                <a:lnTo>
                  <a:pt x="905111" y="549341"/>
                </a:lnTo>
                <a:lnTo>
                  <a:pt x="893845" y="593157"/>
                </a:lnTo>
                <a:lnTo>
                  <a:pt x="878470" y="635162"/>
                </a:lnTo>
                <a:lnTo>
                  <a:pt x="859218" y="675128"/>
                </a:lnTo>
                <a:lnTo>
                  <a:pt x="836317" y="712824"/>
                </a:lnTo>
                <a:lnTo>
                  <a:pt x="809997" y="748021"/>
                </a:lnTo>
                <a:lnTo>
                  <a:pt x="780489" y="780489"/>
                </a:lnTo>
                <a:lnTo>
                  <a:pt x="748021" y="809997"/>
                </a:lnTo>
                <a:lnTo>
                  <a:pt x="712824" y="836317"/>
                </a:lnTo>
                <a:lnTo>
                  <a:pt x="675128" y="859218"/>
                </a:lnTo>
                <a:lnTo>
                  <a:pt x="635162" y="878470"/>
                </a:lnTo>
                <a:lnTo>
                  <a:pt x="593157" y="893845"/>
                </a:lnTo>
                <a:lnTo>
                  <a:pt x="549341" y="905111"/>
                </a:lnTo>
                <a:lnTo>
                  <a:pt x="503945" y="912039"/>
                </a:lnTo>
                <a:lnTo>
                  <a:pt x="457199" y="914399"/>
                </a:lnTo>
                <a:close/>
              </a:path>
            </a:pathLst>
          </a:custGeom>
          <a:solidFill>
            <a:srgbClr val="3783fd"/>
          </a:solidFill>
          <a:ln w="0">
            <a:noFill/>
          </a:ln>
        </p:spPr>
        <p:style>
          <a:lnRef idx="0"/>
          <a:fillRef idx="0"/>
          <a:effectRef idx="0"/>
          <a:fontRef idx="minor"/>
        </p:style>
      </p:sp>
      <p:sp>
        <p:nvSpPr>
          <p:cNvPr id="612" name="object 9"/>
          <p:cNvSpPr/>
          <p:nvPr/>
        </p:nvSpPr>
        <p:spPr>
          <a:xfrm>
            <a:off x="1356480" y="6124320"/>
            <a:ext cx="8237520" cy="1887840"/>
          </a:xfrm>
          <a:prstGeom prst="rect">
            <a:avLst/>
          </a:prstGeom>
          <a:noFill/>
          <a:ln w="0">
            <a:noFill/>
          </a:ln>
        </p:spPr>
        <p:style>
          <a:lnRef idx="0"/>
          <a:fillRef idx="0"/>
          <a:effectRef idx="0"/>
          <a:fontRef idx="minor"/>
        </p:style>
        <p:txBody>
          <a:bodyPr lIns="0" rIns="0" tIns="12600" bIns="0" anchor="t">
            <a:spAutoFit/>
          </a:bodyPr>
          <a:p>
            <a:pPr marL="12240">
              <a:lnSpc>
                <a:spcPct val="100000"/>
              </a:lnSpc>
              <a:spcBef>
                <a:spcPts val="99"/>
              </a:spcBef>
              <a:buNone/>
              <a:tabLst>
                <a:tab algn="l" pos="826200"/>
                <a:tab algn="l" pos="826920"/>
              </a:tabLst>
            </a:pPr>
            <a:r>
              <a:rPr b="1" lang="en-US" sz="3200" spc="12" strike="noStrike">
                <a:solidFill>
                  <a:srgbClr val="3783fd"/>
                </a:solidFill>
                <a:latin typeface="Arial"/>
              </a:rPr>
              <a:t>      </a:t>
            </a:r>
            <a:r>
              <a:rPr b="1" lang="en-US" sz="3200" spc="12" strike="noStrike">
                <a:solidFill>
                  <a:srgbClr val="3783fd"/>
                </a:solidFill>
                <a:latin typeface="Arial"/>
              </a:rPr>
              <a:t>Learned the concept of Java Applets</a:t>
            </a:r>
            <a:endParaRPr b="0" lang="en-IN" sz="3200" spc="-1" strike="noStrike">
              <a:latin typeface="Arial"/>
            </a:endParaRPr>
          </a:p>
          <a:p>
            <a:pPr>
              <a:lnSpc>
                <a:spcPct val="100000"/>
              </a:lnSpc>
              <a:spcBef>
                <a:spcPts val="14"/>
              </a:spcBef>
              <a:buNone/>
              <a:tabLst>
                <a:tab algn="l" pos="826200"/>
                <a:tab algn="l" pos="826920"/>
              </a:tabLst>
            </a:pPr>
            <a:endParaRPr b="0" lang="en-IN" sz="5900" spc="-1" strike="noStrike">
              <a:latin typeface="Arial"/>
            </a:endParaRPr>
          </a:p>
          <a:p>
            <a:pPr marL="12240">
              <a:lnSpc>
                <a:spcPct val="100000"/>
              </a:lnSpc>
              <a:buNone/>
              <a:tabLst>
                <a:tab algn="l" pos="826200"/>
                <a:tab algn="l" pos="826920"/>
              </a:tabLst>
            </a:pPr>
            <a:r>
              <a:rPr b="1" lang="en-US" sz="3200" spc="-66" strike="noStrike">
                <a:solidFill>
                  <a:srgbClr val="3783fd"/>
                </a:solidFill>
                <a:latin typeface="Arial"/>
              </a:rPr>
              <a:t>       </a:t>
            </a:r>
            <a:r>
              <a:rPr b="1" lang="en-US" sz="3200" spc="-66" strike="noStrike">
                <a:solidFill>
                  <a:srgbClr val="3783fd"/>
                </a:solidFill>
                <a:latin typeface="Arial"/>
              </a:rPr>
              <a:t>Presenting </a:t>
            </a:r>
            <a:r>
              <a:rPr b="1" lang="en-US" sz="3200" spc="-52" strike="noStrike">
                <a:solidFill>
                  <a:srgbClr val="3783fd"/>
                </a:solidFill>
                <a:latin typeface="Arial"/>
              </a:rPr>
              <a:t>information</a:t>
            </a:r>
            <a:r>
              <a:rPr b="1" lang="en-US" sz="3200" spc="12" strike="noStrike">
                <a:solidFill>
                  <a:srgbClr val="3783fd"/>
                </a:solidFill>
                <a:latin typeface="Arial"/>
              </a:rPr>
              <a:t> </a:t>
            </a:r>
            <a:r>
              <a:rPr b="1" lang="en-US" sz="3200" spc="-60" strike="noStrike">
                <a:solidFill>
                  <a:srgbClr val="3783fd"/>
                </a:solidFill>
                <a:latin typeface="Arial"/>
              </a:rPr>
              <a:t>effectively.</a:t>
            </a:r>
            <a:endParaRPr b="0" lang="en-IN" sz="3200" spc="-1" strike="noStrike">
              <a:latin typeface="Arial"/>
            </a:endParaRPr>
          </a:p>
        </p:txBody>
      </p:sp>
      <p:grpSp>
        <p:nvGrpSpPr>
          <p:cNvPr id="613" name="object 10"/>
          <p:cNvGrpSpPr/>
          <p:nvPr/>
        </p:nvGrpSpPr>
        <p:grpSpPr>
          <a:xfrm>
            <a:off x="12948120" y="5142960"/>
            <a:ext cx="4569480" cy="4685760"/>
            <a:chOff x="12948120" y="5142960"/>
            <a:chExt cx="4569480" cy="4685760"/>
          </a:xfrm>
        </p:grpSpPr>
        <p:sp>
          <p:nvSpPr>
            <p:cNvPr id="614" name="object 11"/>
            <p:cNvSpPr/>
            <p:nvPr/>
          </p:nvSpPr>
          <p:spPr>
            <a:xfrm>
              <a:off x="13292280" y="5142960"/>
              <a:ext cx="3800160" cy="3483000"/>
            </a:xfrm>
            <a:prstGeom prst="rect">
              <a:avLst/>
            </a:prstGeom>
            <a:blipFill rotWithShape="0">
              <a:blip r:embed="rId1"/>
              <a:srcRect/>
              <a:stretch/>
            </a:blipFill>
            <a:ln w="0">
              <a:noFill/>
            </a:ln>
          </p:spPr>
          <p:style>
            <a:lnRef idx="0"/>
            <a:fillRef idx="0"/>
            <a:effectRef idx="0"/>
            <a:fontRef idx="minor"/>
          </p:style>
        </p:sp>
        <p:sp>
          <p:nvSpPr>
            <p:cNvPr id="615" name="object 12"/>
            <p:cNvSpPr/>
            <p:nvPr/>
          </p:nvSpPr>
          <p:spPr>
            <a:xfrm>
              <a:off x="12977640" y="8478360"/>
              <a:ext cx="4539960" cy="1350360"/>
            </a:xfrm>
            <a:custGeom>
              <a:avLst/>
              <a:gdLst/>
              <a:ahLst/>
              <a:rect l="l" t="t" r="r" b="b"/>
              <a:pathLst>
                <a:path w="4540250" h="1350645">
                  <a:moveTo>
                    <a:pt x="1970913" y="344817"/>
                  </a:moveTo>
                  <a:lnTo>
                    <a:pt x="1963953" y="301625"/>
                  </a:lnTo>
                  <a:lnTo>
                    <a:pt x="1944573" y="264109"/>
                  </a:lnTo>
                  <a:lnTo>
                    <a:pt x="1915020" y="234518"/>
                  </a:lnTo>
                  <a:lnTo>
                    <a:pt x="1877542" y="215112"/>
                  </a:lnTo>
                  <a:lnTo>
                    <a:pt x="1834388" y="208140"/>
                  </a:lnTo>
                  <a:lnTo>
                    <a:pt x="1791220" y="215112"/>
                  </a:lnTo>
                  <a:lnTo>
                    <a:pt x="1753743" y="234518"/>
                  </a:lnTo>
                  <a:lnTo>
                    <a:pt x="1724190" y="264109"/>
                  </a:lnTo>
                  <a:lnTo>
                    <a:pt x="1704822" y="301625"/>
                  </a:lnTo>
                  <a:lnTo>
                    <a:pt x="1697863" y="344817"/>
                  </a:lnTo>
                  <a:lnTo>
                    <a:pt x="1704822" y="388023"/>
                  </a:lnTo>
                  <a:lnTo>
                    <a:pt x="1724190" y="425538"/>
                  </a:lnTo>
                  <a:lnTo>
                    <a:pt x="1753743" y="455129"/>
                  </a:lnTo>
                  <a:lnTo>
                    <a:pt x="1791220" y="474535"/>
                  </a:lnTo>
                  <a:lnTo>
                    <a:pt x="1834388" y="481495"/>
                  </a:lnTo>
                  <a:lnTo>
                    <a:pt x="1877542" y="474535"/>
                  </a:lnTo>
                  <a:lnTo>
                    <a:pt x="1915020" y="455129"/>
                  </a:lnTo>
                  <a:lnTo>
                    <a:pt x="1944573" y="425538"/>
                  </a:lnTo>
                  <a:lnTo>
                    <a:pt x="1963953" y="388023"/>
                  </a:lnTo>
                  <a:lnTo>
                    <a:pt x="1970913" y="344817"/>
                  </a:lnTo>
                  <a:close/>
                </a:path>
                <a:path w="4540250" h="1350645">
                  <a:moveTo>
                    <a:pt x="2269972" y="1117358"/>
                  </a:moveTo>
                  <a:lnTo>
                    <a:pt x="2135289" y="942721"/>
                  </a:lnTo>
                  <a:lnTo>
                    <a:pt x="426783" y="489419"/>
                  </a:lnTo>
                  <a:lnTo>
                    <a:pt x="419214" y="518134"/>
                  </a:lnTo>
                  <a:lnTo>
                    <a:pt x="2135289" y="973315"/>
                  </a:lnTo>
                  <a:lnTo>
                    <a:pt x="2269756" y="1148740"/>
                  </a:lnTo>
                  <a:lnTo>
                    <a:pt x="2269972" y="1117358"/>
                  </a:lnTo>
                  <a:close/>
                </a:path>
                <a:path w="4540250" h="1350645">
                  <a:moveTo>
                    <a:pt x="2469527" y="608812"/>
                  </a:moveTo>
                  <a:lnTo>
                    <a:pt x="2462568" y="565594"/>
                  </a:lnTo>
                  <a:lnTo>
                    <a:pt x="2443188" y="528053"/>
                  </a:lnTo>
                  <a:lnTo>
                    <a:pt x="2413635" y="498462"/>
                  </a:lnTo>
                  <a:lnTo>
                    <a:pt x="2376157" y="479056"/>
                  </a:lnTo>
                  <a:lnTo>
                    <a:pt x="2333002" y="472084"/>
                  </a:lnTo>
                  <a:lnTo>
                    <a:pt x="2289822" y="479056"/>
                  </a:lnTo>
                  <a:lnTo>
                    <a:pt x="2252332" y="498462"/>
                  </a:lnTo>
                  <a:lnTo>
                    <a:pt x="2222766" y="528053"/>
                  </a:lnTo>
                  <a:lnTo>
                    <a:pt x="2203386" y="565594"/>
                  </a:lnTo>
                  <a:lnTo>
                    <a:pt x="2196414" y="608812"/>
                  </a:lnTo>
                  <a:lnTo>
                    <a:pt x="2203386" y="652005"/>
                  </a:lnTo>
                  <a:lnTo>
                    <a:pt x="2222766" y="689508"/>
                  </a:lnTo>
                  <a:lnTo>
                    <a:pt x="2252332" y="719086"/>
                  </a:lnTo>
                  <a:lnTo>
                    <a:pt x="2289822" y="738479"/>
                  </a:lnTo>
                  <a:lnTo>
                    <a:pt x="2333002" y="745439"/>
                  </a:lnTo>
                  <a:lnTo>
                    <a:pt x="2376157" y="738479"/>
                  </a:lnTo>
                  <a:lnTo>
                    <a:pt x="2413635" y="719086"/>
                  </a:lnTo>
                  <a:lnTo>
                    <a:pt x="2443188" y="689508"/>
                  </a:lnTo>
                  <a:lnTo>
                    <a:pt x="2462568" y="652005"/>
                  </a:lnTo>
                  <a:lnTo>
                    <a:pt x="2469527" y="608812"/>
                  </a:lnTo>
                  <a:close/>
                </a:path>
                <a:path w="4540250" h="1350645">
                  <a:moveTo>
                    <a:pt x="3092208" y="222973"/>
                  </a:moveTo>
                  <a:lnTo>
                    <a:pt x="3087687" y="178041"/>
                  </a:lnTo>
                  <a:lnTo>
                    <a:pt x="3074708" y="136182"/>
                  </a:lnTo>
                  <a:lnTo>
                    <a:pt x="3054172" y="98310"/>
                  </a:lnTo>
                  <a:lnTo>
                    <a:pt x="3026968" y="65303"/>
                  </a:lnTo>
                  <a:lnTo>
                    <a:pt x="2994012" y="38074"/>
                  </a:lnTo>
                  <a:lnTo>
                    <a:pt x="2956179" y="17526"/>
                  </a:lnTo>
                  <a:lnTo>
                    <a:pt x="2914370" y="4533"/>
                  </a:lnTo>
                  <a:lnTo>
                    <a:pt x="2869488" y="0"/>
                  </a:lnTo>
                  <a:lnTo>
                    <a:pt x="2824581" y="4533"/>
                  </a:lnTo>
                  <a:lnTo>
                    <a:pt x="2782760" y="17526"/>
                  </a:lnTo>
                  <a:lnTo>
                    <a:pt x="2744927" y="38074"/>
                  </a:lnTo>
                  <a:lnTo>
                    <a:pt x="2711958" y="65303"/>
                  </a:lnTo>
                  <a:lnTo>
                    <a:pt x="2684754" y="98310"/>
                  </a:lnTo>
                  <a:lnTo>
                    <a:pt x="2664218" y="136182"/>
                  </a:lnTo>
                  <a:lnTo>
                    <a:pt x="2651239" y="178041"/>
                  </a:lnTo>
                  <a:lnTo>
                    <a:pt x="2646705" y="222973"/>
                  </a:lnTo>
                  <a:lnTo>
                    <a:pt x="2651239" y="267919"/>
                  </a:lnTo>
                  <a:lnTo>
                    <a:pt x="2664218" y="309791"/>
                  </a:lnTo>
                  <a:lnTo>
                    <a:pt x="2684754" y="347675"/>
                  </a:lnTo>
                  <a:lnTo>
                    <a:pt x="2711958" y="380682"/>
                  </a:lnTo>
                  <a:lnTo>
                    <a:pt x="2744927" y="407911"/>
                  </a:lnTo>
                  <a:lnTo>
                    <a:pt x="2782760" y="428472"/>
                  </a:lnTo>
                  <a:lnTo>
                    <a:pt x="2824581" y="441464"/>
                  </a:lnTo>
                  <a:lnTo>
                    <a:pt x="2869488" y="445998"/>
                  </a:lnTo>
                  <a:lnTo>
                    <a:pt x="2914370" y="441464"/>
                  </a:lnTo>
                  <a:lnTo>
                    <a:pt x="2956179" y="428472"/>
                  </a:lnTo>
                  <a:lnTo>
                    <a:pt x="2994012" y="407911"/>
                  </a:lnTo>
                  <a:lnTo>
                    <a:pt x="3026968" y="380682"/>
                  </a:lnTo>
                  <a:lnTo>
                    <a:pt x="3054172" y="347675"/>
                  </a:lnTo>
                  <a:lnTo>
                    <a:pt x="3074708" y="309791"/>
                  </a:lnTo>
                  <a:lnTo>
                    <a:pt x="3087687" y="267919"/>
                  </a:lnTo>
                  <a:lnTo>
                    <a:pt x="3092208" y="222973"/>
                  </a:lnTo>
                  <a:close/>
                </a:path>
                <a:path w="4540250" h="1350645">
                  <a:moveTo>
                    <a:pt x="3817277" y="218732"/>
                  </a:moveTo>
                  <a:lnTo>
                    <a:pt x="3804361" y="192087"/>
                  </a:lnTo>
                  <a:lnTo>
                    <a:pt x="2404656" y="872871"/>
                  </a:lnTo>
                  <a:lnTo>
                    <a:pt x="2404656" y="872604"/>
                  </a:lnTo>
                  <a:lnTo>
                    <a:pt x="2269972" y="1047178"/>
                  </a:lnTo>
                  <a:lnTo>
                    <a:pt x="2135289" y="872604"/>
                  </a:lnTo>
                  <a:lnTo>
                    <a:pt x="2135289" y="872871"/>
                  </a:lnTo>
                  <a:lnTo>
                    <a:pt x="735584" y="192087"/>
                  </a:lnTo>
                  <a:lnTo>
                    <a:pt x="722617" y="218732"/>
                  </a:lnTo>
                  <a:lnTo>
                    <a:pt x="2135289" y="905764"/>
                  </a:lnTo>
                  <a:lnTo>
                    <a:pt x="2269972" y="1079728"/>
                  </a:lnTo>
                  <a:lnTo>
                    <a:pt x="2404656" y="905649"/>
                  </a:lnTo>
                  <a:lnTo>
                    <a:pt x="3817277" y="218732"/>
                  </a:lnTo>
                  <a:close/>
                </a:path>
                <a:path w="4540250" h="1350645">
                  <a:moveTo>
                    <a:pt x="3991165" y="360324"/>
                  </a:moveTo>
                  <a:lnTo>
                    <a:pt x="3980878" y="331165"/>
                  </a:lnTo>
                  <a:lnTo>
                    <a:pt x="2404656" y="908939"/>
                  </a:lnTo>
                  <a:lnTo>
                    <a:pt x="2269972" y="1083525"/>
                  </a:lnTo>
                  <a:lnTo>
                    <a:pt x="2135289" y="908888"/>
                  </a:lnTo>
                  <a:lnTo>
                    <a:pt x="559079" y="331165"/>
                  </a:lnTo>
                  <a:lnTo>
                    <a:pt x="548843" y="360324"/>
                  </a:lnTo>
                  <a:lnTo>
                    <a:pt x="2135289" y="941882"/>
                  </a:lnTo>
                  <a:lnTo>
                    <a:pt x="2269972" y="1115910"/>
                  </a:lnTo>
                  <a:lnTo>
                    <a:pt x="2404656" y="941882"/>
                  </a:lnTo>
                  <a:lnTo>
                    <a:pt x="3991165" y="360324"/>
                  </a:lnTo>
                  <a:close/>
                </a:path>
                <a:path w="4540250" h="1350645">
                  <a:moveTo>
                    <a:pt x="4120680" y="518134"/>
                  </a:moveTo>
                  <a:lnTo>
                    <a:pt x="4113111" y="489419"/>
                  </a:lnTo>
                  <a:lnTo>
                    <a:pt x="2404656" y="942721"/>
                  </a:lnTo>
                  <a:lnTo>
                    <a:pt x="2269972" y="1117358"/>
                  </a:lnTo>
                  <a:lnTo>
                    <a:pt x="2270201" y="1148740"/>
                  </a:lnTo>
                  <a:lnTo>
                    <a:pt x="2404656" y="973315"/>
                  </a:lnTo>
                  <a:lnTo>
                    <a:pt x="4120680" y="518134"/>
                  </a:lnTo>
                  <a:close/>
                </a:path>
                <a:path w="4540250" h="1350645">
                  <a:moveTo>
                    <a:pt x="4275810" y="766686"/>
                  </a:moveTo>
                  <a:lnTo>
                    <a:pt x="4271746" y="737311"/>
                  </a:lnTo>
                  <a:lnTo>
                    <a:pt x="2831173" y="933907"/>
                  </a:lnTo>
                  <a:lnTo>
                    <a:pt x="4234764" y="666915"/>
                  </a:lnTo>
                  <a:lnTo>
                    <a:pt x="4229252" y="637806"/>
                  </a:lnTo>
                  <a:lnTo>
                    <a:pt x="2404656" y="984973"/>
                  </a:lnTo>
                  <a:lnTo>
                    <a:pt x="2404656" y="984694"/>
                  </a:lnTo>
                  <a:lnTo>
                    <a:pt x="2269972" y="1160170"/>
                  </a:lnTo>
                  <a:lnTo>
                    <a:pt x="2135289" y="984694"/>
                  </a:lnTo>
                  <a:lnTo>
                    <a:pt x="2135289" y="984973"/>
                  </a:lnTo>
                  <a:lnTo>
                    <a:pt x="310642" y="637806"/>
                  </a:lnTo>
                  <a:lnTo>
                    <a:pt x="305231" y="666915"/>
                  </a:lnTo>
                  <a:lnTo>
                    <a:pt x="1708708" y="933907"/>
                  </a:lnTo>
                  <a:lnTo>
                    <a:pt x="268211" y="737311"/>
                  </a:lnTo>
                  <a:lnTo>
                    <a:pt x="264198" y="766686"/>
                  </a:lnTo>
                  <a:lnTo>
                    <a:pt x="2135289" y="1021981"/>
                  </a:lnTo>
                  <a:lnTo>
                    <a:pt x="2269972" y="1202309"/>
                  </a:lnTo>
                  <a:lnTo>
                    <a:pt x="2404656" y="1022032"/>
                  </a:lnTo>
                  <a:lnTo>
                    <a:pt x="4275810" y="766686"/>
                  </a:lnTo>
                  <a:close/>
                </a:path>
                <a:path w="4540250" h="1350645">
                  <a:moveTo>
                    <a:pt x="4442561" y="1098791"/>
                  </a:moveTo>
                  <a:lnTo>
                    <a:pt x="4379709" y="834974"/>
                  </a:lnTo>
                  <a:lnTo>
                    <a:pt x="2404948" y="1041273"/>
                  </a:lnTo>
                  <a:lnTo>
                    <a:pt x="2404948" y="1041882"/>
                  </a:lnTo>
                  <a:lnTo>
                    <a:pt x="2270988" y="1216583"/>
                  </a:lnTo>
                  <a:lnTo>
                    <a:pt x="2268855" y="1216520"/>
                  </a:lnTo>
                  <a:lnTo>
                    <a:pt x="2134997" y="1041882"/>
                  </a:lnTo>
                  <a:lnTo>
                    <a:pt x="2134997" y="1041273"/>
                  </a:lnTo>
                  <a:lnTo>
                    <a:pt x="160185" y="834974"/>
                  </a:lnTo>
                  <a:lnTo>
                    <a:pt x="97383" y="1098791"/>
                  </a:lnTo>
                  <a:lnTo>
                    <a:pt x="2123757" y="1098791"/>
                  </a:lnTo>
                  <a:lnTo>
                    <a:pt x="2234387" y="1243114"/>
                  </a:lnTo>
                  <a:lnTo>
                    <a:pt x="2234565" y="1243012"/>
                  </a:lnTo>
                  <a:lnTo>
                    <a:pt x="2240089" y="1252943"/>
                  </a:lnTo>
                  <a:lnTo>
                    <a:pt x="2248204" y="1260741"/>
                  </a:lnTo>
                  <a:lnTo>
                    <a:pt x="2258339" y="1265821"/>
                  </a:lnTo>
                  <a:lnTo>
                    <a:pt x="2269972" y="1267637"/>
                  </a:lnTo>
                  <a:lnTo>
                    <a:pt x="2281618" y="1265821"/>
                  </a:lnTo>
                  <a:lnTo>
                    <a:pt x="2291791" y="1260741"/>
                  </a:lnTo>
                  <a:lnTo>
                    <a:pt x="2299906" y="1252943"/>
                  </a:lnTo>
                  <a:lnTo>
                    <a:pt x="2305393" y="1243012"/>
                  </a:lnTo>
                  <a:lnTo>
                    <a:pt x="2305545" y="1243114"/>
                  </a:lnTo>
                  <a:lnTo>
                    <a:pt x="2416187" y="1098791"/>
                  </a:lnTo>
                  <a:lnTo>
                    <a:pt x="4442561" y="1098791"/>
                  </a:lnTo>
                  <a:close/>
                </a:path>
                <a:path w="4540250" h="1350645">
                  <a:moveTo>
                    <a:pt x="4539945" y="1135761"/>
                  </a:moveTo>
                  <a:lnTo>
                    <a:pt x="2484678" y="1135761"/>
                  </a:lnTo>
                  <a:lnTo>
                    <a:pt x="2484678" y="1135583"/>
                  </a:lnTo>
                  <a:lnTo>
                    <a:pt x="2427668" y="1135583"/>
                  </a:lnTo>
                  <a:lnTo>
                    <a:pt x="2419616" y="1185468"/>
                  </a:lnTo>
                  <a:lnTo>
                    <a:pt x="2397201" y="1228813"/>
                  </a:lnTo>
                  <a:lnTo>
                    <a:pt x="2363051" y="1263015"/>
                  </a:lnTo>
                  <a:lnTo>
                    <a:pt x="2319769" y="1285455"/>
                  </a:lnTo>
                  <a:lnTo>
                    <a:pt x="2269972" y="1293507"/>
                  </a:lnTo>
                  <a:lnTo>
                    <a:pt x="2220176" y="1285455"/>
                  </a:lnTo>
                  <a:lnTo>
                    <a:pt x="2176894" y="1263015"/>
                  </a:lnTo>
                  <a:lnTo>
                    <a:pt x="2142744" y="1228813"/>
                  </a:lnTo>
                  <a:lnTo>
                    <a:pt x="2120341" y="1185468"/>
                  </a:lnTo>
                  <a:lnTo>
                    <a:pt x="2112289" y="1135583"/>
                  </a:lnTo>
                  <a:lnTo>
                    <a:pt x="2055279" y="1135583"/>
                  </a:lnTo>
                  <a:lnTo>
                    <a:pt x="2055279" y="1135761"/>
                  </a:lnTo>
                  <a:lnTo>
                    <a:pt x="0" y="1135761"/>
                  </a:lnTo>
                  <a:lnTo>
                    <a:pt x="0" y="1198295"/>
                  </a:lnTo>
                  <a:lnTo>
                    <a:pt x="2064626" y="1198295"/>
                  </a:lnTo>
                  <a:lnTo>
                    <a:pt x="2082469" y="1240167"/>
                  </a:lnTo>
                  <a:lnTo>
                    <a:pt x="2108339" y="1276934"/>
                  </a:lnTo>
                  <a:lnTo>
                    <a:pt x="2141143" y="1307477"/>
                  </a:lnTo>
                  <a:lnTo>
                    <a:pt x="2179751" y="1330680"/>
                  </a:lnTo>
                  <a:lnTo>
                    <a:pt x="2223071" y="1345425"/>
                  </a:lnTo>
                  <a:lnTo>
                    <a:pt x="2269972" y="1350594"/>
                  </a:lnTo>
                  <a:lnTo>
                    <a:pt x="2316886" y="1345425"/>
                  </a:lnTo>
                  <a:lnTo>
                    <a:pt x="2360206" y="1330680"/>
                  </a:lnTo>
                  <a:lnTo>
                    <a:pt x="2398826" y="1307477"/>
                  </a:lnTo>
                  <a:lnTo>
                    <a:pt x="2431631" y="1276934"/>
                  </a:lnTo>
                  <a:lnTo>
                    <a:pt x="2457500" y="1240167"/>
                  </a:lnTo>
                  <a:lnTo>
                    <a:pt x="2475319" y="1198295"/>
                  </a:lnTo>
                  <a:lnTo>
                    <a:pt x="4539945" y="1198295"/>
                  </a:lnTo>
                  <a:lnTo>
                    <a:pt x="4539945" y="1135761"/>
                  </a:lnTo>
                  <a:close/>
                </a:path>
              </a:pathLst>
            </a:custGeom>
            <a:solidFill>
              <a:srgbClr val="338b75"/>
            </a:solidFill>
            <a:ln w="0">
              <a:noFill/>
            </a:ln>
          </p:spPr>
          <p:style>
            <a:lnRef idx="0"/>
            <a:fillRef idx="0"/>
            <a:effectRef idx="0"/>
            <a:fontRef idx="minor"/>
          </p:style>
        </p:sp>
        <p:sp>
          <p:nvSpPr>
            <p:cNvPr id="616" name="object 13"/>
            <p:cNvSpPr/>
            <p:nvPr/>
          </p:nvSpPr>
          <p:spPr>
            <a:xfrm>
              <a:off x="16256160" y="6901920"/>
              <a:ext cx="701280" cy="702000"/>
            </a:xfrm>
            <a:custGeom>
              <a:avLst/>
              <a:gdLst/>
              <a:ahLst/>
              <a:rect l="l" t="t" r="r" b="b"/>
              <a:pathLst>
                <a:path w="701675" h="702309">
                  <a:moveTo>
                    <a:pt x="350681" y="702131"/>
                  </a:moveTo>
                  <a:lnTo>
                    <a:pt x="303099" y="698927"/>
                  </a:lnTo>
                  <a:lnTo>
                    <a:pt x="257462" y="689594"/>
                  </a:lnTo>
                  <a:lnTo>
                    <a:pt x="214188" y="674550"/>
                  </a:lnTo>
                  <a:lnTo>
                    <a:pt x="173694" y="654212"/>
                  </a:lnTo>
                  <a:lnTo>
                    <a:pt x="136398" y="628998"/>
                  </a:lnTo>
                  <a:lnTo>
                    <a:pt x="102719" y="599326"/>
                  </a:lnTo>
                  <a:lnTo>
                    <a:pt x="73074" y="565614"/>
                  </a:lnTo>
                  <a:lnTo>
                    <a:pt x="47882" y="528279"/>
                  </a:lnTo>
                  <a:lnTo>
                    <a:pt x="27560" y="487740"/>
                  </a:lnTo>
                  <a:lnTo>
                    <a:pt x="12527" y="444414"/>
                  </a:lnTo>
                  <a:lnTo>
                    <a:pt x="3201" y="398719"/>
                  </a:lnTo>
                  <a:lnTo>
                    <a:pt x="0" y="351072"/>
                  </a:lnTo>
                  <a:lnTo>
                    <a:pt x="3201" y="303438"/>
                  </a:lnTo>
                  <a:lnTo>
                    <a:pt x="12527" y="257750"/>
                  </a:lnTo>
                  <a:lnTo>
                    <a:pt x="27560" y="214427"/>
                  </a:lnTo>
                  <a:lnTo>
                    <a:pt x="47882" y="173887"/>
                  </a:lnTo>
                  <a:lnTo>
                    <a:pt x="73074" y="136550"/>
                  </a:lnTo>
                  <a:lnTo>
                    <a:pt x="102719" y="102833"/>
                  </a:lnTo>
                  <a:lnTo>
                    <a:pt x="136398" y="73156"/>
                  </a:lnTo>
                  <a:lnTo>
                    <a:pt x="173694" y="47935"/>
                  </a:lnTo>
                  <a:lnTo>
                    <a:pt x="214188" y="27591"/>
                  </a:lnTo>
                  <a:lnTo>
                    <a:pt x="257462" y="12541"/>
                  </a:lnTo>
                  <a:lnTo>
                    <a:pt x="303099" y="3205"/>
                  </a:lnTo>
                  <a:lnTo>
                    <a:pt x="350681" y="0"/>
                  </a:lnTo>
                  <a:lnTo>
                    <a:pt x="398262" y="3205"/>
                  </a:lnTo>
                  <a:lnTo>
                    <a:pt x="443900" y="12541"/>
                  </a:lnTo>
                  <a:lnTo>
                    <a:pt x="487174" y="27591"/>
                  </a:lnTo>
                  <a:lnTo>
                    <a:pt x="527668" y="47935"/>
                  </a:lnTo>
                  <a:lnTo>
                    <a:pt x="564964" y="73156"/>
                  </a:lnTo>
                  <a:lnTo>
                    <a:pt x="598643" y="102833"/>
                  </a:lnTo>
                  <a:lnTo>
                    <a:pt x="628288" y="136550"/>
                  </a:lnTo>
                  <a:lnTo>
                    <a:pt x="653480" y="173887"/>
                  </a:lnTo>
                  <a:lnTo>
                    <a:pt x="673802" y="214427"/>
                  </a:lnTo>
                  <a:lnTo>
                    <a:pt x="688834" y="257750"/>
                  </a:lnTo>
                  <a:lnTo>
                    <a:pt x="698161" y="303438"/>
                  </a:lnTo>
                  <a:lnTo>
                    <a:pt x="701362" y="351072"/>
                  </a:lnTo>
                  <a:lnTo>
                    <a:pt x="698161" y="398719"/>
                  </a:lnTo>
                  <a:lnTo>
                    <a:pt x="688834" y="444414"/>
                  </a:lnTo>
                  <a:lnTo>
                    <a:pt x="673802" y="487740"/>
                  </a:lnTo>
                  <a:lnTo>
                    <a:pt x="653480" y="528279"/>
                  </a:lnTo>
                  <a:lnTo>
                    <a:pt x="628288" y="565614"/>
                  </a:lnTo>
                  <a:lnTo>
                    <a:pt x="598643" y="599326"/>
                  </a:lnTo>
                  <a:lnTo>
                    <a:pt x="564964" y="628998"/>
                  </a:lnTo>
                  <a:lnTo>
                    <a:pt x="527668" y="654212"/>
                  </a:lnTo>
                  <a:lnTo>
                    <a:pt x="487174" y="674550"/>
                  </a:lnTo>
                  <a:lnTo>
                    <a:pt x="443900" y="689594"/>
                  </a:lnTo>
                  <a:lnTo>
                    <a:pt x="398262" y="698927"/>
                  </a:lnTo>
                  <a:lnTo>
                    <a:pt x="350681" y="702131"/>
                  </a:lnTo>
                  <a:close/>
                </a:path>
              </a:pathLst>
            </a:custGeom>
            <a:solidFill>
              <a:srgbClr val="6158b0"/>
            </a:solidFill>
            <a:ln w="0">
              <a:noFill/>
            </a:ln>
          </p:spPr>
          <p:style>
            <a:lnRef idx="0"/>
            <a:fillRef idx="0"/>
            <a:effectRef idx="0"/>
            <a:fontRef idx="minor"/>
          </p:style>
        </p:sp>
        <p:sp>
          <p:nvSpPr>
            <p:cNvPr id="617" name="object 14"/>
            <p:cNvSpPr/>
            <p:nvPr/>
          </p:nvSpPr>
          <p:spPr>
            <a:xfrm>
              <a:off x="16447680" y="7032240"/>
              <a:ext cx="317880" cy="441720"/>
            </a:xfrm>
            <a:custGeom>
              <a:avLst/>
              <a:gdLst/>
              <a:ahLst/>
              <a:rect l="l" t="t" r="r" b="b"/>
              <a:pathLst>
                <a:path w="318134" h="441959">
                  <a:moveTo>
                    <a:pt x="292324" y="441702"/>
                  </a:moveTo>
                  <a:lnTo>
                    <a:pt x="25671" y="441702"/>
                  </a:lnTo>
                  <a:lnTo>
                    <a:pt x="15689" y="439679"/>
                  </a:lnTo>
                  <a:lnTo>
                    <a:pt x="7527" y="434165"/>
                  </a:lnTo>
                  <a:lnTo>
                    <a:pt x="2020" y="425995"/>
                  </a:lnTo>
                  <a:lnTo>
                    <a:pt x="0" y="416001"/>
                  </a:lnTo>
                  <a:lnTo>
                    <a:pt x="0" y="25700"/>
                  </a:lnTo>
                  <a:lnTo>
                    <a:pt x="2020" y="15688"/>
                  </a:lnTo>
                  <a:lnTo>
                    <a:pt x="7527" y="7520"/>
                  </a:lnTo>
                  <a:lnTo>
                    <a:pt x="15689" y="2016"/>
                  </a:lnTo>
                  <a:lnTo>
                    <a:pt x="25671" y="0"/>
                  </a:lnTo>
                  <a:lnTo>
                    <a:pt x="292324" y="0"/>
                  </a:lnTo>
                  <a:lnTo>
                    <a:pt x="302356" y="2016"/>
                  </a:lnTo>
                  <a:lnTo>
                    <a:pt x="310527" y="7520"/>
                  </a:lnTo>
                  <a:lnTo>
                    <a:pt x="316025" y="15688"/>
                  </a:lnTo>
                  <a:lnTo>
                    <a:pt x="318039" y="25700"/>
                  </a:lnTo>
                  <a:lnTo>
                    <a:pt x="318039" y="416001"/>
                  </a:lnTo>
                  <a:lnTo>
                    <a:pt x="316025" y="425995"/>
                  </a:lnTo>
                  <a:lnTo>
                    <a:pt x="310527" y="434165"/>
                  </a:lnTo>
                  <a:lnTo>
                    <a:pt x="302356" y="439679"/>
                  </a:lnTo>
                  <a:lnTo>
                    <a:pt x="292324" y="441702"/>
                  </a:lnTo>
                  <a:close/>
                </a:path>
              </a:pathLst>
            </a:custGeom>
            <a:solidFill>
              <a:srgbClr val="ffffff"/>
            </a:solidFill>
            <a:ln w="0">
              <a:noFill/>
            </a:ln>
          </p:spPr>
          <p:style>
            <a:lnRef idx="0"/>
            <a:fillRef idx="0"/>
            <a:effectRef idx="0"/>
            <a:fontRef idx="minor"/>
          </p:style>
        </p:sp>
        <p:sp>
          <p:nvSpPr>
            <p:cNvPr id="618" name="object 15"/>
            <p:cNvSpPr/>
            <p:nvPr/>
          </p:nvSpPr>
          <p:spPr>
            <a:xfrm>
              <a:off x="16473960" y="7072920"/>
              <a:ext cx="265680" cy="364680"/>
            </a:xfrm>
            <a:custGeom>
              <a:avLst/>
              <a:gdLst/>
              <a:ahLst/>
              <a:rect l="l" t="t" r="r" b="b"/>
              <a:pathLst>
                <a:path w="266065" h="365125">
                  <a:moveTo>
                    <a:pt x="244102" y="364501"/>
                  </a:moveTo>
                  <a:lnTo>
                    <a:pt x="21481" y="364501"/>
                  </a:lnTo>
                  <a:lnTo>
                    <a:pt x="13121" y="362834"/>
                  </a:lnTo>
                  <a:lnTo>
                    <a:pt x="6293" y="358286"/>
                  </a:lnTo>
                  <a:lnTo>
                    <a:pt x="1688" y="351533"/>
                  </a:lnTo>
                  <a:lnTo>
                    <a:pt x="0" y="343252"/>
                  </a:lnTo>
                  <a:lnTo>
                    <a:pt x="0" y="21176"/>
                  </a:lnTo>
                  <a:lnTo>
                    <a:pt x="1688" y="12931"/>
                  </a:lnTo>
                  <a:lnTo>
                    <a:pt x="6293" y="6200"/>
                  </a:lnTo>
                  <a:lnTo>
                    <a:pt x="13121" y="1663"/>
                  </a:lnTo>
                  <a:lnTo>
                    <a:pt x="21481" y="0"/>
                  </a:lnTo>
                  <a:lnTo>
                    <a:pt x="244102" y="0"/>
                  </a:lnTo>
                  <a:lnTo>
                    <a:pt x="252479" y="1663"/>
                  </a:lnTo>
                  <a:lnTo>
                    <a:pt x="259290" y="6200"/>
                  </a:lnTo>
                  <a:lnTo>
                    <a:pt x="263867" y="12931"/>
                  </a:lnTo>
                  <a:lnTo>
                    <a:pt x="265541" y="21176"/>
                  </a:lnTo>
                  <a:lnTo>
                    <a:pt x="265541" y="343252"/>
                  </a:lnTo>
                  <a:lnTo>
                    <a:pt x="263867" y="351533"/>
                  </a:lnTo>
                  <a:lnTo>
                    <a:pt x="259290" y="358286"/>
                  </a:lnTo>
                  <a:lnTo>
                    <a:pt x="252479" y="362834"/>
                  </a:lnTo>
                  <a:lnTo>
                    <a:pt x="244102" y="364501"/>
                  </a:lnTo>
                  <a:close/>
                </a:path>
              </a:pathLst>
            </a:custGeom>
            <a:solidFill>
              <a:srgbClr val="6158b0"/>
            </a:solidFill>
            <a:ln w="0">
              <a:noFill/>
            </a:ln>
          </p:spPr>
          <p:style>
            <a:lnRef idx="0"/>
            <a:fillRef idx="0"/>
            <a:effectRef idx="0"/>
            <a:fontRef idx="minor"/>
          </p:style>
        </p:sp>
        <p:sp>
          <p:nvSpPr>
            <p:cNvPr id="619" name="object 16"/>
            <p:cNvSpPr/>
            <p:nvPr/>
          </p:nvSpPr>
          <p:spPr>
            <a:xfrm>
              <a:off x="16488000" y="7097400"/>
              <a:ext cx="237600" cy="315360"/>
            </a:xfrm>
            <a:custGeom>
              <a:avLst/>
              <a:gdLst/>
              <a:ahLst/>
              <a:rect l="l" t="t" r="r" b="b"/>
              <a:pathLst>
                <a:path w="238125" h="315595">
                  <a:moveTo>
                    <a:pt x="237020" y="271932"/>
                  </a:moveTo>
                  <a:lnTo>
                    <a:pt x="520" y="271932"/>
                  </a:lnTo>
                  <a:lnTo>
                    <a:pt x="520" y="274472"/>
                  </a:lnTo>
                  <a:lnTo>
                    <a:pt x="711" y="274472"/>
                  </a:lnTo>
                  <a:lnTo>
                    <a:pt x="711" y="277012"/>
                  </a:lnTo>
                  <a:lnTo>
                    <a:pt x="236829" y="277012"/>
                  </a:lnTo>
                  <a:lnTo>
                    <a:pt x="236829" y="274472"/>
                  </a:lnTo>
                  <a:lnTo>
                    <a:pt x="237020" y="274472"/>
                  </a:lnTo>
                  <a:lnTo>
                    <a:pt x="237020" y="271932"/>
                  </a:lnTo>
                  <a:close/>
                </a:path>
                <a:path w="238125" h="315595">
                  <a:moveTo>
                    <a:pt x="237020" y="142316"/>
                  </a:moveTo>
                  <a:lnTo>
                    <a:pt x="533" y="142316"/>
                  </a:lnTo>
                  <a:lnTo>
                    <a:pt x="533" y="144856"/>
                  </a:lnTo>
                  <a:lnTo>
                    <a:pt x="736" y="144856"/>
                  </a:lnTo>
                  <a:lnTo>
                    <a:pt x="736" y="147396"/>
                  </a:lnTo>
                  <a:lnTo>
                    <a:pt x="236804" y="147396"/>
                  </a:lnTo>
                  <a:lnTo>
                    <a:pt x="236804" y="144856"/>
                  </a:lnTo>
                  <a:lnTo>
                    <a:pt x="237020" y="144856"/>
                  </a:lnTo>
                  <a:lnTo>
                    <a:pt x="237020" y="142316"/>
                  </a:lnTo>
                  <a:close/>
                </a:path>
                <a:path w="238125" h="315595">
                  <a:moveTo>
                    <a:pt x="237032" y="77508"/>
                  </a:moveTo>
                  <a:lnTo>
                    <a:pt x="508" y="77508"/>
                  </a:lnTo>
                  <a:lnTo>
                    <a:pt x="508" y="80048"/>
                  </a:lnTo>
                  <a:lnTo>
                    <a:pt x="723" y="80048"/>
                  </a:lnTo>
                  <a:lnTo>
                    <a:pt x="723" y="82588"/>
                  </a:lnTo>
                  <a:lnTo>
                    <a:pt x="236816" y="82588"/>
                  </a:lnTo>
                  <a:lnTo>
                    <a:pt x="236816" y="80048"/>
                  </a:lnTo>
                  <a:lnTo>
                    <a:pt x="237032" y="80048"/>
                  </a:lnTo>
                  <a:lnTo>
                    <a:pt x="237032" y="77508"/>
                  </a:lnTo>
                  <a:close/>
                </a:path>
                <a:path w="238125" h="315595">
                  <a:moveTo>
                    <a:pt x="237045" y="207124"/>
                  </a:moveTo>
                  <a:lnTo>
                    <a:pt x="508" y="207124"/>
                  </a:lnTo>
                  <a:lnTo>
                    <a:pt x="508" y="209664"/>
                  </a:lnTo>
                  <a:lnTo>
                    <a:pt x="736" y="209664"/>
                  </a:lnTo>
                  <a:lnTo>
                    <a:pt x="736" y="212204"/>
                  </a:lnTo>
                  <a:lnTo>
                    <a:pt x="236804" y="212204"/>
                  </a:lnTo>
                  <a:lnTo>
                    <a:pt x="236804" y="209664"/>
                  </a:lnTo>
                  <a:lnTo>
                    <a:pt x="237045" y="209664"/>
                  </a:lnTo>
                  <a:lnTo>
                    <a:pt x="237045" y="207124"/>
                  </a:lnTo>
                  <a:close/>
                </a:path>
                <a:path w="238125" h="315595">
                  <a:moveTo>
                    <a:pt x="237058" y="12700"/>
                  </a:moveTo>
                  <a:lnTo>
                    <a:pt x="495" y="12700"/>
                  </a:lnTo>
                  <a:lnTo>
                    <a:pt x="495" y="15252"/>
                  </a:lnTo>
                  <a:lnTo>
                    <a:pt x="711" y="15252"/>
                  </a:lnTo>
                  <a:lnTo>
                    <a:pt x="711" y="17792"/>
                  </a:lnTo>
                  <a:lnTo>
                    <a:pt x="236829" y="17792"/>
                  </a:lnTo>
                  <a:lnTo>
                    <a:pt x="236829" y="15252"/>
                  </a:lnTo>
                  <a:lnTo>
                    <a:pt x="237058" y="15252"/>
                  </a:lnTo>
                  <a:lnTo>
                    <a:pt x="237058" y="12700"/>
                  </a:lnTo>
                  <a:close/>
                </a:path>
                <a:path w="238125" h="315595">
                  <a:moveTo>
                    <a:pt x="237070" y="157568"/>
                  </a:moveTo>
                  <a:lnTo>
                    <a:pt x="236753" y="157568"/>
                  </a:lnTo>
                  <a:lnTo>
                    <a:pt x="236753" y="155028"/>
                  </a:lnTo>
                  <a:lnTo>
                    <a:pt x="787" y="155028"/>
                  </a:lnTo>
                  <a:lnTo>
                    <a:pt x="787" y="157568"/>
                  </a:lnTo>
                  <a:lnTo>
                    <a:pt x="482" y="157568"/>
                  </a:lnTo>
                  <a:lnTo>
                    <a:pt x="482" y="160108"/>
                  </a:lnTo>
                  <a:lnTo>
                    <a:pt x="237070" y="160108"/>
                  </a:lnTo>
                  <a:lnTo>
                    <a:pt x="237070" y="157568"/>
                  </a:lnTo>
                  <a:close/>
                </a:path>
                <a:path w="238125" h="315595">
                  <a:moveTo>
                    <a:pt x="237070" y="92760"/>
                  </a:moveTo>
                  <a:lnTo>
                    <a:pt x="236766" y="92760"/>
                  </a:lnTo>
                  <a:lnTo>
                    <a:pt x="236766" y="90220"/>
                  </a:lnTo>
                  <a:lnTo>
                    <a:pt x="774" y="90220"/>
                  </a:lnTo>
                  <a:lnTo>
                    <a:pt x="774" y="92760"/>
                  </a:lnTo>
                  <a:lnTo>
                    <a:pt x="482" y="92760"/>
                  </a:lnTo>
                  <a:lnTo>
                    <a:pt x="482" y="95300"/>
                  </a:lnTo>
                  <a:lnTo>
                    <a:pt x="237070" y="95300"/>
                  </a:lnTo>
                  <a:lnTo>
                    <a:pt x="237070" y="92760"/>
                  </a:lnTo>
                  <a:close/>
                </a:path>
                <a:path w="238125" h="315595">
                  <a:moveTo>
                    <a:pt x="237083" y="287172"/>
                  </a:moveTo>
                  <a:lnTo>
                    <a:pt x="236740" y="287172"/>
                  </a:lnTo>
                  <a:lnTo>
                    <a:pt x="236740" y="284632"/>
                  </a:lnTo>
                  <a:lnTo>
                    <a:pt x="800" y="284632"/>
                  </a:lnTo>
                  <a:lnTo>
                    <a:pt x="800" y="287172"/>
                  </a:lnTo>
                  <a:lnTo>
                    <a:pt x="469" y="287172"/>
                  </a:lnTo>
                  <a:lnTo>
                    <a:pt x="469" y="289725"/>
                  </a:lnTo>
                  <a:lnTo>
                    <a:pt x="237083" y="289725"/>
                  </a:lnTo>
                  <a:lnTo>
                    <a:pt x="237083" y="287172"/>
                  </a:lnTo>
                  <a:close/>
                </a:path>
                <a:path w="238125" h="315595">
                  <a:moveTo>
                    <a:pt x="237083" y="222377"/>
                  </a:moveTo>
                  <a:lnTo>
                    <a:pt x="236766" y="222377"/>
                  </a:lnTo>
                  <a:lnTo>
                    <a:pt x="236766" y="219837"/>
                  </a:lnTo>
                  <a:lnTo>
                    <a:pt x="774" y="219837"/>
                  </a:lnTo>
                  <a:lnTo>
                    <a:pt x="774" y="222377"/>
                  </a:lnTo>
                  <a:lnTo>
                    <a:pt x="469" y="222377"/>
                  </a:lnTo>
                  <a:lnTo>
                    <a:pt x="469" y="224917"/>
                  </a:lnTo>
                  <a:lnTo>
                    <a:pt x="237083" y="224917"/>
                  </a:lnTo>
                  <a:lnTo>
                    <a:pt x="237083" y="222377"/>
                  </a:lnTo>
                  <a:close/>
                </a:path>
                <a:path w="238125" h="315595">
                  <a:moveTo>
                    <a:pt x="237083" y="27952"/>
                  </a:moveTo>
                  <a:lnTo>
                    <a:pt x="236778" y="27952"/>
                  </a:lnTo>
                  <a:lnTo>
                    <a:pt x="236778" y="25412"/>
                  </a:lnTo>
                  <a:lnTo>
                    <a:pt x="762" y="25412"/>
                  </a:lnTo>
                  <a:lnTo>
                    <a:pt x="762" y="27952"/>
                  </a:lnTo>
                  <a:lnTo>
                    <a:pt x="469" y="27952"/>
                  </a:lnTo>
                  <a:lnTo>
                    <a:pt x="469" y="30492"/>
                  </a:lnTo>
                  <a:lnTo>
                    <a:pt x="237083" y="30492"/>
                  </a:lnTo>
                  <a:lnTo>
                    <a:pt x="237083" y="27952"/>
                  </a:lnTo>
                  <a:close/>
                </a:path>
                <a:path w="238125" h="315595">
                  <a:moveTo>
                    <a:pt x="237274" y="259219"/>
                  </a:moveTo>
                  <a:lnTo>
                    <a:pt x="279" y="259219"/>
                  </a:lnTo>
                  <a:lnTo>
                    <a:pt x="279" y="261759"/>
                  </a:lnTo>
                  <a:lnTo>
                    <a:pt x="368" y="263029"/>
                  </a:lnTo>
                  <a:lnTo>
                    <a:pt x="237197" y="263029"/>
                  </a:lnTo>
                  <a:lnTo>
                    <a:pt x="237197" y="261759"/>
                  </a:lnTo>
                  <a:lnTo>
                    <a:pt x="237274" y="259219"/>
                  </a:lnTo>
                  <a:close/>
                </a:path>
                <a:path w="238125" h="315595">
                  <a:moveTo>
                    <a:pt x="237274" y="194411"/>
                  </a:moveTo>
                  <a:lnTo>
                    <a:pt x="292" y="194411"/>
                  </a:lnTo>
                  <a:lnTo>
                    <a:pt x="292" y="196951"/>
                  </a:lnTo>
                  <a:lnTo>
                    <a:pt x="342" y="198234"/>
                  </a:lnTo>
                  <a:lnTo>
                    <a:pt x="237223" y="198234"/>
                  </a:lnTo>
                  <a:lnTo>
                    <a:pt x="237223" y="196951"/>
                  </a:lnTo>
                  <a:lnTo>
                    <a:pt x="237274" y="194411"/>
                  </a:lnTo>
                  <a:close/>
                </a:path>
                <a:path w="238125" h="315595">
                  <a:moveTo>
                    <a:pt x="237274" y="0"/>
                  </a:moveTo>
                  <a:lnTo>
                    <a:pt x="279" y="0"/>
                  </a:lnTo>
                  <a:lnTo>
                    <a:pt x="279" y="2540"/>
                  </a:lnTo>
                  <a:lnTo>
                    <a:pt x="342" y="3810"/>
                  </a:lnTo>
                  <a:lnTo>
                    <a:pt x="237210" y="3810"/>
                  </a:lnTo>
                  <a:lnTo>
                    <a:pt x="237210" y="2540"/>
                  </a:lnTo>
                  <a:lnTo>
                    <a:pt x="237274" y="0"/>
                  </a:lnTo>
                  <a:close/>
                </a:path>
                <a:path w="238125" h="315595">
                  <a:moveTo>
                    <a:pt x="237286" y="129616"/>
                  </a:moveTo>
                  <a:lnTo>
                    <a:pt x="266" y="129616"/>
                  </a:lnTo>
                  <a:lnTo>
                    <a:pt x="266" y="132156"/>
                  </a:lnTo>
                  <a:lnTo>
                    <a:pt x="355" y="133426"/>
                  </a:lnTo>
                  <a:lnTo>
                    <a:pt x="237210" y="133426"/>
                  </a:lnTo>
                  <a:lnTo>
                    <a:pt x="237210" y="132156"/>
                  </a:lnTo>
                  <a:lnTo>
                    <a:pt x="237286" y="129616"/>
                  </a:lnTo>
                  <a:close/>
                </a:path>
                <a:path w="238125" h="315595">
                  <a:moveTo>
                    <a:pt x="237286" y="64808"/>
                  </a:moveTo>
                  <a:lnTo>
                    <a:pt x="279" y="64808"/>
                  </a:lnTo>
                  <a:lnTo>
                    <a:pt x="279" y="67348"/>
                  </a:lnTo>
                  <a:lnTo>
                    <a:pt x="355" y="68618"/>
                  </a:lnTo>
                  <a:lnTo>
                    <a:pt x="237210" y="68618"/>
                  </a:lnTo>
                  <a:lnTo>
                    <a:pt x="237210" y="67348"/>
                  </a:lnTo>
                  <a:lnTo>
                    <a:pt x="237286" y="64808"/>
                  </a:lnTo>
                  <a:close/>
                </a:path>
                <a:path w="238125" h="315595">
                  <a:moveTo>
                    <a:pt x="237312" y="299885"/>
                  </a:moveTo>
                  <a:lnTo>
                    <a:pt x="237185" y="299885"/>
                  </a:lnTo>
                  <a:lnTo>
                    <a:pt x="237185" y="298615"/>
                  </a:lnTo>
                  <a:lnTo>
                    <a:pt x="381" y="298615"/>
                  </a:lnTo>
                  <a:lnTo>
                    <a:pt x="381" y="299885"/>
                  </a:lnTo>
                  <a:lnTo>
                    <a:pt x="254" y="299885"/>
                  </a:lnTo>
                  <a:lnTo>
                    <a:pt x="254" y="302425"/>
                  </a:lnTo>
                  <a:lnTo>
                    <a:pt x="237312" y="302425"/>
                  </a:lnTo>
                  <a:lnTo>
                    <a:pt x="237312" y="299885"/>
                  </a:lnTo>
                  <a:close/>
                </a:path>
                <a:path w="238125" h="315595">
                  <a:moveTo>
                    <a:pt x="237312" y="40665"/>
                  </a:moveTo>
                  <a:lnTo>
                    <a:pt x="237159" y="40665"/>
                  </a:lnTo>
                  <a:lnTo>
                    <a:pt x="237159" y="39395"/>
                  </a:lnTo>
                  <a:lnTo>
                    <a:pt x="393" y="39395"/>
                  </a:lnTo>
                  <a:lnTo>
                    <a:pt x="393" y="40665"/>
                  </a:lnTo>
                  <a:lnTo>
                    <a:pt x="254" y="40665"/>
                  </a:lnTo>
                  <a:lnTo>
                    <a:pt x="254" y="43205"/>
                  </a:lnTo>
                  <a:lnTo>
                    <a:pt x="237312" y="43205"/>
                  </a:lnTo>
                  <a:lnTo>
                    <a:pt x="237312" y="40665"/>
                  </a:lnTo>
                  <a:close/>
                </a:path>
                <a:path w="238125" h="315595">
                  <a:moveTo>
                    <a:pt x="237324" y="170268"/>
                  </a:moveTo>
                  <a:lnTo>
                    <a:pt x="237172" y="170268"/>
                  </a:lnTo>
                  <a:lnTo>
                    <a:pt x="237172" y="168998"/>
                  </a:lnTo>
                  <a:lnTo>
                    <a:pt x="381" y="168998"/>
                  </a:lnTo>
                  <a:lnTo>
                    <a:pt x="381" y="170268"/>
                  </a:lnTo>
                  <a:lnTo>
                    <a:pt x="241" y="170268"/>
                  </a:lnTo>
                  <a:lnTo>
                    <a:pt x="241" y="172808"/>
                  </a:lnTo>
                  <a:lnTo>
                    <a:pt x="237324" y="172808"/>
                  </a:lnTo>
                  <a:lnTo>
                    <a:pt x="237324" y="170268"/>
                  </a:lnTo>
                  <a:close/>
                </a:path>
                <a:path w="238125" h="315595">
                  <a:moveTo>
                    <a:pt x="237337" y="235077"/>
                  </a:moveTo>
                  <a:lnTo>
                    <a:pt x="237147" y="235077"/>
                  </a:lnTo>
                  <a:lnTo>
                    <a:pt x="237147" y="233807"/>
                  </a:lnTo>
                  <a:lnTo>
                    <a:pt x="406" y="233807"/>
                  </a:lnTo>
                  <a:lnTo>
                    <a:pt x="406" y="235077"/>
                  </a:lnTo>
                  <a:lnTo>
                    <a:pt x="228" y="235077"/>
                  </a:lnTo>
                  <a:lnTo>
                    <a:pt x="228" y="237617"/>
                  </a:lnTo>
                  <a:lnTo>
                    <a:pt x="237337" y="237617"/>
                  </a:lnTo>
                  <a:lnTo>
                    <a:pt x="237337" y="235077"/>
                  </a:lnTo>
                  <a:close/>
                </a:path>
                <a:path w="238125" h="315595">
                  <a:moveTo>
                    <a:pt x="237337" y="105460"/>
                  </a:moveTo>
                  <a:lnTo>
                    <a:pt x="237159" y="105460"/>
                  </a:lnTo>
                  <a:lnTo>
                    <a:pt x="237159" y="104190"/>
                  </a:lnTo>
                  <a:lnTo>
                    <a:pt x="393" y="104190"/>
                  </a:lnTo>
                  <a:lnTo>
                    <a:pt x="393" y="105460"/>
                  </a:lnTo>
                  <a:lnTo>
                    <a:pt x="228" y="105460"/>
                  </a:lnTo>
                  <a:lnTo>
                    <a:pt x="228" y="108013"/>
                  </a:lnTo>
                  <a:lnTo>
                    <a:pt x="237337" y="108013"/>
                  </a:lnTo>
                  <a:lnTo>
                    <a:pt x="237337" y="105460"/>
                  </a:lnTo>
                  <a:close/>
                </a:path>
                <a:path w="238125" h="315595">
                  <a:moveTo>
                    <a:pt x="237553" y="311327"/>
                  </a:moveTo>
                  <a:lnTo>
                    <a:pt x="25" y="311327"/>
                  </a:lnTo>
                  <a:lnTo>
                    <a:pt x="25" y="313867"/>
                  </a:lnTo>
                  <a:lnTo>
                    <a:pt x="584" y="313867"/>
                  </a:lnTo>
                  <a:lnTo>
                    <a:pt x="584" y="315137"/>
                  </a:lnTo>
                  <a:lnTo>
                    <a:pt x="236956" y="315137"/>
                  </a:lnTo>
                  <a:lnTo>
                    <a:pt x="236956" y="313867"/>
                  </a:lnTo>
                  <a:lnTo>
                    <a:pt x="237553" y="313867"/>
                  </a:lnTo>
                  <a:lnTo>
                    <a:pt x="237553" y="311327"/>
                  </a:lnTo>
                  <a:close/>
                </a:path>
                <a:path w="238125" h="315595">
                  <a:moveTo>
                    <a:pt x="237553" y="181711"/>
                  </a:moveTo>
                  <a:lnTo>
                    <a:pt x="25" y="181711"/>
                  </a:lnTo>
                  <a:lnTo>
                    <a:pt x="25" y="184251"/>
                  </a:lnTo>
                  <a:lnTo>
                    <a:pt x="609" y="184251"/>
                  </a:lnTo>
                  <a:lnTo>
                    <a:pt x="609" y="185521"/>
                  </a:lnTo>
                  <a:lnTo>
                    <a:pt x="236931" y="185521"/>
                  </a:lnTo>
                  <a:lnTo>
                    <a:pt x="236931" y="184251"/>
                  </a:lnTo>
                  <a:lnTo>
                    <a:pt x="237553" y="184251"/>
                  </a:lnTo>
                  <a:lnTo>
                    <a:pt x="237553" y="181711"/>
                  </a:lnTo>
                  <a:close/>
                </a:path>
                <a:path w="238125" h="315595">
                  <a:moveTo>
                    <a:pt x="237553" y="53365"/>
                  </a:moveTo>
                  <a:lnTo>
                    <a:pt x="236931" y="53365"/>
                  </a:lnTo>
                  <a:lnTo>
                    <a:pt x="236931" y="52095"/>
                  </a:lnTo>
                  <a:lnTo>
                    <a:pt x="609" y="52095"/>
                  </a:lnTo>
                  <a:lnTo>
                    <a:pt x="609" y="53365"/>
                  </a:lnTo>
                  <a:lnTo>
                    <a:pt x="25" y="53365"/>
                  </a:lnTo>
                  <a:lnTo>
                    <a:pt x="25" y="55905"/>
                  </a:lnTo>
                  <a:lnTo>
                    <a:pt x="237553" y="55905"/>
                  </a:lnTo>
                  <a:lnTo>
                    <a:pt x="237553" y="53365"/>
                  </a:lnTo>
                  <a:close/>
                </a:path>
                <a:path w="238125" h="315595">
                  <a:moveTo>
                    <a:pt x="237566" y="247789"/>
                  </a:moveTo>
                  <a:lnTo>
                    <a:pt x="236918" y="247789"/>
                  </a:lnTo>
                  <a:lnTo>
                    <a:pt x="236918" y="246519"/>
                  </a:lnTo>
                  <a:lnTo>
                    <a:pt x="622" y="246519"/>
                  </a:lnTo>
                  <a:lnTo>
                    <a:pt x="622" y="247789"/>
                  </a:lnTo>
                  <a:lnTo>
                    <a:pt x="12" y="247789"/>
                  </a:lnTo>
                  <a:lnTo>
                    <a:pt x="12" y="250329"/>
                  </a:lnTo>
                  <a:lnTo>
                    <a:pt x="237566" y="250329"/>
                  </a:lnTo>
                  <a:lnTo>
                    <a:pt x="237566" y="247789"/>
                  </a:lnTo>
                  <a:close/>
                </a:path>
                <a:path w="238125" h="315595">
                  <a:moveTo>
                    <a:pt x="237578" y="118173"/>
                  </a:moveTo>
                  <a:lnTo>
                    <a:pt x="236905" y="118173"/>
                  </a:lnTo>
                  <a:lnTo>
                    <a:pt x="236905" y="116903"/>
                  </a:lnTo>
                  <a:lnTo>
                    <a:pt x="635" y="116903"/>
                  </a:lnTo>
                  <a:lnTo>
                    <a:pt x="635" y="118173"/>
                  </a:lnTo>
                  <a:lnTo>
                    <a:pt x="0" y="118173"/>
                  </a:lnTo>
                  <a:lnTo>
                    <a:pt x="0" y="120713"/>
                  </a:lnTo>
                  <a:lnTo>
                    <a:pt x="237578" y="120713"/>
                  </a:lnTo>
                  <a:lnTo>
                    <a:pt x="237578" y="118173"/>
                  </a:lnTo>
                  <a:close/>
                </a:path>
              </a:pathLst>
            </a:custGeom>
            <a:solidFill>
              <a:srgbClr val="ffffff"/>
            </a:solidFill>
            <a:ln w="0">
              <a:noFill/>
            </a:ln>
          </p:spPr>
          <p:style>
            <a:lnRef idx="0"/>
            <a:fillRef idx="0"/>
            <a:effectRef idx="0"/>
            <a:fontRef idx="minor"/>
          </p:style>
        </p:sp>
        <p:sp>
          <p:nvSpPr>
            <p:cNvPr id="620" name="object 17"/>
            <p:cNvSpPr/>
            <p:nvPr/>
          </p:nvSpPr>
          <p:spPr>
            <a:xfrm>
              <a:off x="16562880" y="7041240"/>
              <a:ext cx="87120" cy="422640"/>
            </a:xfrm>
            <a:custGeom>
              <a:avLst/>
              <a:gdLst/>
              <a:ahLst/>
              <a:rect l="l" t="t" r="r" b="b"/>
              <a:pathLst>
                <a:path w="87630" h="422909">
                  <a:moveTo>
                    <a:pt x="55791" y="5461"/>
                  </a:moveTo>
                  <a:lnTo>
                    <a:pt x="50330" y="0"/>
                  </a:lnTo>
                  <a:lnTo>
                    <a:pt x="36893" y="0"/>
                  </a:lnTo>
                  <a:lnTo>
                    <a:pt x="31496" y="5461"/>
                  </a:lnTo>
                  <a:lnTo>
                    <a:pt x="31496" y="18834"/>
                  </a:lnTo>
                  <a:lnTo>
                    <a:pt x="36893" y="24295"/>
                  </a:lnTo>
                  <a:lnTo>
                    <a:pt x="50330" y="24295"/>
                  </a:lnTo>
                  <a:lnTo>
                    <a:pt x="55791" y="18834"/>
                  </a:lnTo>
                  <a:lnTo>
                    <a:pt x="55791" y="5461"/>
                  </a:lnTo>
                  <a:close/>
                </a:path>
                <a:path w="87630" h="422909">
                  <a:moveTo>
                    <a:pt x="87299" y="409435"/>
                  </a:moveTo>
                  <a:lnTo>
                    <a:pt x="83566" y="405688"/>
                  </a:lnTo>
                  <a:lnTo>
                    <a:pt x="3721" y="405688"/>
                  </a:lnTo>
                  <a:lnTo>
                    <a:pt x="0" y="409435"/>
                  </a:lnTo>
                  <a:lnTo>
                    <a:pt x="0" y="418617"/>
                  </a:lnTo>
                  <a:lnTo>
                    <a:pt x="3721" y="422363"/>
                  </a:lnTo>
                  <a:lnTo>
                    <a:pt x="83566" y="422363"/>
                  </a:lnTo>
                  <a:lnTo>
                    <a:pt x="87299" y="418617"/>
                  </a:lnTo>
                  <a:lnTo>
                    <a:pt x="87299" y="409435"/>
                  </a:lnTo>
                  <a:close/>
                </a:path>
              </a:pathLst>
            </a:custGeom>
            <a:solidFill>
              <a:srgbClr val="6158b0"/>
            </a:solidFill>
            <a:ln w="0">
              <a:noFill/>
            </a:ln>
          </p:spPr>
          <p:style>
            <a:lnRef idx="0"/>
            <a:fillRef idx="0"/>
            <a:effectRef idx="0"/>
            <a:fontRef idx="minor"/>
          </p:style>
        </p:sp>
        <p:sp>
          <p:nvSpPr>
            <p:cNvPr id="621" name="object 18"/>
            <p:cNvSpPr/>
            <p:nvPr/>
          </p:nvSpPr>
          <p:spPr>
            <a:xfrm>
              <a:off x="14646240" y="8668440"/>
              <a:ext cx="272520" cy="273240"/>
            </a:xfrm>
            <a:custGeom>
              <a:avLst/>
              <a:gdLst/>
              <a:ahLst/>
              <a:rect l="l" t="t" r="r" b="b"/>
              <a:pathLst>
                <a:path w="273050" h="273684">
                  <a:moveTo>
                    <a:pt x="136526" y="273429"/>
                  </a:moveTo>
                  <a:lnTo>
                    <a:pt x="93356" y="266460"/>
                  </a:lnTo>
                  <a:lnTo>
                    <a:pt x="55875" y="247054"/>
                  </a:lnTo>
                  <a:lnTo>
                    <a:pt x="26328" y="217463"/>
                  </a:lnTo>
                  <a:lnTo>
                    <a:pt x="6955" y="179939"/>
                  </a:lnTo>
                  <a:lnTo>
                    <a:pt x="0" y="136736"/>
                  </a:lnTo>
                  <a:lnTo>
                    <a:pt x="6955" y="93516"/>
                  </a:lnTo>
                  <a:lnTo>
                    <a:pt x="26328" y="55981"/>
                  </a:lnTo>
                  <a:lnTo>
                    <a:pt x="55875" y="26382"/>
                  </a:lnTo>
                  <a:lnTo>
                    <a:pt x="93356" y="6970"/>
                  </a:lnTo>
                  <a:lnTo>
                    <a:pt x="136526" y="0"/>
                  </a:lnTo>
                  <a:lnTo>
                    <a:pt x="179675" y="6970"/>
                  </a:lnTo>
                  <a:lnTo>
                    <a:pt x="217152" y="26382"/>
                  </a:lnTo>
                  <a:lnTo>
                    <a:pt x="246708" y="55981"/>
                  </a:lnTo>
                  <a:lnTo>
                    <a:pt x="266091" y="93516"/>
                  </a:lnTo>
                  <a:lnTo>
                    <a:pt x="273053" y="136736"/>
                  </a:lnTo>
                  <a:lnTo>
                    <a:pt x="266091" y="179939"/>
                  </a:lnTo>
                  <a:lnTo>
                    <a:pt x="246708" y="217463"/>
                  </a:lnTo>
                  <a:lnTo>
                    <a:pt x="217152" y="247054"/>
                  </a:lnTo>
                  <a:lnTo>
                    <a:pt x="179675" y="266460"/>
                  </a:lnTo>
                  <a:lnTo>
                    <a:pt x="136526" y="273429"/>
                  </a:lnTo>
                  <a:close/>
                </a:path>
              </a:pathLst>
            </a:custGeom>
            <a:solidFill>
              <a:srgbClr val="f0d03d"/>
            </a:solidFill>
            <a:ln w="0">
              <a:noFill/>
            </a:ln>
          </p:spPr>
          <p:style>
            <a:lnRef idx="0"/>
            <a:fillRef idx="0"/>
            <a:effectRef idx="0"/>
            <a:fontRef idx="minor"/>
          </p:style>
        </p:sp>
        <p:sp>
          <p:nvSpPr>
            <p:cNvPr id="622" name="object 19"/>
            <p:cNvSpPr/>
            <p:nvPr/>
          </p:nvSpPr>
          <p:spPr>
            <a:xfrm>
              <a:off x="14687280" y="8730360"/>
              <a:ext cx="190440" cy="151920"/>
            </a:xfrm>
            <a:prstGeom prst="rect">
              <a:avLst/>
            </a:prstGeom>
            <a:blipFill rotWithShape="0">
              <a:blip r:embed="rId2"/>
              <a:srcRect/>
              <a:stretch/>
            </a:blipFill>
            <a:ln w="0">
              <a:noFill/>
            </a:ln>
          </p:spPr>
          <p:style>
            <a:lnRef idx="0"/>
            <a:fillRef idx="0"/>
            <a:effectRef idx="0"/>
            <a:fontRef idx="minor"/>
          </p:style>
        </p:sp>
        <p:sp>
          <p:nvSpPr>
            <p:cNvPr id="623" name="object 20"/>
            <p:cNvSpPr/>
            <p:nvPr/>
          </p:nvSpPr>
          <p:spPr>
            <a:xfrm>
              <a:off x="13262760" y="7125840"/>
              <a:ext cx="701280" cy="702000"/>
            </a:xfrm>
            <a:custGeom>
              <a:avLst/>
              <a:gdLst/>
              <a:ahLst/>
              <a:rect l="l" t="t" r="r" b="b"/>
              <a:pathLst>
                <a:path w="701675" h="702309">
                  <a:moveTo>
                    <a:pt x="350675" y="702131"/>
                  </a:moveTo>
                  <a:lnTo>
                    <a:pt x="303082" y="698927"/>
                  </a:lnTo>
                  <a:lnTo>
                    <a:pt x="257438" y="689593"/>
                  </a:lnTo>
                  <a:lnTo>
                    <a:pt x="214160" y="674547"/>
                  </a:lnTo>
                  <a:lnTo>
                    <a:pt x="173665" y="654208"/>
                  </a:lnTo>
                  <a:lnTo>
                    <a:pt x="136371" y="628992"/>
                  </a:lnTo>
                  <a:lnTo>
                    <a:pt x="102695" y="599319"/>
                  </a:lnTo>
                  <a:lnTo>
                    <a:pt x="73055" y="565605"/>
                  </a:lnTo>
                  <a:lnTo>
                    <a:pt x="47868" y="528268"/>
                  </a:lnTo>
                  <a:lnTo>
                    <a:pt x="27552" y="487728"/>
                  </a:lnTo>
                  <a:lnTo>
                    <a:pt x="12523" y="444401"/>
                  </a:lnTo>
                  <a:lnTo>
                    <a:pt x="3200" y="398705"/>
                  </a:lnTo>
                  <a:lnTo>
                    <a:pt x="0" y="351058"/>
                  </a:lnTo>
                  <a:lnTo>
                    <a:pt x="3200" y="303424"/>
                  </a:lnTo>
                  <a:lnTo>
                    <a:pt x="12523" y="257737"/>
                  </a:lnTo>
                  <a:lnTo>
                    <a:pt x="27552" y="214415"/>
                  </a:lnTo>
                  <a:lnTo>
                    <a:pt x="47868" y="173877"/>
                  </a:lnTo>
                  <a:lnTo>
                    <a:pt x="73055" y="136541"/>
                  </a:lnTo>
                  <a:lnTo>
                    <a:pt x="102695" y="102826"/>
                  </a:lnTo>
                  <a:lnTo>
                    <a:pt x="136371" y="73150"/>
                  </a:lnTo>
                  <a:lnTo>
                    <a:pt x="173665" y="47932"/>
                  </a:lnTo>
                  <a:lnTo>
                    <a:pt x="214160" y="27589"/>
                  </a:lnTo>
                  <a:lnTo>
                    <a:pt x="257438" y="12540"/>
                  </a:lnTo>
                  <a:lnTo>
                    <a:pt x="303082" y="3204"/>
                  </a:lnTo>
                  <a:lnTo>
                    <a:pt x="350675" y="0"/>
                  </a:lnTo>
                  <a:lnTo>
                    <a:pt x="398256" y="3204"/>
                  </a:lnTo>
                  <a:lnTo>
                    <a:pt x="443893" y="12540"/>
                  </a:lnTo>
                  <a:lnTo>
                    <a:pt x="487167" y="27589"/>
                  </a:lnTo>
                  <a:lnTo>
                    <a:pt x="527661" y="47932"/>
                  </a:lnTo>
                  <a:lnTo>
                    <a:pt x="564956" y="73150"/>
                  </a:lnTo>
                  <a:lnTo>
                    <a:pt x="598634" y="102826"/>
                  </a:lnTo>
                  <a:lnTo>
                    <a:pt x="628278" y="136541"/>
                  </a:lnTo>
                  <a:lnTo>
                    <a:pt x="653470" y="173877"/>
                  </a:lnTo>
                  <a:lnTo>
                    <a:pt x="673791" y="214415"/>
                  </a:lnTo>
                  <a:lnTo>
                    <a:pt x="688823" y="257737"/>
                  </a:lnTo>
                  <a:lnTo>
                    <a:pt x="698149" y="303424"/>
                  </a:lnTo>
                  <a:lnTo>
                    <a:pt x="701351" y="351058"/>
                  </a:lnTo>
                  <a:lnTo>
                    <a:pt x="698149" y="398705"/>
                  </a:lnTo>
                  <a:lnTo>
                    <a:pt x="688823" y="444401"/>
                  </a:lnTo>
                  <a:lnTo>
                    <a:pt x="673791" y="487728"/>
                  </a:lnTo>
                  <a:lnTo>
                    <a:pt x="653470" y="528268"/>
                  </a:lnTo>
                  <a:lnTo>
                    <a:pt x="628278" y="565605"/>
                  </a:lnTo>
                  <a:lnTo>
                    <a:pt x="598634" y="599319"/>
                  </a:lnTo>
                  <a:lnTo>
                    <a:pt x="564956" y="628992"/>
                  </a:lnTo>
                  <a:lnTo>
                    <a:pt x="527661" y="654208"/>
                  </a:lnTo>
                  <a:lnTo>
                    <a:pt x="487167" y="674547"/>
                  </a:lnTo>
                  <a:lnTo>
                    <a:pt x="443893" y="689593"/>
                  </a:lnTo>
                  <a:lnTo>
                    <a:pt x="398256" y="698927"/>
                  </a:lnTo>
                  <a:lnTo>
                    <a:pt x="350675" y="702131"/>
                  </a:lnTo>
                  <a:close/>
                </a:path>
              </a:pathLst>
            </a:custGeom>
            <a:solidFill>
              <a:srgbClr val="f0d03d"/>
            </a:solidFill>
            <a:ln w="0">
              <a:noFill/>
            </a:ln>
          </p:spPr>
          <p:style>
            <a:lnRef idx="0"/>
            <a:fillRef idx="0"/>
            <a:effectRef idx="0"/>
            <a:fontRef idx="minor"/>
          </p:style>
        </p:sp>
        <p:sp>
          <p:nvSpPr>
            <p:cNvPr id="624" name="object 21"/>
            <p:cNvSpPr/>
            <p:nvPr/>
          </p:nvSpPr>
          <p:spPr>
            <a:xfrm>
              <a:off x="13420800" y="7358400"/>
              <a:ext cx="385200" cy="264960"/>
            </a:xfrm>
            <a:custGeom>
              <a:avLst/>
              <a:gdLst/>
              <a:ahLst/>
              <a:rect l="l" t="t" r="r" b="b"/>
              <a:pathLst>
                <a:path w="385444" h="265429">
                  <a:moveTo>
                    <a:pt x="193503" y="265100"/>
                  </a:moveTo>
                  <a:lnTo>
                    <a:pt x="144775" y="262637"/>
                  </a:lnTo>
                  <a:lnTo>
                    <a:pt x="96140" y="255423"/>
                  </a:lnTo>
                  <a:lnTo>
                    <a:pt x="47811" y="243490"/>
                  </a:lnTo>
                  <a:lnTo>
                    <a:pt x="0" y="226865"/>
                  </a:lnTo>
                  <a:lnTo>
                    <a:pt x="0" y="0"/>
                  </a:lnTo>
                  <a:lnTo>
                    <a:pt x="385085" y="0"/>
                  </a:lnTo>
                  <a:lnTo>
                    <a:pt x="385085" y="226865"/>
                  </a:lnTo>
                  <a:lnTo>
                    <a:pt x="338114" y="243697"/>
                  </a:lnTo>
                  <a:lnTo>
                    <a:pt x="290385" y="255660"/>
                  </a:lnTo>
                  <a:lnTo>
                    <a:pt x="242110" y="262785"/>
                  </a:lnTo>
                  <a:lnTo>
                    <a:pt x="193503" y="265100"/>
                  </a:lnTo>
                  <a:close/>
                </a:path>
              </a:pathLst>
            </a:custGeom>
            <a:solidFill>
              <a:srgbClr val="ffffff"/>
            </a:solidFill>
            <a:ln w="0">
              <a:noFill/>
            </a:ln>
          </p:spPr>
          <p:style>
            <a:lnRef idx="0"/>
            <a:fillRef idx="0"/>
            <a:effectRef idx="0"/>
            <a:fontRef idx="minor"/>
          </p:style>
        </p:sp>
        <p:sp>
          <p:nvSpPr>
            <p:cNvPr id="625" name="object 22"/>
            <p:cNvSpPr/>
            <p:nvPr/>
          </p:nvSpPr>
          <p:spPr>
            <a:xfrm>
              <a:off x="13349520" y="7275240"/>
              <a:ext cx="528120" cy="218880"/>
            </a:xfrm>
            <a:custGeom>
              <a:avLst/>
              <a:gdLst/>
              <a:ahLst/>
              <a:rect l="l" t="t" r="r" b="b"/>
              <a:pathLst>
                <a:path w="528319" h="219075">
                  <a:moveTo>
                    <a:pt x="264037" y="218460"/>
                  </a:moveTo>
                  <a:lnTo>
                    <a:pt x="260807" y="217847"/>
                  </a:lnTo>
                  <a:lnTo>
                    <a:pt x="1337" y="112990"/>
                  </a:lnTo>
                  <a:lnTo>
                    <a:pt x="0" y="111321"/>
                  </a:lnTo>
                  <a:lnTo>
                    <a:pt x="0" y="107753"/>
                  </a:lnTo>
                  <a:lnTo>
                    <a:pt x="1337" y="106083"/>
                  </a:lnTo>
                  <a:lnTo>
                    <a:pt x="262868" y="0"/>
                  </a:lnTo>
                  <a:lnTo>
                    <a:pt x="265261" y="0"/>
                  </a:lnTo>
                  <a:lnTo>
                    <a:pt x="526793" y="106083"/>
                  </a:lnTo>
                  <a:lnTo>
                    <a:pt x="528128" y="107753"/>
                  </a:lnTo>
                  <a:lnTo>
                    <a:pt x="528128" y="111321"/>
                  </a:lnTo>
                  <a:lnTo>
                    <a:pt x="526737" y="112990"/>
                  </a:lnTo>
                  <a:lnTo>
                    <a:pt x="267267" y="217847"/>
                  </a:lnTo>
                  <a:close/>
                </a:path>
              </a:pathLst>
            </a:custGeom>
            <a:solidFill>
              <a:srgbClr val="f0d03d"/>
            </a:solidFill>
            <a:ln w="0">
              <a:noFill/>
            </a:ln>
          </p:spPr>
          <p:style>
            <a:lnRef idx="0"/>
            <a:fillRef idx="0"/>
            <a:effectRef idx="0"/>
            <a:fontRef idx="minor"/>
          </p:style>
        </p:sp>
        <p:sp>
          <p:nvSpPr>
            <p:cNvPr id="626" name="object 23"/>
            <p:cNvSpPr/>
            <p:nvPr/>
          </p:nvSpPr>
          <p:spPr>
            <a:xfrm>
              <a:off x="13356000" y="7280280"/>
              <a:ext cx="514800" cy="208440"/>
            </a:xfrm>
            <a:custGeom>
              <a:avLst/>
              <a:gdLst/>
              <a:ahLst/>
              <a:rect l="l" t="t" r="r" b="b"/>
              <a:pathLst>
                <a:path w="514984" h="208915">
                  <a:moveTo>
                    <a:pt x="257355" y="208414"/>
                  </a:moveTo>
                  <a:lnTo>
                    <a:pt x="0" y="104400"/>
                  </a:lnTo>
                  <a:lnTo>
                    <a:pt x="257355" y="0"/>
                  </a:lnTo>
                  <a:lnTo>
                    <a:pt x="514710" y="104400"/>
                  </a:lnTo>
                  <a:lnTo>
                    <a:pt x="257355" y="208414"/>
                  </a:lnTo>
                  <a:close/>
                </a:path>
              </a:pathLst>
            </a:custGeom>
            <a:solidFill>
              <a:srgbClr val="ffffff"/>
            </a:solidFill>
            <a:ln w="0">
              <a:noFill/>
            </a:ln>
          </p:spPr>
          <p:style>
            <a:lnRef idx="0"/>
            <a:fillRef idx="0"/>
            <a:effectRef idx="0"/>
            <a:fontRef idx="minor"/>
          </p:style>
        </p:sp>
        <p:sp>
          <p:nvSpPr>
            <p:cNvPr id="627" name="object 24"/>
            <p:cNvSpPr/>
            <p:nvPr/>
          </p:nvSpPr>
          <p:spPr>
            <a:xfrm>
              <a:off x="13450320" y="7364520"/>
              <a:ext cx="168840" cy="313200"/>
            </a:xfrm>
            <a:prstGeom prst="rect">
              <a:avLst/>
            </a:prstGeom>
            <a:blipFill rotWithShape="0">
              <a:blip r:embed="rId3"/>
              <a:srcRect/>
              <a:stretch/>
            </a:blipFill>
            <a:ln w="0">
              <a:noFill/>
            </a:ln>
          </p:spPr>
          <p:style>
            <a:lnRef idx="0"/>
            <a:fillRef idx="0"/>
            <a:effectRef idx="0"/>
            <a:fontRef idx="minor"/>
          </p:style>
        </p:sp>
        <p:sp>
          <p:nvSpPr>
            <p:cNvPr id="628" name="object 25"/>
            <p:cNvSpPr/>
            <p:nvPr/>
          </p:nvSpPr>
          <p:spPr>
            <a:xfrm>
              <a:off x="14422320" y="6608520"/>
              <a:ext cx="701280" cy="702000"/>
            </a:xfrm>
            <a:custGeom>
              <a:avLst/>
              <a:gdLst/>
              <a:ahLst/>
              <a:rect l="l" t="t" r="r" b="b"/>
              <a:pathLst>
                <a:path w="701675" h="702309">
                  <a:moveTo>
                    <a:pt x="350681" y="702131"/>
                  </a:moveTo>
                  <a:lnTo>
                    <a:pt x="303099" y="698926"/>
                  </a:lnTo>
                  <a:lnTo>
                    <a:pt x="257462" y="689589"/>
                  </a:lnTo>
                  <a:lnTo>
                    <a:pt x="214188" y="674539"/>
                  </a:lnTo>
                  <a:lnTo>
                    <a:pt x="173694" y="654195"/>
                  </a:lnTo>
                  <a:lnTo>
                    <a:pt x="136398" y="628975"/>
                  </a:lnTo>
                  <a:lnTo>
                    <a:pt x="102719" y="599297"/>
                  </a:lnTo>
                  <a:lnTo>
                    <a:pt x="73074" y="565580"/>
                  </a:lnTo>
                  <a:lnTo>
                    <a:pt x="47882" y="528243"/>
                  </a:lnTo>
                  <a:lnTo>
                    <a:pt x="27560" y="487704"/>
                  </a:lnTo>
                  <a:lnTo>
                    <a:pt x="12527" y="444381"/>
                  </a:lnTo>
                  <a:lnTo>
                    <a:pt x="3201" y="398693"/>
                  </a:lnTo>
                  <a:lnTo>
                    <a:pt x="0" y="351058"/>
                  </a:lnTo>
                  <a:lnTo>
                    <a:pt x="3201" y="303412"/>
                  </a:lnTo>
                  <a:lnTo>
                    <a:pt x="12527" y="257717"/>
                  </a:lnTo>
                  <a:lnTo>
                    <a:pt x="27560" y="214391"/>
                  </a:lnTo>
                  <a:lnTo>
                    <a:pt x="47882" y="173852"/>
                  </a:lnTo>
                  <a:lnTo>
                    <a:pt x="73074" y="136517"/>
                  </a:lnTo>
                  <a:lnTo>
                    <a:pt x="102719" y="102805"/>
                  </a:lnTo>
                  <a:lnTo>
                    <a:pt x="136398" y="73133"/>
                  </a:lnTo>
                  <a:lnTo>
                    <a:pt x="173694" y="47919"/>
                  </a:lnTo>
                  <a:lnTo>
                    <a:pt x="214188" y="27581"/>
                  </a:lnTo>
                  <a:lnTo>
                    <a:pt x="257462" y="12536"/>
                  </a:lnTo>
                  <a:lnTo>
                    <a:pt x="303099" y="3203"/>
                  </a:lnTo>
                  <a:lnTo>
                    <a:pt x="350681" y="0"/>
                  </a:lnTo>
                  <a:lnTo>
                    <a:pt x="398263" y="3203"/>
                  </a:lnTo>
                  <a:lnTo>
                    <a:pt x="443903" y="12536"/>
                  </a:lnTo>
                  <a:lnTo>
                    <a:pt x="487181" y="27581"/>
                  </a:lnTo>
                  <a:lnTo>
                    <a:pt x="527679" y="47919"/>
                  </a:lnTo>
                  <a:lnTo>
                    <a:pt x="564980" y="73133"/>
                  </a:lnTo>
                  <a:lnTo>
                    <a:pt x="598665" y="102805"/>
                  </a:lnTo>
                  <a:lnTo>
                    <a:pt x="628315" y="136517"/>
                  </a:lnTo>
                  <a:lnTo>
                    <a:pt x="653512" y="173852"/>
                  </a:lnTo>
                  <a:lnTo>
                    <a:pt x="673838" y="214391"/>
                  </a:lnTo>
                  <a:lnTo>
                    <a:pt x="688874" y="257717"/>
                  </a:lnTo>
                  <a:lnTo>
                    <a:pt x="698203" y="303412"/>
                  </a:lnTo>
                  <a:lnTo>
                    <a:pt x="701405" y="351058"/>
                  </a:lnTo>
                  <a:lnTo>
                    <a:pt x="698203" y="398693"/>
                  </a:lnTo>
                  <a:lnTo>
                    <a:pt x="688874" y="444381"/>
                  </a:lnTo>
                  <a:lnTo>
                    <a:pt x="673838" y="487704"/>
                  </a:lnTo>
                  <a:lnTo>
                    <a:pt x="653512" y="528243"/>
                  </a:lnTo>
                  <a:lnTo>
                    <a:pt x="628315" y="565580"/>
                  </a:lnTo>
                  <a:lnTo>
                    <a:pt x="598665" y="599297"/>
                  </a:lnTo>
                  <a:lnTo>
                    <a:pt x="564980" y="628975"/>
                  </a:lnTo>
                  <a:lnTo>
                    <a:pt x="527679" y="654195"/>
                  </a:lnTo>
                  <a:lnTo>
                    <a:pt x="487181" y="674539"/>
                  </a:lnTo>
                  <a:lnTo>
                    <a:pt x="443903" y="689589"/>
                  </a:lnTo>
                  <a:lnTo>
                    <a:pt x="398263" y="698926"/>
                  </a:lnTo>
                  <a:lnTo>
                    <a:pt x="350681" y="702131"/>
                  </a:lnTo>
                  <a:close/>
                </a:path>
              </a:pathLst>
            </a:custGeom>
            <a:solidFill>
              <a:srgbClr val="9d3295"/>
            </a:solidFill>
            <a:ln w="0">
              <a:noFill/>
            </a:ln>
          </p:spPr>
          <p:style>
            <a:lnRef idx="0"/>
            <a:fillRef idx="0"/>
            <a:effectRef idx="0"/>
            <a:fontRef idx="minor"/>
          </p:style>
        </p:sp>
        <p:sp>
          <p:nvSpPr>
            <p:cNvPr id="629" name="object 26"/>
            <p:cNvSpPr/>
            <p:nvPr/>
          </p:nvSpPr>
          <p:spPr>
            <a:xfrm>
              <a:off x="14539320" y="6826680"/>
              <a:ext cx="466920" cy="336240"/>
            </a:xfrm>
            <a:custGeom>
              <a:avLst/>
              <a:gdLst/>
              <a:ahLst/>
              <a:rect l="l" t="t" r="r" b="b"/>
              <a:pathLst>
                <a:path w="467359" h="336550">
                  <a:moveTo>
                    <a:pt x="467209" y="336460"/>
                  </a:moveTo>
                  <a:lnTo>
                    <a:pt x="0" y="336460"/>
                  </a:lnTo>
                  <a:lnTo>
                    <a:pt x="0" y="0"/>
                  </a:lnTo>
                  <a:lnTo>
                    <a:pt x="467209" y="0"/>
                  </a:lnTo>
                  <a:lnTo>
                    <a:pt x="467209" y="336460"/>
                  </a:lnTo>
                  <a:close/>
                </a:path>
              </a:pathLst>
            </a:custGeom>
            <a:solidFill>
              <a:srgbClr val="ffffff"/>
            </a:solidFill>
            <a:ln w="0">
              <a:noFill/>
            </a:ln>
          </p:spPr>
          <p:style>
            <a:lnRef idx="0"/>
            <a:fillRef idx="0"/>
            <a:effectRef idx="0"/>
            <a:fontRef idx="minor"/>
          </p:style>
        </p:sp>
        <p:sp>
          <p:nvSpPr>
            <p:cNvPr id="630" name="object 27"/>
            <p:cNvSpPr/>
            <p:nvPr/>
          </p:nvSpPr>
          <p:spPr>
            <a:xfrm>
              <a:off x="14556960" y="6792840"/>
              <a:ext cx="431280" cy="353880"/>
            </a:xfrm>
            <a:custGeom>
              <a:avLst/>
              <a:gdLst/>
              <a:ahLst/>
              <a:rect l="l" t="t" r="r" b="b"/>
              <a:pathLst>
                <a:path w="431800" h="354329">
                  <a:moveTo>
                    <a:pt x="424446" y="354069"/>
                  </a:moveTo>
                  <a:lnTo>
                    <a:pt x="422950" y="354069"/>
                  </a:lnTo>
                  <a:lnTo>
                    <a:pt x="421496" y="353627"/>
                  </a:lnTo>
                  <a:lnTo>
                    <a:pt x="417604" y="351115"/>
                  </a:lnTo>
                  <a:lnTo>
                    <a:pt x="393924" y="339680"/>
                  </a:lnTo>
                  <a:lnTo>
                    <a:pt x="369441" y="331412"/>
                  </a:lnTo>
                  <a:lnTo>
                    <a:pt x="344458" y="326392"/>
                  </a:lnTo>
                  <a:lnTo>
                    <a:pt x="319279" y="324701"/>
                  </a:lnTo>
                  <a:lnTo>
                    <a:pt x="293882" y="326359"/>
                  </a:lnTo>
                  <a:lnTo>
                    <a:pt x="268645" y="331230"/>
                  </a:lnTo>
                  <a:lnTo>
                    <a:pt x="244183" y="339162"/>
                  </a:lnTo>
                  <a:lnTo>
                    <a:pt x="221110" y="350002"/>
                  </a:lnTo>
                  <a:lnTo>
                    <a:pt x="219386" y="351015"/>
                  </a:lnTo>
                  <a:lnTo>
                    <a:pt x="217319" y="351172"/>
                  </a:lnTo>
                  <a:lnTo>
                    <a:pt x="215423" y="350673"/>
                  </a:lnTo>
                  <a:lnTo>
                    <a:pt x="213698" y="350958"/>
                  </a:lnTo>
                  <a:lnTo>
                    <a:pt x="211859" y="350616"/>
                  </a:lnTo>
                  <a:lnTo>
                    <a:pt x="198537" y="343307"/>
                  </a:lnTo>
                  <a:lnTo>
                    <a:pt x="176481" y="333872"/>
                  </a:lnTo>
                  <a:lnTo>
                    <a:pt x="146908" y="325648"/>
                  </a:lnTo>
                  <a:lnTo>
                    <a:pt x="112536" y="322860"/>
                  </a:lnTo>
                  <a:lnTo>
                    <a:pt x="85668" y="325304"/>
                  </a:lnTo>
                  <a:lnTo>
                    <a:pt x="60248" y="330522"/>
                  </a:lnTo>
                  <a:lnTo>
                    <a:pt x="36374" y="338487"/>
                  </a:lnTo>
                  <a:lnTo>
                    <a:pt x="14140" y="349174"/>
                  </a:lnTo>
                  <a:lnTo>
                    <a:pt x="9692" y="351672"/>
                  </a:lnTo>
                  <a:lnTo>
                    <a:pt x="8352" y="352014"/>
                  </a:lnTo>
                  <a:lnTo>
                    <a:pt x="7070" y="352014"/>
                  </a:lnTo>
                  <a:lnTo>
                    <a:pt x="3677" y="351172"/>
                  </a:lnTo>
                  <a:lnTo>
                    <a:pt x="1396" y="350059"/>
                  </a:lnTo>
                  <a:lnTo>
                    <a:pt x="0" y="347947"/>
                  </a:lnTo>
                  <a:lnTo>
                    <a:pt x="0" y="32435"/>
                  </a:lnTo>
                  <a:lnTo>
                    <a:pt x="56015" y="7456"/>
                  </a:lnTo>
                  <a:lnTo>
                    <a:pt x="111410" y="0"/>
                  </a:lnTo>
                  <a:lnTo>
                    <a:pt x="138250" y="1758"/>
                  </a:lnTo>
                  <a:lnTo>
                    <a:pt x="164830" y="6960"/>
                  </a:lnTo>
                  <a:lnTo>
                    <a:pt x="190802" y="15495"/>
                  </a:lnTo>
                  <a:lnTo>
                    <a:pt x="215822" y="27255"/>
                  </a:lnTo>
                  <a:lnTo>
                    <a:pt x="240957" y="15375"/>
                  </a:lnTo>
                  <a:lnTo>
                    <a:pt x="266793" y="6853"/>
                  </a:lnTo>
                  <a:lnTo>
                    <a:pt x="293258" y="1718"/>
                  </a:lnTo>
                  <a:lnTo>
                    <a:pt x="320277" y="0"/>
                  </a:lnTo>
                  <a:lnTo>
                    <a:pt x="348106" y="1883"/>
                  </a:lnTo>
                  <a:lnTo>
                    <a:pt x="375645" y="7456"/>
                  </a:lnTo>
                  <a:lnTo>
                    <a:pt x="402519" y="16603"/>
                  </a:lnTo>
                  <a:lnTo>
                    <a:pt x="430462" y="30381"/>
                  </a:lnTo>
                  <a:lnTo>
                    <a:pt x="431688" y="32435"/>
                  </a:lnTo>
                  <a:lnTo>
                    <a:pt x="431474" y="350059"/>
                  </a:lnTo>
                  <a:lnTo>
                    <a:pt x="429963" y="352285"/>
                  </a:lnTo>
                  <a:lnTo>
                    <a:pt x="427625" y="353413"/>
                  </a:lnTo>
                  <a:close/>
                </a:path>
              </a:pathLst>
            </a:custGeom>
            <a:solidFill>
              <a:srgbClr val="9d3295"/>
            </a:solidFill>
            <a:ln w="0">
              <a:noFill/>
            </a:ln>
          </p:spPr>
          <p:style>
            <a:lnRef idx="0"/>
            <a:fillRef idx="0"/>
            <a:effectRef idx="0"/>
            <a:fontRef idx="minor"/>
          </p:style>
        </p:sp>
        <p:sp>
          <p:nvSpPr>
            <p:cNvPr id="631" name="object 28"/>
            <p:cNvSpPr/>
            <p:nvPr/>
          </p:nvSpPr>
          <p:spPr>
            <a:xfrm>
              <a:off x="14564160" y="6799320"/>
              <a:ext cx="417600" cy="341280"/>
            </a:xfrm>
            <a:custGeom>
              <a:avLst/>
              <a:gdLst/>
              <a:ahLst/>
              <a:rect l="l" t="t" r="r" b="b"/>
              <a:pathLst>
                <a:path w="417830" h="341629">
                  <a:moveTo>
                    <a:pt x="207124" y="27330"/>
                  </a:moveTo>
                  <a:lnTo>
                    <a:pt x="156273" y="6731"/>
                  </a:lnTo>
                  <a:lnTo>
                    <a:pt x="103530" y="0"/>
                  </a:lnTo>
                  <a:lnTo>
                    <a:pt x="50800" y="7162"/>
                  </a:lnTo>
                  <a:lnTo>
                    <a:pt x="0" y="28232"/>
                  </a:lnTo>
                  <a:lnTo>
                    <a:pt x="0" y="339166"/>
                  </a:lnTo>
                  <a:lnTo>
                    <a:pt x="3390" y="337261"/>
                  </a:lnTo>
                  <a:lnTo>
                    <a:pt x="27749" y="325666"/>
                  </a:lnTo>
                  <a:lnTo>
                    <a:pt x="53047" y="317449"/>
                  </a:lnTo>
                  <a:lnTo>
                    <a:pt x="78955" y="312318"/>
                  </a:lnTo>
                  <a:lnTo>
                    <a:pt x="105130" y="310007"/>
                  </a:lnTo>
                  <a:lnTo>
                    <a:pt x="140868" y="312839"/>
                  </a:lnTo>
                  <a:lnTo>
                    <a:pt x="171577" y="321297"/>
                  </a:lnTo>
                  <a:lnTo>
                    <a:pt x="194564" y="331101"/>
                  </a:lnTo>
                  <a:lnTo>
                    <a:pt x="207124" y="337934"/>
                  </a:lnTo>
                  <a:lnTo>
                    <a:pt x="207124" y="27330"/>
                  </a:lnTo>
                  <a:close/>
                </a:path>
                <a:path w="417830" h="341629">
                  <a:moveTo>
                    <a:pt x="417550" y="28232"/>
                  </a:moveTo>
                  <a:lnTo>
                    <a:pt x="366750" y="7162"/>
                  </a:lnTo>
                  <a:lnTo>
                    <a:pt x="314020" y="0"/>
                  </a:lnTo>
                  <a:lnTo>
                    <a:pt x="261251" y="6731"/>
                  </a:lnTo>
                  <a:lnTo>
                    <a:pt x="210362" y="27330"/>
                  </a:lnTo>
                  <a:lnTo>
                    <a:pt x="210362" y="338099"/>
                  </a:lnTo>
                  <a:lnTo>
                    <a:pt x="234696" y="326707"/>
                  </a:lnTo>
                  <a:lnTo>
                    <a:pt x="260172" y="318490"/>
                  </a:lnTo>
                  <a:lnTo>
                    <a:pt x="286219" y="313524"/>
                  </a:lnTo>
                  <a:lnTo>
                    <a:pt x="312216" y="311848"/>
                  </a:lnTo>
                  <a:lnTo>
                    <a:pt x="338378" y="313588"/>
                  </a:lnTo>
                  <a:lnTo>
                    <a:pt x="364274" y="318757"/>
                  </a:lnTo>
                  <a:lnTo>
                    <a:pt x="389559" y="327279"/>
                  </a:lnTo>
                  <a:lnTo>
                    <a:pt x="413867" y="339051"/>
                  </a:lnTo>
                  <a:lnTo>
                    <a:pt x="417372" y="341223"/>
                  </a:lnTo>
                  <a:lnTo>
                    <a:pt x="417550" y="28232"/>
                  </a:lnTo>
                  <a:close/>
                </a:path>
              </a:pathLst>
            </a:custGeom>
            <a:solidFill>
              <a:srgbClr val="ffffff"/>
            </a:solidFill>
            <a:ln w="0">
              <a:noFill/>
            </a:ln>
          </p:spPr>
          <p:style>
            <a:lnRef idx="0"/>
            <a:fillRef idx="0"/>
            <a:effectRef idx="0"/>
            <a:fontRef idx="minor"/>
          </p:style>
        </p:sp>
        <p:sp>
          <p:nvSpPr>
            <p:cNvPr id="632" name="object 29"/>
            <p:cNvSpPr/>
            <p:nvPr/>
          </p:nvSpPr>
          <p:spPr>
            <a:xfrm>
              <a:off x="14576400" y="6756480"/>
              <a:ext cx="392760" cy="353880"/>
            </a:xfrm>
            <a:custGeom>
              <a:avLst/>
              <a:gdLst/>
              <a:ahLst/>
              <a:rect l="l" t="t" r="r" b="b"/>
              <a:pathLst>
                <a:path w="393065" h="354329">
                  <a:moveTo>
                    <a:pt x="386259" y="354083"/>
                  </a:moveTo>
                  <a:lnTo>
                    <a:pt x="384863" y="354083"/>
                  </a:lnTo>
                  <a:lnTo>
                    <a:pt x="383537" y="353627"/>
                  </a:lnTo>
                  <a:lnTo>
                    <a:pt x="380030" y="351072"/>
                  </a:lnTo>
                  <a:lnTo>
                    <a:pt x="358483" y="339628"/>
                  </a:lnTo>
                  <a:lnTo>
                    <a:pt x="336206" y="331356"/>
                  </a:lnTo>
                  <a:lnTo>
                    <a:pt x="313469" y="326335"/>
                  </a:lnTo>
                  <a:lnTo>
                    <a:pt x="290543" y="324644"/>
                  </a:lnTo>
                  <a:lnTo>
                    <a:pt x="267428" y="326311"/>
                  </a:lnTo>
                  <a:lnTo>
                    <a:pt x="244462" y="331201"/>
                  </a:lnTo>
                  <a:lnTo>
                    <a:pt x="222197" y="339153"/>
                  </a:lnTo>
                  <a:lnTo>
                    <a:pt x="199615" y="350958"/>
                  </a:lnTo>
                  <a:lnTo>
                    <a:pt x="197719" y="351172"/>
                  </a:lnTo>
                  <a:lnTo>
                    <a:pt x="196052" y="350616"/>
                  </a:lnTo>
                  <a:lnTo>
                    <a:pt x="194441" y="350901"/>
                  </a:lnTo>
                  <a:lnTo>
                    <a:pt x="192773" y="350616"/>
                  </a:lnTo>
                  <a:lnTo>
                    <a:pt x="180655" y="343274"/>
                  </a:lnTo>
                  <a:lnTo>
                    <a:pt x="160575" y="333836"/>
                  </a:lnTo>
                  <a:lnTo>
                    <a:pt x="133666" y="325599"/>
                  </a:lnTo>
                  <a:lnTo>
                    <a:pt x="102402" y="322803"/>
                  </a:lnTo>
                  <a:lnTo>
                    <a:pt x="77949" y="325256"/>
                  </a:lnTo>
                  <a:lnTo>
                    <a:pt x="54835" y="330493"/>
                  </a:lnTo>
                  <a:lnTo>
                    <a:pt x="33122" y="338478"/>
                  </a:lnTo>
                  <a:lnTo>
                    <a:pt x="12871" y="349174"/>
                  </a:lnTo>
                  <a:lnTo>
                    <a:pt x="9863" y="351015"/>
                  </a:lnTo>
                  <a:lnTo>
                    <a:pt x="6414" y="351957"/>
                  </a:lnTo>
                  <a:lnTo>
                    <a:pt x="3349" y="351172"/>
                  </a:lnTo>
                  <a:lnTo>
                    <a:pt x="1282" y="350002"/>
                  </a:lnTo>
                  <a:lnTo>
                    <a:pt x="57" y="347890"/>
                  </a:lnTo>
                  <a:lnTo>
                    <a:pt x="0" y="32435"/>
                  </a:lnTo>
                  <a:lnTo>
                    <a:pt x="1111" y="30381"/>
                  </a:lnTo>
                  <a:lnTo>
                    <a:pt x="26520" y="16579"/>
                  </a:lnTo>
                  <a:lnTo>
                    <a:pt x="50976" y="7434"/>
                  </a:lnTo>
                  <a:lnTo>
                    <a:pt x="76047" y="1875"/>
                  </a:lnTo>
                  <a:lnTo>
                    <a:pt x="101404" y="0"/>
                  </a:lnTo>
                  <a:lnTo>
                    <a:pt x="125821" y="1749"/>
                  </a:lnTo>
                  <a:lnTo>
                    <a:pt x="150005" y="6931"/>
                  </a:lnTo>
                  <a:lnTo>
                    <a:pt x="173636" y="15447"/>
                  </a:lnTo>
                  <a:lnTo>
                    <a:pt x="196394" y="27198"/>
                  </a:lnTo>
                  <a:lnTo>
                    <a:pt x="219259" y="15357"/>
                  </a:lnTo>
                  <a:lnTo>
                    <a:pt x="242784" y="6851"/>
                  </a:lnTo>
                  <a:lnTo>
                    <a:pt x="266876" y="1719"/>
                  </a:lnTo>
                  <a:lnTo>
                    <a:pt x="291441" y="0"/>
                  </a:lnTo>
                  <a:lnTo>
                    <a:pt x="316770" y="1875"/>
                  </a:lnTo>
                  <a:lnTo>
                    <a:pt x="341833" y="7434"/>
                  </a:lnTo>
                  <a:lnTo>
                    <a:pt x="366280" y="16579"/>
                  </a:lnTo>
                  <a:lnTo>
                    <a:pt x="391662" y="30381"/>
                  </a:lnTo>
                  <a:lnTo>
                    <a:pt x="392831" y="32435"/>
                  </a:lnTo>
                  <a:lnTo>
                    <a:pt x="392660" y="350059"/>
                  </a:lnTo>
                  <a:lnTo>
                    <a:pt x="391277" y="352300"/>
                  </a:lnTo>
                  <a:lnTo>
                    <a:pt x="389096" y="353413"/>
                  </a:lnTo>
                  <a:close/>
                </a:path>
              </a:pathLst>
            </a:custGeom>
            <a:solidFill>
              <a:srgbClr val="9d3295"/>
            </a:solidFill>
            <a:ln w="0">
              <a:noFill/>
            </a:ln>
          </p:spPr>
          <p:style>
            <a:lnRef idx="0"/>
            <a:fillRef idx="0"/>
            <a:effectRef idx="0"/>
            <a:fontRef idx="minor"/>
          </p:style>
        </p:sp>
        <p:sp>
          <p:nvSpPr>
            <p:cNvPr id="633" name="object 30"/>
            <p:cNvSpPr/>
            <p:nvPr/>
          </p:nvSpPr>
          <p:spPr>
            <a:xfrm>
              <a:off x="14582880" y="6762600"/>
              <a:ext cx="380160" cy="341280"/>
            </a:xfrm>
            <a:custGeom>
              <a:avLst/>
              <a:gdLst/>
              <a:ahLst/>
              <a:rect l="l" t="t" r="r" b="b"/>
              <a:pathLst>
                <a:path w="380365" h="341629">
                  <a:moveTo>
                    <a:pt x="188531" y="27381"/>
                  </a:moveTo>
                  <a:lnTo>
                    <a:pt x="142240" y="6743"/>
                  </a:lnTo>
                  <a:lnTo>
                    <a:pt x="94221" y="12"/>
                  </a:lnTo>
                  <a:lnTo>
                    <a:pt x="46228" y="7162"/>
                  </a:lnTo>
                  <a:lnTo>
                    <a:pt x="0" y="28232"/>
                  </a:lnTo>
                  <a:lnTo>
                    <a:pt x="0" y="339153"/>
                  </a:lnTo>
                  <a:lnTo>
                    <a:pt x="3048" y="337324"/>
                  </a:lnTo>
                  <a:lnTo>
                    <a:pt x="25234" y="325716"/>
                  </a:lnTo>
                  <a:lnTo>
                    <a:pt x="48298" y="317487"/>
                  </a:lnTo>
                  <a:lnTo>
                    <a:pt x="71894" y="312356"/>
                  </a:lnTo>
                  <a:lnTo>
                    <a:pt x="95707" y="310057"/>
                  </a:lnTo>
                  <a:lnTo>
                    <a:pt x="128231" y="312877"/>
                  </a:lnTo>
                  <a:lnTo>
                    <a:pt x="156171" y="321335"/>
                  </a:lnTo>
                  <a:lnTo>
                    <a:pt x="177088" y="331127"/>
                  </a:lnTo>
                  <a:lnTo>
                    <a:pt x="188531" y="337985"/>
                  </a:lnTo>
                  <a:lnTo>
                    <a:pt x="188531" y="27381"/>
                  </a:lnTo>
                  <a:close/>
                </a:path>
                <a:path w="380365" h="341629">
                  <a:moveTo>
                    <a:pt x="379958" y="28232"/>
                  </a:moveTo>
                  <a:lnTo>
                    <a:pt x="333768" y="7162"/>
                  </a:lnTo>
                  <a:lnTo>
                    <a:pt x="285788" y="0"/>
                  </a:lnTo>
                  <a:lnTo>
                    <a:pt x="237782" y="6718"/>
                  </a:lnTo>
                  <a:lnTo>
                    <a:pt x="191477" y="27330"/>
                  </a:lnTo>
                  <a:lnTo>
                    <a:pt x="191477" y="338162"/>
                  </a:lnTo>
                  <a:lnTo>
                    <a:pt x="213588" y="326732"/>
                  </a:lnTo>
                  <a:lnTo>
                    <a:pt x="236766" y="318503"/>
                  </a:lnTo>
                  <a:lnTo>
                    <a:pt x="260464" y="313524"/>
                  </a:lnTo>
                  <a:lnTo>
                    <a:pt x="284137" y="311848"/>
                  </a:lnTo>
                  <a:lnTo>
                    <a:pt x="307924" y="313601"/>
                  </a:lnTo>
                  <a:lnTo>
                    <a:pt x="331495" y="318782"/>
                  </a:lnTo>
                  <a:lnTo>
                    <a:pt x="354507" y="327291"/>
                  </a:lnTo>
                  <a:lnTo>
                    <a:pt x="376669" y="339039"/>
                  </a:lnTo>
                  <a:lnTo>
                    <a:pt x="379844" y="341274"/>
                  </a:lnTo>
                  <a:lnTo>
                    <a:pt x="379958" y="28232"/>
                  </a:lnTo>
                  <a:close/>
                </a:path>
              </a:pathLst>
            </a:custGeom>
            <a:solidFill>
              <a:srgbClr val="ffffff"/>
            </a:solidFill>
            <a:ln w="0">
              <a:noFill/>
            </a:ln>
          </p:spPr>
          <p:style>
            <a:lnRef idx="0"/>
            <a:fillRef idx="0"/>
            <a:effectRef idx="0"/>
            <a:fontRef idx="minor"/>
          </p:style>
        </p:sp>
        <p:sp>
          <p:nvSpPr>
            <p:cNvPr id="634" name="object 31"/>
            <p:cNvSpPr/>
            <p:nvPr/>
          </p:nvSpPr>
          <p:spPr>
            <a:xfrm>
              <a:off x="14783040" y="6810840"/>
              <a:ext cx="167760" cy="245520"/>
            </a:xfrm>
            <a:prstGeom prst="rect">
              <a:avLst/>
            </a:prstGeom>
            <a:blipFill rotWithShape="0">
              <a:blip r:embed="rId4"/>
              <a:srcRect/>
              <a:stretch/>
            </a:blipFill>
            <a:ln w="0">
              <a:noFill/>
            </a:ln>
          </p:spPr>
          <p:style>
            <a:lnRef idx="0"/>
            <a:fillRef idx="0"/>
            <a:effectRef idx="0"/>
            <a:fontRef idx="minor"/>
          </p:style>
        </p:sp>
        <p:sp>
          <p:nvSpPr>
            <p:cNvPr id="635" name="object 32"/>
            <p:cNvSpPr/>
            <p:nvPr/>
          </p:nvSpPr>
          <p:spPr>
            <a:xfrm>
              <a:off x="14592240" y="6810840"/>
              <a:ext cx="167760" cy="245520"/>
            </a:xfrm>
            <a:prstGeom prst="rect">
              <a:avLst/>
            </a:prstGeom>
            <a:blipFill rotWithShape="0">
              <a:blip r:embed="rId5"/>
              <a:srcRect/>
              <a:stretch/>
            </a:blipFill>
            <a:ln w="0">
              <a:noFill/>
            </a:ln>
          </p:spPr>
          <p:style>
            <a:lnRef idx="0"/>
            <a:fillRef idx="0"/>
            <a:effectRef idx="0"/>
            <a:fontRef idx="minor"/>
          </p:style>
        </p:sp>
        <p:sp>
          <p:nvSpPr>
            <p:cNvPr id="636" name="object 33"/>
            <p:cNvSpPr/>
            <p:nvPr/>
          </p:nvSpPr>
          <p:spPr>
            <a:xfrm>
              <a:off x="14558400" y="7100280"/>
              <a:ext cx="428400" cy="45360"/>
            </a:xfrm>
            <a:custGeom>
              <a:avLst/>
              <a:gdLst/>
              <a:ahLst/>
              <a:rect l="l" t="t" r="r" b="b"/>
              <a:pathLst>
                <a:path w="428625" h="45720">
                  <a:moveTo>
                    <a:pt x="27292" y="4699"/>
                  </a:moveTo>
                  <a:lnTo>
                    <a:pt x="26441" y="2120"/>
                  </a:lnTo>
                  <a:lnTo>
                    <a:pt x="22212" y="0"/>
                  </a:lnTo>
                  <a:lnTo>
                    <a:pt x="19646" y="838"/>
                  </a:lnTo>
                  <a:lnTo>
                    <a:pt x="0" y="39814"/>
                  </a:lnTo>
                  <a:lnTo>
                    <a:pt x="825" y="42367"/>
                  </a:lnTo>
                  <a:lnTo>
                    <a:pt x="2959" y="43421"/>
                  </a:lnTo>
                  <a:lnTo>
                    <a:pt x="4889" y="43878"/>
                  </a:lnTo>
                  <a:lnTo>
                    <a:pt x="6464" y="43878"/>
                  </a:lnTo>
                  <a:lnTo>
                    <a:pt x="7899" y="43040"/>
                  </a:lnTo>
                  <a:lnTo>
                    <a:pt x="27292" y="4699"/>
                  </a:lnTo>
                  <a:close/>
                </a:path>
                <a:path w="428625" h="45720">
                  <a:moveTo>
                    <a:pt x="428015" y="41135"/>
                  </a:moveTo>
                  <a:lnTo>
                    <a:pt x="409194" y="3238"/>
                  </a:lnTo>
                  <a:lnTo>
                    <a:pt x="406628" y="2400"/>
                  </a:lnTo>
                  <a:lnTo>
                    <a:pt x="402348" y="4470"/>
                  </a:lnTo>
                  <a:lnTo>
                    <a:pt x="401510" y="7086"/>
                  </a:lnTo>
                  <a:lnTo>
                    <a:pt x="420052" y="44373"/>
                  </a:lnTo>
                  <a:lnTo>
                    <a:pt x="421563" y="45212"/>
                  </a:lnTo>
                  <a:lnTo>
                    <a:pt x="423113" y="45212"/>
                  </a:lnTo>
                  <a:lnTo>
                    <a:pt x="425005" y="44767"/>
                  </a:lnTo>
                  <a:lnTo>
                    <a:pt x="427113" y="43764"/>
                  </a:lnTo>
                  <a:lnTo>
                    <a:pt x="428015" y="41135"/>
                  </a:lnTo>
                  <a:close/>
                </a:path>
              </a:pathLst>
            </a:custGeom>
            <a:solidFill>
              <a:srgbClr val="9d3295"/>
            </a:solidFill>
            <a:ln w="0">
              <a:noFill/>
            </a:ln>
          </p:spPr>
          <p:style>
            <a:lnRef idx="0"/>
            <a:fillRef idx="0"/>
            <a:effectRef idx="0"/>
            <a:fontRef idx="minor"/>
          </p:style>
        </p:sp>
        <p:sp>
          <p:nvSpPr>
            <p:cNvPr id="637" name="object 34"/>
            <p:cNvSpPr/>
            <p:nvPr/>
          </p:nvSpPr>
          <p:spPr>
            <a:xfrm>
              <a:off x="16527960" y="7702560"/>
              <a:ext cx="535680" cy="536040"/>
            </a:xfrm>
            <a:custGeom>
              <a:avLst/>
              <a:gdLst/>
              <a:ahLst/>
              <a:rect l="l" t="t" r="r" b="b"/>
              <a:pathLst>
                <a:path w="535940" h="536575">
                  <a:moveTo>
                    <a:pt x="267764" y="536127"/>
                  </a:moveTo>
                  <a:lnTo>
                    <a:pt x="219632" y="531810"/>
                  </a:lnTo>
                  <a:lnTo>
                    <a:pt x="174331" y="519364"/>
                  </a:lnTo>
                  <a:lnTo>
                    <a:pt x="132616" y="499544"/>
                  </a:lnTo>
                  <a:lnTo>
                    <a:pt x="95245" y="473107"/>
                  </a:lnTo>
                  <a:lnTo>
                    <a:pt x="62973" y="440809"/>
                  </a:lnTo>
                  <a:lnTo>
                    <a:pt x="36556" y="403405"/>
                  </a:lnTo>
                  <a:lnTo>
                    <a:pt x="16751" y="361651"/>
                  </a:lnTo>
                  <a:lnTo>
                    <a:pt x="4313" y="316304"/>
                  </a:lnTo>
                  <a:lnTo>
                    <a:pt x="0" y="268120"/>
                  </a:lnTo>
                  <a:lnTo>
                    <a:pt x="4313" y="219917"/>
                  </a:lnTo>
                  <a:lnTo>
                    <a:pt x="16751" y="174552"/>
                  </a:lnTo>
                  <a:lnTo>
                    <a:pt x="36556" y="132781"/>
                  </a:lnTo>
                  <a:lnTo>
                    <a:pt x="62973" y="95361"/>
                  </a:lnTo>
                  <a:lnTo>
                    <a:pt x="95245" y="63048"/>
                  </a:lnTo>
                  <a:lnTo>
                    <a:pt x="132616" y="36599"/>
                  </a:lnTo>
                  <a:lnTo>
                    <a:pt x="174331" y="16770"/>
                  </a:lnTo>
                  <a:lnTo>
                    <a:pt x="219632" y="4318"/>
                  </a:lnTo>
                  <a:lnTo>
                    <a:pt x="267764" y="0"/>
                  </a:lnTo>
                  <a:lnTo>
                    <a:pt x="315897" y="4318"/>
                  </a:lnTo>
                  <a:lnTo>
                    <a:pt x="361198" y="16770"/>
                  </a:lnTo>
                  <a:lnTo>
                    <a:pt x="402913" y="36599"/>
                  </a:lnTo>
                  <a:lnTo>
                    <a:pt x="440284" y="63048"/>
                  </a:lnTo>
                  <a:lnTo>
                    <a:pt x="472556" y="95361"/>
                  </a:lnTo>
                  <a:lnTo>
                    <a:pt x="498973" y="132781"/>
                  </a:lnTo>
                  <a:lnTo>
                    <a:pt x="518778" y="174552"/>
                  </a:lnTo>
                  <a:lnTo>
                    <a:pt x="531215" y="219917"/>
                  </a:lnTo>
                  <a:lnTo>
                    <a:pt x="535529" y="268120"/>
                  </a:lnTo>
                  <a:lnTo>
                    <a:pt x="531215" y="316304"/>
                  </a:lnTo>
                  <a:lnTo>
                    <a:pt x="518778" y="361651"/>
                  </a:lnTo>
                  <a:lnTo>
                    <a:pt x="498973" y="403405"/>
                  </a:lnTo>
                  <a:lnTo>
                    <a:pt x="472556" y="440809"/>
                  </a:lnTo>
                  <a:lnTo>
                    <a:pt x="440284" y="473107"/>
                  </a:lnTo>
                  <a:lnTo>
                    <a:pt x="402913" y="499544"/>
                  </a:lnTo>
                  <a:lnTo>
                    <a:pt x="361198" y="519364"/>
                  </a:lnTo>
                  <a:lnTo>
                    <a:pt x="315897" y="531810"/>
                  </a:lnTo>
                  <a:lnTo>
                    <a:pt x="267764" y="536127"/>
                  </a:lnTo>
                  <a:close/>
                </a:path>
              </a:pathLst>
            </a:custGeom>
            <a:solidFill>
              <a:srgbClr val="df2099"/>
            </a:solidFill>
            <a:ln w="0">
              <a:noFill/>
            </a:ln>
          </p:spPr>
          <p:style>
            <a:lnRef idx="0"/>
            <a:fillRef idx="0"/>
            <a:effectRef idx="0"/>
            <a:fontRef idx="minor"/>
          </p:style>
        </p:sp>
        <p:sp>
          <p:nvSpPr>
            <p:cNvPr id="638" name="object 35"/>
            <p:cNvSpPr/>
            <p:nvPr/>
          </p:nvSpPr>
          <p:spPr>
            <a:xfrm>
              <a:off x="16677360" y="7800840"/>
              <a:ext cx="240480" cy="342000"/>
            </a:xfrm>
            <a:custGeom>
              <a:avLst/>
              <a:gdLst/>
              <a:ahLst/>
              <a:rect l="l" t="t" r="r" b="b"/>
              <a:pathLst>
                <a:path w="240665" h="342265">
                  <a:moveTo>
                    <a:pt x="240538" y="311340"/>
                  </a:moveTo>
                  <a:lnTo>
                    <a:pt x="174117" y="79336"/>
                  </a:lnTo>
                  <a:lnTo>
                    <a:pt x="171526" y="57492"/>
                  </a:lnTo>
                  <a:lnTo>
                    <a:pt x="171043" y="45910"/>
                  </a:lnTo>
                  <a:lnTo>
                    <a:pt x="172631" y="35852"/>
                  </a:lnTo>
                  <a:lnTo>
                    <a:pt x="176314" y="27813"/>
                  </a:lnTo>
                  <a:lnTo>
                    <a:pt x="184416" y="27813"/>
                  </a:lnTo>
                  <a:lnTo>
                    <a:pt x="190652" y="21640"/>
                  </a:lnTo>
                  <a:lnTo>
                    <a:pt x="190652" y="6261"/>
                  </a:lnTo>
                  <a:lnTo>
                    <a:pt x="184416" y="0"/>
                  </a:lnTo>
                  <a:lnTo>
                    <a:pt x="52844" y="0"/>
                  </a:lnTo>
                  <a:lnTo>
                    <a:pt x="46609" y="6261"/>
                  </a:lnTo>
                  <a:lnTo>
                    <a:pt x="46609" y="21640"/>
                  </a:lnTo>
                  <a:lnTo>
                    <a:pt x="52844" y="27813"/>
                  </a:lnTo>
                  <a:lnTo>
                    <a:pt x="59512" y="27813"/>
                  </a:lnTo>
                  <a:lnTo>
                    <a:pt x="62496" y="36512"/>
                  </a:lnTo>
                  <a:lnTo>
                    <a:pt x="63614" y="47510"/>
                  </a:lnTo>
                  <a:lnTo>
                    <a:pt x="62649" y="59893"/>
                  </a:lnTo>
                  <a:lnTo>
                    <a:pt x="60083" y="74866"/>
                  </a:lnTo>
                  <a:lnTo>
                    <a:pt x="0" y="311340"/>
                  </a:lnTo>
                  <a:lnTo>
                    <a:pt x="2400" y="323240"/>
                  </a:lnTo>
                  <a:lnTo>
                    <a:pt x="8966" y="332968"/>
                  </a:lnTo>
                  <a:lnTo>
                    <a:pt x="18707" y="339521"/>
                  </a:lnTo>
                  <a:lnTo>
                    <a:pt x="30632" y="341934"/>
                  </a:lnTo>
                  <a:lnTo>
                    <a:pt x="209981" y="341934"/>
                  </a:lnTo>
                  <a:lnTo>
                    <a:pt x="221869" y="339521"/>
                  </a:lnTo>
                  <a:lnTo>
                    <a:pt x="231584" y="332968"/>
                  </a:lnTo>
                  <a:lnTo>
                    <a:pt x="238137" y="323240"/>
                  </a:lnTo>
                  <a:lnTo>
                    <a:pt x="240538" y="311340"/>
                  </a:lnTo>
                  <a:close/>
                </a:path>
              </a:pathLst>
            </a:custGeom>
            <a:solidFill>
              <a:srgbClr val="ffffff"/>
            </a:solidFill>
            <a:ln w="0">
              <a:noFill/>
            </a:ln>
          </p:spPr>
          <p:style>
            <a:lnRef idx="0"/>
            <a:fillRef idx="0"/>
            <a:effectRef idx="0"/>
            <a:fontRef idx="minor"/>
          </p:style>
        </p:sp>
        <p:sp>
          <p:nvSpPr>
            <p:cNvPr id="639" name="object 36"/>
            <p:cNvSpPr/>
            <p:nvPr/>
          </p:nvSpPr>
          <p:spPr>
            <a:xfrm>
              <a:off x="16690320" y="7967520"/>
              <a:ext cx="214200" cy="164520"/>
            </a:xfrm>
            <a:prstGeom prst="rect">
              <a:avLst/>
            </a:prstGeom>
            <a:blipFill rotWithShape="0">
              <a:blip r:embed="rId6"/>
              <a:srcRect/>
              <a:stretch/>
            </a:blipFill>
            <a:ln w="0">
              <a:noFill/>
            </a:ln>
          </p:spPr>
          <p:style>
            <a:lnRef idx="0"/>
            <a:fillRef idx="0"/>
            <a:effectRef idx="0"/>
            <a:fontRef idx="minor"/>
          </p:style>
        </p:sp>
        <p:sp>
          <p:nvSpPr>
            <p:cNvPr id="640" name="object 37"/>
            <p:cNvSpPr/>
            <p:nvPr/>
          </p:nvSpPr>
          <p:spPr>
            <a:xfrm>
              <a:off x="13852800" y="7380000"/>
              <a:ext cx="821160" cy="1203480"/>
            </a:xfrm>
            <a:prstGeom prst="rect">
              <a:avLst/>
            </a:prstGeom>
            <a:blipFill rotWithShape="0">
              <a:blip r:embed="rId7"/>
              <a:srcRect/>
              <a:stretch/>
            </a:blipFill>
            <a:ln w="0">
              <a:noFill/>
            </a:ln>
          </p:spPr>
          <p:style>
            <a:lnRef idx="0"/>
            <a:fillRef idx="0"/>
            <a:effectRef idx="0"/>
            <a:fontRef idx="minor"/>
          </p:style>
        </p:sp>
        <p:sp>
          <p:nvSpPr>
            <p:cNvPr id="641" name="object 38"/>
            <p:cNvSpPr/>
            <p:nvPr/>
          </p:nvSpPr>
          <p:spPr>
            <a:xfrm>
              <a:off x="15441120" y="7800120"/>
              <a:ext cx="445320" cy="446040"/>
            </a:xfrm>
            <a:custGeom>
              <a:avLst/>
              <a:gdLst/>
              <a:ahLst/>
              <a:rect l="l" t="t" r="r" b="b"/>
              <a:pathLst>
                <a:path w="445769" h="446404">
                  <a:moveTo>
                    <a:pt x="222778" y="446054"/>
                  </a:moveTo>
                  <a:lnTo>
                    <a:pt x="177875" y="441521"/>
                  </a:lnTo>
                  <a:lnTo>
                    <a:pt x="136055" y="428522"/>
                  </a:lnTo>
                  <a:lnTo>
                    <a:pt x="98212" y="407955"/>
                  </a:lnTo>
                  <a:lnTo>
                    <a:pt x="65243" y="380717"/>
                  </a:lnTo>
                  <a:lnTo>
                    <a:pt x="38042" y="347707"/>
                  </a:lnTo>
                  <a:lnTo>
                    <a:pt x="17504" y="309823"/>
                  </a:lnTo>
                  <a:lnTo>
                    <a:pt x="4525" y="267964"/>
                  </a:lnTo>
                  <a:lnTo>
                    <a:pt x="0" y="223027"/>
                  </a:lnTo>
                  <a:lnTo>
                    <a:pt x="4525" y="178090"/>
                  </a:lnTo>
                  <a:lnTo>
                    <a:pt x="17504" y="136231"/>
                  </a:lnTo>
                  <a:lnTo>
                    <a:pt x="38042" y="98347"/>
                  </a:lnTo>
                  <a:lnTo>
                    <a:pt x="65243" y="65337"/>
                  </a:lnTo>
                  <a:lnTo>
                    <a:pt x="98212" y="38099"/>
                  </a:lnTo>
                  <a:lnTo>
                    <a:pt x="136055" y="17531"/>
                  </a:lnTo>
                  <a:lnTo>
                    <a:pt x="177875" y="4532"/>
                  </a:lnTo>
                  <a:lnTo>
                    <a:pt x="222778" y="0"/>
                  </a:lnTo>
                  <a:lnTo>
                    <a:pt x="267663" y="4532"/>
                  </a:lnTo>
                  <a:lnTo>
                    <a:pt x="309469" y="17531"/>
                  </a:lnTo>
                  <a:lnTo>
                    <a:pt x="347301" y="38099"/>
                  </a:lnTo>
                  <a:lnTo>
                    <a:pt x="380264" y="65337"/>
                  </a:lnTo>
                  <a:lnTo>
                    <a:pt x="407461" y="98347"/>
                  </a:lnTo>
                  <a:lnTo>
                    <a:pt x="427996" y="136231"/>
                  </a:lnTo>
                  <a:lnTo>
                    <a:pt x="440975" y="178090"/>
                  </a:lnTo>
                  <a:lnTo>
                    <a:pt x="445500" y="223027"/>
                  </a:lnTo>
                  <a:lnTo>
                    <a:pt x="440975" y="267964"/>
                  </a:lnTo>
                  <a:lnTo>
                    <a:pt x="427996" y="309823"/>
                  </a:lnTo>
                  <a:lnTo>
                    <a:pt x="407461" y="347707"/>
                  </a:lnTo>
                  <a:lnTo>
                    <a:pt x="380264" y="380717"/>
                  </a:lnTo>
                  <a:lnTo>
                    <a:pt x="347301" y="407955"/>
                  </a:lnTo>
                  <a:lnTo>
                    <a:pt x="309469" y="428522"/>
                  </a:lnTo>
                  <a:lnTo>
                    <a:pt x="267663" y="441521"/>
                  </a:lnTo>
                  <a:lnTo>
                    <a:pt x="222778" y="446054"/>
                  </a:lnTo>
                  <a:close/>
                </a:path>
              </a:pathLst>
            </a:custGeom>
            <a:solidFill>
              <a:srgbClr val="f46699"/>
            </a:solidFill>
            <a:ln w="0">
              <a:noFill/>
            </a:ln>
          </p:spPr>
          <p:style>
            <a:lnRef idx="0"/>
            <a:fillRef idx="0"/>
            <a:effectRef idx="0"/>
            <a:fontRef idx="minor"/>
          </p:style>
        </p:sp>
        <p:sp>
          <p:nvSpPr>
            <p:cNvPr id="642" name="object 39"/>
            <p:cNvSpPr/>
            <p:nvPr/>
          </p:nvSpPr>
          <p:spPr>
            <a:xfrm>
              <a:off x="15509880" y="7905240"/>
              <a:ext cx="307440" cy="268920"/>
            </a:xfrm>
            <a:custGeom>
              <a:avLst/>
              <a:gdLst/>
              <a:ahLst/>
              <a:rect l="l" t="t" r="r" b="b"/>
              <a:pathLst>
                <a:path w="307975" h="269240">
                  <a:moveTo>
                    <a:pt x="307962" y="0"/>
                  </a:moveTo>
                  <a:lnTo>
                    <a:pt x="0" y="0"/>
                  </a:lnTo>
                  <a:lnTo>
                    <a:pt x="0" y="217170"/>
                  </a:lnTo>
                  <a:lnTo>
                    <a:pt x="128727" y="217170"/>
                  </a:lnTo>
                  <a:lnTo>
                    <a:pt x="128727" y="241973"/>
                  </a:lnTo>
                  <a:lnTo>
                    <a:pt x="76327" y="241973"/>
                  </a:lnTo>
                  <a:lnTo>
                    <a:pt x="76327" y="268732"/>
                  </a:lnTo>
                  <a:lnTo>
                    <a:pt x="231635" y="268732"/>
                  </a:lnTo>
                  <a:lnTo>
                    <a:pt x="231635" y="241973"/>
                  </a:lnTo>
                  <a:lnTo>
                    <a:pt x="179171" y="241973"/>
                  </a:lnTo>
                  <a:lnTo>
                    <a:pt x="179171" y="217170"/>
                  </a:lnTo>
                  <a:lnTo>
                    <a:pt x="307962" y="217170"/>
                  </a:lnTo>
                  <a:lnTo>
                    <a:pt x="307962" y="0"/>
                  </a:lnTo>
                  <a:close/>
                </a:path>
              </a:pathLst>
            </a:custGeom>
            <a:solidFill>
              <a:srgbClr val="ffffff"/>
            </a:solidFill>
            <a:ln w="0">
              <a:noFill/>
            </a:ln>
          </p:spPr>
          <p:style>
            <a:lnRef idx="0"/>
            <a:fillRef idx="0"/>
            <a:effectRef idx="0"/>
            <a:fontRef idx="minor"/>
          </p:style>
        </p:sp>
        <p:sp>
          <p:nvSpPr>
            <p:cNvPr id="643" name="object 40"/>
            <p:cNvSpPr/>
            <p:nvPr/>
          </p:nvSpPr>
          <p:spPr>
            <a:xfrm>
              <a:off x="15531120" y="7925760"/>
              <a:ext cx="264960" cy="175680"/>
            </a:xfrm>
            <a:custGeom>
              <a:avLst/>
              <a:gdLst/>
              <a:ahLst/>
              <a:rect l="l" t="t" r="r" b="b"/>
              <a:pathLst>
                <a:path w="265430" h="175895">
                  <a:moveTo>
                    <a:pt x="265313" y="175807"/>
                  </a:moveTo>
                  <a:lnTo>
                    <a:pt x="0" y="175807"/>
                  </a:lnTo>
                  <a:lnTo>
                    <a:pt x="0" y="0"/>
                  </a:lnTo>
                  <a:lnTo>
                    <a:pt x="265313" y="0"/>
                  </a:lnTo>
                  <a:lnTo>
                    <a:pt x="265313" y="175807"/>
                  </a:lnTo>
                  <a:close/>
                </a:path>
              </a:pathLst>
            </a:custGeom>
            <a:solidFill>
              <a:srgbClr val="f46699"/>
            </a:solidFill>
            <a:ln w="0">
              <a:noFill/>
            </a:ln>
          </p:spPr>
          <p:style>
            <a:lnRef idx="0"/>
            <a:fillRef idx="0"/>
            <a:effectRef idx="0"/>
            <a:fontRef idx="minor"/>
          </p:style>
        </p:sp>
        <p:sp>
          <p:nvSpPr>
            <p:cNvPr id="644" name="object 41"/>
            <p:cNvSpPr/>
            <p:nvPr/>
          </p:nvSpPr>
          <p:spPr>
            <a:xfrm>
              <a:off x="15336000" y="6816960"/>
              <a:ext cx="810360" cy="811800"/>
            </a:xfrm>
            <a:custGeom>
              <a:avLst/>
              <a:gdLst/>
              <a:ahLst/>
              <a:rect l="l" t="t" r="r" b="b"/>
              <a:pathLst>
                <a:path w="810894" h="812165">
                  <a:moveTo>
                    <a:pt x="405403" y="811725"/>
                  </a:moveTo>
                  <a:lnTo>
                    <a:pt x="358126" y="808995"/>
                  </a:lnTo>
                  <a:lnTo>
                    <a:pt x="312450" y="801008"/>
                  </a:lnTo>
                  <a:lnTo>
                    <a:pt x="268680" y="788068"/>
                  </a:lnTo>
                  <a:lnTo>
                    <a:pt x="227120" y="770480"/>
                  </a:lnTo>
                  <a:lnTo>
                    <a:pt x="188074" y="748546"/>
                  </a:lnTo>
                  <a:lnTo>
                    <a:pt x="151847" y="722573"/>
                  </a:lnTo>
                  <a:lnTo>
                    <a:pt x="118742" y="692864"/>
                  </a:lnTo>
                  <a:lnTo>
                    <a:pt x="89064" y="659724"/>
                  </a:lnTo>
                  <a:lnTo>
                    <a:pt x="63118" y="623456"/>
                  </a:lnTo>
                  <a:lnTo>
                    <a:pt x="41206" y="584365"/>
                  </a:lnTo>
                  <a:lnTo>
                    <a:pt x="23635" y="542755"/>
                  </a:lnTo>
                  <a:lnTo>
                    <a:pt x="10707" y="498931"/>
                  </a:lnTo>
                  <a:lnTo>
                    <a:pt x="2727" y="453196"/>
                  </a:lnTo>
                  <a:lnTo>
                    <a:pt x="0" y="405855"/>
                  </a:lnTo>
                  <a:lnTo>
                    <a:pt x="2727" y="358525"/>
                  </a:lnTo>
                  <a:lnTo>
                    <a:pt x="10707" y="312799"/>
                  </a:lnTo>
                  <a:lnTo>
                    <a:pt x="23635" y="268980"/>
                  </a:lnTo>
                  <a:lnTo>
                    <a:pt x="41206" y="227374"/>
                  </a:lnTo>
                  <a:lnTo>
                    <a:pt x="63118" y="188284"/>
                  </a:lnTo>
                  <a:lnTo>
                    <a:pt x="89064" y="152016"/>
                  </a:lnTo>
                  <a:lnTo>
                    <a:pt x="118742" y="118875"/>
                  </a:lnTo>
                  <a:lnTo>
                    <a:pt x="151847" y="89164"/>
                  </a:lnTo>
                  <a:lnTo>
                    <a:pt x="188074" y="63188"/>
                  </a:lnTo>
                  <a:lnTo>
                    <a:pt x="227120" y="41252"/>
                  </a:lnTo>
                  <a:lnTo>
                    <a:pt x="268680" y="23661"/>
                  </a:lnTo>
                  <a:lnTo>
                    <a:pt x="312450" y="10719"/>
                  </a:lnTo>
                  <a:lnTo>
                    <a:pt x="358126" y="2730"/>
                  </a:lnTo>
                  <a:lnTo>
                    <a:pt x="405403" y="0"/>
                  </a:lnTo>
                  <a:lnTo>
                    <a:pt x="452680" y="2730"/>
                  </a:lnTo>
                  <a:lnTo>
                    <a:pt x="498356" y="10719"/>
                  </a:lnTo>
                  <a:lnTo>
                    <a:pt x="542126" y="23661"/>
                  </a:lnTo>
                  <a:lnTo>
                    <a:pt x="583686" y="41252"/>
                  </a:lnTo>
                  <a:lnTo>
                    <a:pt x="622731" y="63188"/>
                  </a:lnTo>
                  <a:lnTo>
                    <a:pt x="658959" y="89164"/>
                  </a:lnTo>
                  <a:lnTo>
                    <a:pt x="692063" y="118875"/>
                  </a:lnTo>
                  <a:lnTo>
                    <a:pt x="721741" y="152016"/>
                  </a:lnTo>
                  <a:lnTo>
                    <a:pt x="747688" y="188284"/>
                  </a:lnTo>
                  <a:lnTo>
                    <a:pt x="769599" y="227374"/>
                  </a:lnTo>
                  <a:lnTo>
                    <a:pt x="787171" y="268980"/>
                  </a:lnTo>
                  <a:lnTo>
                    <a:pt x="800099" y="312799"/>
                  </a:lnTo>
                  <a:lnTo>
                    <a:pt x="808079" y="358525"/>
                  </a:lnTo>
                  <a:lnTo>
                    <a:pt x="810806" y="405855"/>
                  </a:lnTo>
                  <a:lnTo>
                    <a:pt x="808079" y="453196"/>
                  </a:lnTo>
                  <a:lnTo>
                    <a:pt x="800099" y="498931"/>
                  </a:lnTo>
                  <a:lnTo>
                    <a:pt x="787171" y="542755"/>
                  </a:lnTo>
                  <a:lnTo>
                    <a:pt x="769599" y="584365"/>
                  </a:lnTo>
                  <a:lnTo>
                    <a:pt x="747688" y="623456"/>
                  </a:lnTo>
                  <a:lnTo>
                    <a:pt x="721741" y="659724"/>
                  </a:lnTo>
                  <a:lnTo>
                    <a:pt x="692063" y="692864"/>
                  </a:lnTo>
                  <a:lnTo>
                    <a:pt x="658959" y="722573"/>
                  </a:lnTo>
                  <a:lnTo>
                    <a:pt x="622731" y="748546"/>
                  </a:lnTo>
                  <a:lnTo>
                    <a:pt x="583686" y="770480"/>
                  </a:lnTo>
                  <a:lnTo>
                    <a:pt x="542126" y="788068"/>
                  </a:lnTo>
                  <a:lnTo>
                    <a:pt x="498356" y="801008"/>
                  </a:lnTo>
                  <a:lnTo>
                    <a:pt x="452680" y="808995"/>
                  </a:lnTo>
                  <a:lnTo>
                    <a:pt x="405403" y="811725"/>
                  </a:lnTo>
                  <a:close/>
                </a:path>
              </a:pathLst>
            </a:custGeom>
            <a:solidFill>
              <a:srgbClr val="f48937"/>
            </a:solidFill>
            <a:ln w="0">
              <a:noFill/>
            </a:ln>
          </p:spPr>
          <p:style>
            <a:lnRef idx="0"/>
            <a:fillRef idx="0"/>
            <a:effectRef idx="0"/>
            <a:fontRef idx="minor"/>
          </p:style>
        </p:sp>
        <p:sp>
          <p:nvSpPr>
            <p:cNvPr id="645" name="object 42"/>
            <p:cNvSpPr/>
            <p:nvPr/>
          </p:nvSpPr>
          <p:spPr>
            <a:xfrm>
              <a:off x="15426720" y="7134120"/>
              <a:ext cx="632160" cy="190800"/>
            </a:xfrm>
            <a:custGeom>
              <a:avLst/>
              <a:gdLst/>
              <a:ahLst/>
              <a:rect l="l" t="t" r="r" b="b"/>
              <a:pathLst>
                <a:path w="632459" h="191134">
                  <a:moveTo>
                    <a:pt x="548843" y="191133"/>
                  </a:moveTo>
                  <a:lnTo>
                    <a:pt x="6956" y="191133"/>
                  </a:lnTo>
                  <a:lnTo>
                    <a:pt x="0" y="184169"/>
                  </a:lnTo>
                  <a:lnTo>
                    <a:pt x="0" y="167002"/>
                  </a:lnTo>
                  <a:lnTo>
                    <a:pt x="6956" y="160039"/>
                  </a:lnTo>
                  <a:lnTo>
                    <a:pt x="15537" y="160039"/>
                  </a:lnTo>
                  <a:lnTo>
                    <a:pt x="31289" y="155207"/>
                  </a:lnTo>
                  <a:lnTo>
                    <a:pt x="48460" y="141784"/>
                  </a:lnTo>
                  <a:lnTo>
                    <a:pt x="62269" y="121377"/>
                  </a:lnTo>
                  <a:lnTo>
                    <a:pt x="67935" y="95595"/>
                  </a:lnTo>
                  <a:lnTo>
                    <a:pt x="62269" y="69821"/>
                  </a:lnTo>
                  <a:lnTo>
                    <a:pt x="48460" y="49419"/>
                  </a:lnTo>
                  <a:lnTo>
                    <a:pt x="31289" y="35997"/>
                  </a:lnTo>
                  <a:lnTo>
                    <a:pt x="15537" y="31165"/>
                  </a:lnTo>
                  <a:lnTo>
                    <a:pt x="6956" y="31165"/>
                  </a:lnTo>
                  <a:lnTo>
                    <a:pt x="0" y="24130"/>
                  </a:lnTo>
                  <a:lnTo>
                    <a:pt x="0" y="6963"/>
                  </a:lnTo>
                  <a:lnTo>
                    <a:pt x="6956" y="0"/>
                  </a:lnTo>
                  <a:lnTo>
                    <a:pt x="548843" y="0"/>
                  </a:lnTo>
                  <a:lnTo>
                    <a:pt x="577741" y="7694"/>
                  </a:lnTo>
                  <a:lnTo>
                    <a:pt x="604667" y="28484"/>
                  </a:lnTo>
                  <a:lnTo>
                    <a:pt x="624546" y="58931"/>
                  </a:lnTo>
                  <a:lnTo>
                    <a:pt x="632301" y="95595"/>
                  </a:lnTo>
                  <a:lnTo>
                    <a:pt x="624546" y="132232"/>
                  </a:lnTo>
                  <a:lnTo>
                    <a:pt x="604667" y="162661"/>
                  </a:lnTo>
                  <a:lnTo>
                    <a:pt x="577741" y="183442"/>
                  </a:lnTo>
                  <a:lnTo>
                    <a:pt x="548843" y="191133"/>
                  </a:lnTo>
                  <a:close/>
                </a:path>
              </a:pathLst>
            </a:custGeom>
            <a:solidFill>
              <a:srgbClr val="e8e8e8"/>
            </a:solidFill>
            <a:ln w="0">
              <a:noFill/>
            </a:ln>
          </p:spPr>
          <p:style>
            <a:lnRef idx="0"/>
            <a:fillRef idx="0"/>
            <a:effectRef idx="0"/>
            <a:fontRef idx="minor"/>
          </p:style>
        </p:sp>
        <p:sp>
          <p:nvSpPr>
            <p:cNvPr id="646" name="object 43"/>
            <p:cNvSpPr/>
            <p:nvPr/>
          </p:nvSpPr>
          <p:spPr>
            <a:xfrm>
              <a:off x="15442200" y="7149600"/>
              <a:ext cx="600840" cy="160200"/>
            </a:xfrm>
            <a:custGeom>
              <a:avLst/>
              <a:gdLst/>
              <a:ahLst/>
              <a:rect l="l" t="t" r="r" b="b"/>
              <a:pathLst>
                <a:path w="601344" h="160654">
                  <a:moveTo>
                    <a:pt x="533306" y="160039"/>
                  </a:moveTo>
                  <a:lnTo>
                    <a:pt x="0" y="160039"/>
                  </a:lnTo>
                  <a:lnTo>
                    <a:pt x="22332" y="153756"/>
                  </a:lnTo>
                  <a:lnTo>
                    <a:pt x="44378" y="136618"/>
                  </a:lnTo>
                  <a:lnTo>
                    <a:pt x="61215" y="111191"/>
                  </a:lnTo>
                  <a:lnTo>
                    <a:pt x="67921" y="80040"/>
                  </a:lnTo>
                  <a:lnTo>
                    <a:pt x="61215" y="48883"/>
                  </a:lnTo>
                  <a:lnTo>
                    <a:pt x="44378" y="23442"/>
                  </a:lnTo>
                  <a:lnTo>
                    <a:pt x="22332" y="6289"/>
                  </a:lnTo>
                  <a:lnTo>
                    <a:pt x="0" y="0"/>
                  </a:lnTo>
                  <a:lnTo>
                    <a:pt x="533306" y="0"/>
                  </a:lnTo>
                  <a:lnTo>
                    <a:pt x="555641" y="6289"/>
                  </a:lnTo>
                  <a:lnTo>
                    <a:pt x="577691" y="23442"/>
                  </a:lnTo>
                  <a:lnTo>
                    <a:pt x="594533" y="48883"/>
                  </a:lnTo>
                  <a:lnTo>
                    <a:pt x="601241" y="80040"/>
                  </a:lnTo>
                  <a:lnTo>
                    <a:pt x="594533" y="111191"/>
                  </a:lnTo>
                  <a:lnTo>
                    <a:pt x="577691" y="136618"/>
                  </a:lnTo>
                  <a:lnTo>
                    <a:pt x="555641" y="153756"/>
                  </a:lnTo>
                  <a:lnTo>
                    <a:pt x="533306" y="160039"/>
                  </a:lnTo>
                  <a:close/>
                </a:path>
              </a:pathLst>
            </a:custGeom>
            <a:solidFill>
              <a:srgbClr val="f48937"/>
            </a:solidFill>
            <a:ln w="0">
              <a:noFill/>
            </a:ln>
          </p:spPr>
          <p:style>
            <a:lnRef idx="0"/>
            <a:fillRef idx="0"/>
            <a:effectRef idx="0"/>
            <a:fontRef idx="minor"/>
          </p:style>
        </p:sp>
        <p:sp>
          <p:nvSpPr>
            <p:cNvPr id="647" name="object 44"/>
            <p:cNvSpPr/>
            <p:nvPr/>
          </p:nvSpPr>
          <p:spPr>
            <a:xfrm>
              <a:off x="15442200" y="7149600"/>
              <a:ext cx="600840" cy="160200"/>
            </a:xfrm>
            <a:custGeom>
              <a:avLst/>
              <a:gdLst/>
              <a:ahLst/>
              <a:rect l="l" t="t" r="r" b="b"/>
              <a:pathLst>
                <a:path w="601344" h="160654">
                  <a:moveTo>
                    <a:pt x="533306" y="160039"/>
                  </a:moveTo>
                  <a:lnTo>
                    <a:pt x="0" y="160039"/>
                  </a:lnTo>
                  <a:lnTo>
                    <a:pt x="8036" y="159120"/>
                  </a:lnTo>
                  <a:lnTo>
                    <a:pt x="16461" y="156460"/>
                  </a:lnTo>
                  <a:lnTo>
                    <a:pt x="25034" y="152200"/>
                  </a:lnTo>
                  <a:lnTo>
                    <a:pt x="33511" y="146482"/>
                  </a:lnTo>
                  <a:lnTo>
                    <a:pt x="537810" y="146482"/>
                  </a:lnTo>
                  <a:lnTo>
                    <a:pt x="540091" y="145540"/>
                  </a:lnTo>
                  <a:lnTo>
                    <a:pt x="540091" y="143200"/>
                  </a:lnTo>
                  <a:lnTo>
                    <a:pt x="537810" y="142258"/>
                  </a:lnTo>
                  <a:lnTo>
                    <a:pt x="38643" y="142258"/>
                  </a:lnTo>
                  <a:lnTo>
                    <a:pt x="41536" y="139575"/>
                  </a:lnTo>
                  <a:lnTo>
                    <a:pt x="46939" y="133610"/>
                  </a:lnTo>
                  <a:lnTo>
                    <a:pt x="537810" y="133610"/>
                  </a:lnTo>
                  <a:lnTo>
                    <a:pt x="540091" y="132669"/>
                  </a:lnTo>
                  <a:lnTo>
                    <a:pt x="540091" y="130328"/>
                  </a:lnTo>
                  <a:lnTo>
                    <a:pt x="537810" y="129315"/>
                  </a:lnTo>
                  <a:lnTo>
                    <a:pt x="50445" y="129315"/>
                  </a:lnTo>
                  <a:lnTo>
                    <a:pt x="52455" y="126647"/>
                  </a:lnTo>
                  <a:lnTo>
                    <a:pt x="56175" y="120796"/>
                  </a:lnTo>
                  <a:lnTo>
                    <a:pt x="537810" y="120796"/>
                  </a:lnTo>
                  <a:lnTo>
                    <a:pt x="540091" y="119783"/>
                  </a:lnTo>
                  <a:lnTo>
                    <a:pt x="540091" y="117385"/>
                  </a:lnTo>
                  <a:lnTo>
                    <a:pt x="537810" y="116443"/>
                  </a:lnTo>
                  <a:lnTo>
                    <a:pt x="58627" y="116443"/>
                  </a:lnTo>
                  <a:lnTo>
                    <a:pt x="60024" y="113718"/>
                  </a:lnTo>
                  <a:lnTo>
                    <a:pt x="62476" y="107910"/>
                  </a:lnTo>
                  <a:lnTo>
                    <a:pt x="537810" y="107910"/>
                  </a:lnTo>
                  <a:lnTo>
                    <a:pt x="540091" y="106968"/>
                  </a:lnTo>
                  <a:lnTo>
                    <a:pt x="540091" y="104571"/>
                  </a:lnTo>
                  <a:lnTo>
                    <a:pt x="537810" y="103615"/>
                  </a:lnTo>
                  <a:lnTo>
                    <a:pt x="64086" y="103615"/>
                  </a:lnTo>
                  <a:lnTo>
                    <a:pt x="65027" y="100775"/>
                  </a:lnTo>
                  <a:lnTo>
                    <a:pt x="66310" y="95038"/>
                  </a:lnTo>
                  <a:lnTo>
                    <a:pt x="537810" y="95038"/>
                  </a:lnTo>
                  <a:lnTo>
                    <a:pt x="540091" y="94097"/>
                  </a:lnTo>
                  <a:lnTo>
                    <a:pt x="540091" y="91699"/>
                  </a:lnTo>
                  <a:lnTo>
                    <a:pt x="537810" y="90743"/>
                  </a:lnTo>
                  <a:lnTo>
                    <a:pt x="67037" y="90743"/>
                  </a:lnTo>
                  <a:lnTo>
                    <a:pt x="67821" y="82167"/>
                  </a:lnTo>
                  <a:lnTo>
                    <a:pt x="537810" y="82167"/>
                  </a:lnTo>
                  <a:lnTo>
                    <a:pt x="540091" y="81211"/>
                  </a:lnTo>
                  <a:lnTo>
                    <a:pt x="540091" y="78813"/>
                  </a:lnTo>
                  <a:lnTo>
                    <a:pt x="537810" y="77871"/>
                  </a:lnTo>
                  <a:lnTo>
                    <a:pt x="67821" y="77871"/>
                  </a:lnTo>
                  <a:lnTo>
                    <a:pt x="67707" y="74975"/>
                  </a:lnTo>
                  <a:lnTo>
                    <a:pt x="67037" y="69281"/>
                  </a:lnTo>
                  <a:lnTo>
                    <a:pt x="537810" y="69281"/>
                  </a:lnTo>
                  <a:lnTo>
                    <a:pt x="540091" y="68339"/>
                  </a:lnTo>
                  <a:lnTo>
                    <a:pt x="540091" y="65999"/>
                  </a:lnTo>
                  <a:lnTo>
                    <a:pt x="537810" y="64986"/>
                  </a:lnTo>
                  <a:lnTo>
                    <a:pt x="66310" y="64986"/>
                  </a:lnTo>
                  <a:lnTo>
                    <a:pt x="64086" y="56466"/>
                  </a:lnTo>
                  <a:lnTo>
                    <a:pt x="537810" y="56466"/>
                  </a:lnTo>
                  <a:lnTo>
                    <a:pt x="540091" y="55453"/>
                  </a:lnTo>
                  <a:lnTo>
                    <a:pt x="540091" y="53113"/>
                  </a:lnTo>
                  <a:lnTo>
                    <a:pt x="537810" y="52114"/>
                  </a:lnTo>
                  <a:lnTo>
                    <a:pt x="62476" y="52114"/>
                  </a:lnTo>
                  <a:lnTo>
                    <a:pt x="58627" y="43580"/>
                  </a:lnTo>
                  <a:lnTo>
                    <a:pt x="537810" y="43580"/>
                  </a:lnTo>
                  <a:lnTo>
                    <a:pt x="540091" y="42581"/>
                  </a:lnTo>
                  <a:lnTo>
                    <a:pt x="540091" y="40241"/>
                  </a:lnTo>
                  <a:lnTo>
                    <a:pt x="537810" y="39299"/>
                  </a:lnTo>
                  <a:lnTo>
                    <a:pt x="56175" y="39299"/>
                  </a:lnTo>
                  <a:lnTo>
                    <a:pt x="54393" y="36288"/>
                  </a:lnTo>
                  <a:lnTo>
                    <a:pt x="50445" y="30709"/>
                  </a:lnTo>
                  <a:lnTo>
                    <a:pt x="537810" y="30709"/>
                  </a:lnTo>
                  <a:lnTo>
                    <a:pt x="540091" y="29767"/>
                  </a:lnTo>
                  <a:lnTo>
                    <a:pt x="540091" y="27370"/>
                  </a:lnTo>
                  <a:lnTo>
                    <a:pt x="537810" y="26413"/>
                  </a:lnTo>
                  <a:lnTo>
                    <a:pt x="46939" y="26413"/>
                  </a:lnTo>
                  <a:lnTo>
                    <a:pt x="41536" y="20449"/>
                  </a:lnTo>
                  <a:lnTo>
                    <a:pt x="38643" y="17837"/>
                  </a:lnTo>
                  <a:lnTo>
                    <a:pt x="537810" y="17837"/>
                  </a:lnTo>
                  <a:lnTo>
                    <a:pt x="540091" y="16824"/>
                  </a:lnTo>
                  <a:lnTo>
                    <a:pt x="540091" y="14484"/>
                  </a:lnTo>
                  <a:lnTo>
                    <a:pt x="537810" y="13542"/>
                  </a:lnTo>
                  <a:lnTo>
                    <a:pt x="33511" y="13542"/>
                  </a:lnTo>
                  <a:lnTo>
                    <a:pt x="25034" y="7802"/>
                  </a:lnTo>
                  <a:lnTo>
                    <a:pt x="16461" y="3549"/>
                  </a:lnTo>
                  <a:lnTo>
                    <a:pt x="8036" y="907"/>
                  </a:lnTo>
                  <a:lnTo>
                    <a:pt x="0" y="0"/>
                  </a:lnTo>
                  <a:lnTo>
                    <a:pt x="533306" y="0"/>
                  </a:lnTo>
                  <a:lnTo>
                    <a:pt x="555641" y="6289"/>
                  </a:lnTo>
                  <a:lnTo>
                    <a:pt x="577691" y="23442"/>
                  </a:lnTo>
                  <a:lnTo>
                    <a:pt x="594533" y="48883"/>
                  </a:lnTo>
                  <a:lnTo>
                    <a:pt x="601241" y="80040"/>
                  </a:lnTo>
                  <a:lnTo>
                    <a:pt x="594533" y="111191"/>
                  </a:lnTo>
                  <a:lnTo>
                    <a:pt x="577691" y="136618"/>
                  </a:lnTo>
                  <a:lnTo>
                    <a:pt x="555641" y="153756"/>
                  </a:lnTo>
                  <a:lnTo>
                    <a:pt x="533306" y="160039"/>
                  </a:lnTo>
                  <a:close/>
                </a:path>
              </a:pathLst>
            </a:custGeom>
            <a:solidFill>
              <a:srgbClr val="ffffff"/>
            </a:solidFill>
            <a:ln w="0">
              <a:noFill/>
            </a:ln>
          </p:spPr>
          <p:style>
            <a:lnRef idx="0"/>
            <a:fillRef idx="0"/>
            <a:effectRef idx="0"/>
            <a:fontRef idx="minor"/>
          </p:style>
        </p:sp>
        <p:sp>
          <p:nvSpPr>
            <p:cNvPr id="648" name="object 45"/>
            <p:cNvSpPr/>
            <p:nvPr/>
          </p:nvSpPr>
          <p:spPr>
            <a:xfrm>
              <a:off x="15594840" y="8460360"/>
              <a:ext cx="445320" cy="446040"/>
            </a:xfrm>
            <a:custGeom>
              <a:avLst/>
              <a:gdLst/>
              <a:ahLst/>
              <a:rect l="l" t="t" r="r" b="b"/>
              <a:pathLst>
                <a:path w="445769" h="446404">
                  <a:moveTo>
                    <a:pt x="222778" y="445997"/>
                  </a:moveTo>
                  <a:lnTo>
                    <a:pt x="177891" y="441464"/>
                  </a:lnTo>
                  <a:lnTo>
                    <a:pt x="136079" y="428465"/>
                  </a:lnTo>
                  <a:lnTo>
                    <a:pt x="98237" y="407897"/>
                  </a:lnTo>
                  <a:lnTo>
                    <a:pt x="65264" y="380660"/>
                  </a:lnTo>
                  <a:lnTo>
                    <a:pt x="38057" y="347650"/>
                  </a:lnTo>
                  <a:lnTo>
                    <a:pt x="17512" y="309766"/>
                  </a:lnTo>
                  <a:lnTo>
                    <a:pt x="4527" y="267907"/>
                  </a:lnTo>
                  <a:lnTo>
                    <a:pt x="0" y="222970"/>
                  </a:lnTo>
                  <a:lnTo>
                    <a:pt x="4527" y="178039"/>
                  </a:lnTo>
                  <a:lnTo>
                    <a:pt x="17512" y="136188"/>
                  </a:lnTo>
                  <a:lnTo>
                    <a:pt x="38057" y="98314"/>
                  </a:lnTo>
                  <a:lnTo>
                    <a:pt x="65264" y="65314"/>
                  </a:lnTo>
                  <a:lnTo>
                    <a:pt x="98237" y="38085"/>
                  </a:lnTo>
                  <a:lnTo>
                    <a:pt x="136079" y="17525"/>
                  </a:lnTo>
                  <a:lnTo>
                    <a:pt x="177891" y="4530"/>
                  </a:lnTo>
                  <a:lnTo>
                    <a:pt x="222778" y="0"/>
                  </a:lnTo>
                  <a:lnTo>
                    <a:pt x="267663" y="4530"/>
                  </a:lnTo>
                  <a:lnTo>
                    <a:pt x="309469" y="17525"/>
                  </a:lnTo>
                  <a:lnTo>
                    <a:pt x="347301" y="38085"/>
                  </a:lnTo>
                  <a:lnTo>
                    <a:pt x="380264" y="65314"/>
                  </a:lnTo>
                  <a:lnTo>
                    <a:pt x="407461" y="98314"/>
                  </a:lnTo>
                  <a:lnTo>
                    <a:pt x="427996" y="136188"/>
                  </a:lnTo>
                  <a:lnTo>
                    <a:pt x="440975" y="178039"/>
                  </a:lnTo>
                  <a:lnTo>
                    <a:pt x="445500" y="222970"/>
                  </a:lnTo>
                  <a:lnTo>
                    <a:pt x="440975" y="267907"/>
                  </a:lnTo>
                  <a:lnTo>
                    <a:pt x="427996" y="309766"/>
                  </a:lnTo>
                  <a:lnTo>
                    <a:pt x="407461" y="347650"/>
                  </a:lnTo>
                  <a:lnTo>
                    <a:pt x="380264" y="380660"/>
                  </a:lnTo>
                  <a:lnTo>
                    <a:pt x="347301" y="407897"/>
                  </a:lnTo>
                  <a:lnTo>
                    <a:pt x="309469" y="428465"/>
                  </a:lnTo>
                  <a:lnTo>
                    <a:pt x="267663" y="441464"/>
                  </a:lnTo>
                  <a:lnTo>
                    <a:pt x="222778" y="445997"/>
                  </a:lnTo>
                  <a:close/>
                </a:path>
              </a:pathLst>
            </a:custGeom>
            <a:solidFill>
              <a:srgbClr val="7566b9"/>
            </a:solidFill>
            <a:ln w="0">
              <a:noFill/>
            </a:ln>
          </p:spPr>
          <p:style>
            <a:lnRef idx="0"/>
            <a:fillRef idx="0"/>
            <a:effectRef idx="0"/>
            <a:fontRef idx="minor"/>
          </p:style>
        </p:sp>
        <p:sp>
          <p:nvSpPr>
            <p:cNvPr id="649" name="object 46"/>
            <p:cNvSpPr/>
            <p:nvPr/>
          </p:nvSpPr>
          <p:spPr>
            <a:xfrm>
              <a:off x="15698520" y="8535960"/>
              <a:ext cx="238320" cy="294840"/>
            </a:xfrm>
            <a:custGeom>
              <a:avLst/>
              <a:gdLst/>
              <a:ahLst/>
              <a:rect l="l" t="t" r="r" b="b"/>
              <a:pathLst>
                <a:path w="238759" h="295275">
                  <a:moveTo>
                    <a:pt x="234467" y="294663"/>
                  </a:moveTo>
                  <a:lnTo>
                    <a:pt x="4005" y="294663"/>
                  </a:lnTo>
                  <a:lnTo>
                    <a:pt x="0" y="290696"/>
                  </a:lnTo>
                  <a:lnTo>
                    <a:pt x="0" y="4009"/>
                  </a:lnTo>
                  <a:lnTo>
                    <a:pt x="4005" y="0"/>
                  </a:lnTo>
                  <a:lnTo>
                    <a:pt x="234467" y="0"/>
                  </a:lnTo>
                  <a:lnTo>
                    <a:pt x="238486" y="4009"/>
                  </a:lnTo>
                  <a:lnTo>
                    <a:pt x="238486" y="290696"/>
                  </a:lnTo>
                  <a:close/>
                </a:path>
              </a:pathLst>
            </a:custGeom>
            <a:solidFill>
              <a:srgbClr val="ffffff"/>
            </a:solidFill>
            <a:ln w="0">
              <a:noFill/>
            </a:ln>
          </p:spPr>
          <p:style>
            <a:lnRef idx="0"/>
            <a:fillRef idx="0"/>
            <a:effectRef idx="0"/>
            <a:fontRef idx="minor"/>
          </p:style>
        </p:sp>
        <p:sp>
          <p:nvSpPr>
            <p:cNvPr id="650" name="object 47"/>
            <p:cNvSpPr/>
            <p:nvPr/>
          </p:nvSpPr>
          <p:spPr>
            <a:xfrm>
              <a:off x="15723360" y="8552520"/>
              <a:ext cx="189000" cy="261360"/>
            </a:xfrm>
            <a:custGeom>
              <a:avLst/>
              <a:gdLst/>
              <a:ahLst/>
              <a:rect l="l" t="t" r="r" b="b"/>
              <a:pathLst>
                <a:path w="189230" h="261620">
                  <a:moveTo>
                    <a:pt x="39598" y="222973"/>
                  </a:moveTo>
                  <a:lnTo>
                    <a:pt x="38150" y="221526"/>
                  </a:lnTo>
                  <a:lnTo>
                    <a:pt x="1460" y="221526"/>
                  </a:lnTo>
                  <a:lnTo>
                    <a:pt x="0" y="222973"/>
                  </a:lnTo>
                  <a:lnTo>
                    <a:pt x="0" y="259702"/>
                  </a:lnTo>
                  <a:lnTo>
                    <a:pt x="1460" y="261213"/>
                  </a:lnTo>
                  <a:lnTo>
                    <a:pt x="38150" y="261213"/>
                  </a:lnTo>
                  <a:lnTo>
                    <a:pt x="39598" y="259702"/>
                  </a:lnTo>
                  <a:lnTo>
                    <a:pt x="39598" y="222973"/>
                  </a:lnTo>
                  <a:close/>
                </a:path>
                <a:path w="189230" h="261620">
                  <a:moveTo>
                    <a:pt x="39598" y="175094"/>
                  </a:moveTo>
                  <a:lnTo>
                    <a:pt x="38150" y="173583"/>
                  </a:lnTo>
                  <a:lnTo>
                    <a:pt x="1460" y="173583"/>
                  </a:lnTo>
                  <a:lnTo>
                    <a:pt x="0" y="175094"/>
                  </a:lnTo>
                  <a:lnTo>
                    <a:pt x="0" y="211823"/>
                  </a:lnTo>
                  <a:lnTo>
                    <a:pt x="1460" y="213271"/>
                  </a:lnTo>
                  <a:lnTo>
                    <a:pt x="38150" y="213271"/>
                  </a:lnTo>
                  <a:lnTo>
                    <a:pt x="39598" y="211823"/>
                  </a:lnTo>
                  <a:lnTo>
                    <a:pt x="39598" y="175094"/>
                  </a:lnTo>
                  <a:close/>
                </a:path>
                <a:path w="189230" h="261620">
                  <a:moveTo>
                    <a:pt x="39598" y="127088"/>
                  </a:moveTo>
                  <a:lnTo>
                    <a:pt x="38150" y="125653"/>
                  </a:lnTo>
                  <a:lnTo>
                    <a:pt x="1460" y="125653"/>
                  </a:lnTo>
                  <a:lnTo>
                    <a:pt x="0" y="127088"/>
                  </a:lnTo>
                  <a:lnTo>
                    <a:pt x="0" y="163880"/>
                  </a:lnTo>
                  <a:lnTo>
                    <a:pt x="1460" y="165341"/>
                  </a:lnTo>
                  <a:lnTo>
                    <a:pt x="38150" y="165341"/>
                  </a:lnTo>
                  <a:lnTo>
                    <a:pt x="39598" y="163880"/>
                  </a:lnTo>
                  <a:lnTo>
                    <a:pt x="39598" y="127088"/>
                  </a:lnTo>
                  <a:close/>
                </a:path>
                <a:path w="189230" h="261620">
                  <a:moveTo>
                    <a:pt x="39598" y="79159"/>
                  </a:moveTo>
                  <a:lnTo>
                    <a:pt x="38150" y="77698"/>
                  </a:lnTo>
                  <a:lnTo>
                    <a:pt x="1460" y="77698"/>
                  </a:lnTo>
                  <a:lnTo>
                    <a:pt x="0" y="79159"/>
                  </a:lnTo>
                  <a:lnTo>
                    <a:pt x="0" y="115887"/>
                  </a:lnTo>
                  <a:lnTo>
                    <a:pt x="1460" y="117398"/>
                  </a:lnTo>
                  <a:lnTo>
                    <a:pt x="38150" y="117398"/>
                  </a:lnTo>
                  <a:lnTo>
                    <a:pt x="39598" y="115887"/>
                  </a:lnTo>
                  <a:lnTo>
                    <a:pt x="39598" y="79159"/>
                  </a:lnTo>
                  <a:close/>
                </a:path>
                <a:path w="189230" h="261620">
                  <a:moveTo>
                    <a:pt x="89090" y="222973"/>
                  </a:moveTo>
                  <a:lnTo>
                    <a:pt x="87655" y="221526"/>
                  </a:lnTo>
                  <a:lnTo>
                    <a:pt x="50952" y="221526"/>
                  </a:lnTo>
                  <a:lnTo>
                    <a:pt x="49504" y="222973"/>
                  </a:lnTo>
                  <a:lnTo>
                    <a:pt x="49504" y="259702"/>
                  </a:lnTo>
                  <a:lnTo>
                    <a:pt x="50952" y="261213"/>
                  </a:lnTo>
                  <a:lnTo>
                    <a:pt x="87655" y="261213"/>
                  </a:lnTo>
                  <a:lnTo>
                    <a:pt x="89090" y="259702"/>
                  </a:lnTo>
                  <a:lnTo>
                    <a:pt x="89090" y="222973"/>
                  </a:lnTo>
                  <a:close/>
                </a:path>
                <a:path w="189230" h="261620">
                  <a:moveTo>
                    <a:pt x="89090" y="175094"/>
                  </a:moveTo>
                  <a:lnTo>
                    <a:pt x="87655" y="173647"/>
                  </a:lnTo>
                  <a:lnTo>
                    <a:pt x="50952" y="173647"/>
                  </a:lnTo>
                  <a:lnTo>
                    <a:pt x="49504" y="175094"/>
                  </a:lnTo>
                  <a:lnTo>
                    <a:pt x="49504" y="211823"/>
                  </a:lnTo>
                  <a:lnTo>
                    <a:pt x="50952" y="213271"/>
                  </a:lnTo>
                  <a:lnTo>
                    <a:pt x="87655" y="213271"/>
                  </a:lnTo>
                  <a:lnTo>
                    <a:pt x="89090" y="211823"/>
                  </a:lnTo>
                  <a:lnTo>
                    <a:pt x="89090" y="175094"/>
                  </a:lnTo>
                  <a:close/>
                </a:path>
                <a:path w="189230" h="261620">
                  <a:moveTo>
                    <a:pt x="89090" y="127152"/>
                  </a:moveTo>
                  <a:lnTo>
                    <a:pt x="87655" y="125653"/>
                  </a:lnTo>
                  <a:lnTo>
                    <a:pt x="50952" y="125653"/>
                  </a:lnTo>
                  <a:lnTo>
                    <a:pt x="49504" y="127152"/>
                  </a:lnTo>
                  <a:lnTo>
                    <a:pt x="49504" y="163880"/>
                  </a:lnTo>
                  <a:lnTo>
                    <a:pt x="50952" y="165341"/>
                  </a:lnTo>
                  <a:lnTo>
                    <a:pt x="87655" y="165341"/>
                  </a:lnTo>
                  <a:lnTo>
                    <a:pt x="89090" y="163880"/>
                  </a:lnTo>
                  <a:lnTo>
                    <a:pt x="89090" y="127152"/>
                  </a:lnTo>
                  <a:close/>
                </a:path>
                <a:path w="189230" h="261620">
                  <a:moveTo>
                    <a:pt x="89090" y="79159"/>
                  </a:moveTo>
                  <a:lnTo>
                    <a:pt x="87655" y="77698"/>
                  </a:lnTo>
                  <a:lnTo>
                    <a:pt x="50952" y="77698"/>
                  </a:lnTo>
                  <a:lnTo>
                    <a:pt x="49504" y="79159"/>
                  </a:lnTo>
                  <a:lnTo>
                    <a:pt x="49504" y="115887"/>
                  </a:lnTo>
                  <a:lnTo>
                    <a:pt x="50952" y="117398"/>
                  </a:lnTo>
                  <a:lnTo>
                    <a:pt x="87655" y="117398"/>
                  </a:lnTo>
                  <a:lnTo>
                    <a:pt x="89090" y="115887"/>
                  </a:lnTo>
                  <a:lnTo>
                    <a:pt x="89090" y="79159"/>
                  </a:lnTo>
                  <a:close/>
                </a:path>
                <a:path w="189230" h="261620">
                  <a:moveTo>
                    <a:pt x="138658" y="222973"/>
                  </a:moveTo>
                  <a:lnTo>
                    <a:pt x="137147" y="221526"/>
                  </a:lnTo>
                  <a:lnTo>
                    <a:pt x="100457" y="221526"/>
                  </a:lnTo>
                  <a:lnTo>
                    <a:pt x="99009" y="222973"/>
                  </a:lnTo>
                  <a:lnTo>
                    <a:pt x="99009" y="259702"/>
                  </a:lnTo>
                  <a:lnTo>
                    <a:pt x="100457" y="261213"/>
                  </a:lnTo>
                  <a:lnTo>
                    <a:pt x="137147" y="261213"/>
                  </a:lnTo>
                  <a:lnTo>
                    <a:pt x="138658" y="259702"/>
                  </a:lnTo>
                  <a:lnTo>
                    <a:pt x="138658" y="222973"/>
                  </a:lnTo>
                  <a:close/>
                </a:path>
                <a:path w="189230" h="261620">
                  <a:moveTo>
                    <a:pt x="138658" y="175094"/>
                  </a:moveTo>
                  <a:lnTo>
                    <a:pt x="137147" y="173647"/>
                  </a:lnTo>
                  <a:lnTo>
                    <a:pt x="100457" y="173647"/>
                  </a:lnTo>
                  <a:lnTo>
                    <a:pt x="99009" y="175094"/>
                  </a:lnTo>
                  <a:lnTo>
                    <a:pt x="99009" y="211823"/>
                  </a:lnTo>
                  <a:lnTo>
                    <a:pt x="100457" y="213271"/>
                  </a:lnTo>
                  <a:lnTo>
                    <a:pt x="137147" y="213271"/>
                  </a:lnTo>
                  <a:lnTo>
                    <a:pt x="138658" y="211823"/>
                  </a:lnTo>
                  <a:lnTo>
                    <a:pt x="138658" y="175094"/>
                  </a:lnTo>
                  <a:close/>
                </a:path>
                <a:path w="189230" h="261620">
                  <a:moveTo>
                    <a:pt x="138658" y="127088"/>
                  </a:moveTo>
                  <a:lnTo>
                    <a:pt x="137147" y="125653"/>
                  </a:lnTo>
                  <a:lnTo>
                    <a:pt x="100457" y="125653"/>
                  </a:lnTo>
                  <a:lnTo>
                    <a:pt x="99009" y="127088"/>
                  </a:lnTo>
                  <a:lnTo>
                    <a:pt x="99009" y="163880"/>
                  </a:lnTo>
                  <a:lnTo>
                    <a:pt x="100457" y="165341"/>
                  </a:lnTo>
                  <a:lnTo>
                    <a:pt x="137147" y="165341"/>
                  </a:lnTo>
                  <a:lnTo>
                    <a:pt x="138658" y="163880"/>
                  </a:lnTo>
                  <a:lnTo>
                    <a:pt x="138658" y="127088"/>
                  </a:lnTo>
                  <a:close/>
                </a:path>
                <a:path w="189230" h="261620">
                  <a:moveTo>
                    <a:pt x="138658" y="79159"/>
                  </a:moveTo>
                  <a:lnTo>
                    <a:pt x="137147" y="77698"/>
                  </a:lnTo>
                  <a:lnTo>
                    <a:pt x="100457" y="77698"/>
                  </a:lnTo>
                  <a:lnTo>
                    <a:pt x="99009" y="79159"/>
                  </a:lnTo>
                  <a:lnTo>
                    <a:pt x="99009" y="115887"/>
                  </a:lnTo>
                  <a:lnTo>
                    <a:pt x="100457" y="117398"/>
                  </a:lnTo>
                  <a:lnTo>
                    <a:pt x="137147" y="117398"/>
                  </a:lnTo>
                  <a:lnTo>
                    <a:pt x="138658" y="115887"/>
                  </a:lnTo>
                  <a:lnTo>
                    <a:pt x="138658" y="79159"/>
                  </a:lnTo>
                  <a:close/>
                </a:path>
                <a:path w="189230" h="261620">
                  <a:moveTo>
                    <a:pt x="186537" y="127152"/>
                  </a:moveTo>
                  <a:lnTo>
                    <a:pt x="185039" y="125653"/>
                  </a:lnTo>
                  <a:lnTo>
                    <a:pt x="148336" y="125653"/>
                  </a:lnTo>
                  <a:lnTo>
                    <a:pt x="146888" y="127152"/>
                  </a:lnTo>
                  <a:lnTo>
                    <a:pt x="146888" y="259702"/>
                  </a:lnTo>
                  <a:lnTo>
                    <a:pt x="148336" y="261213"/>
                  </a:lnTo>
                  <a:lnTo>
                    <a:pt x="185039" y="261213"/>
                  </a:lnTo>
                  <a:lnTo>
                    <a:pt x="186537" y="259702"/>
                  </a:lnTo>
                  <a:lnTo>
                    <a:pt x="186537" y="127152"/>
                  </a:lnTo>
                  <a:close/>
                </a:path>
                <a:path w="189230" h="261620">
                  <a:moveTo>
                    <a:pt x="186537" y="79159"/>
                  </a:moveTo>
                  <a:lnTo>
                    <a:pt x="185039" y="77698"/>
                  </a:lnTo>
                  <a:lnTo>
                    <a:pt x="148336" y="77698"/>
                  </a:lnTo>
                  <a:lnTo>
                    <a:pt x="146888" y="79159"/>
                  </a:lnTo>
                  <a:lnTo>
                    <a:pt x="146888" y="115887"/>
                  </a:lnTo>
                  <a:lnTo>
                    <a:pt x="148336" y="117398"/>
                  </a:lnTo>
                  <a:lnTo>
                    <a:pt x="185039" y="117398"/>
                  </a:lnTo>
                  <a:lnTo>
                    <a:pt x="186537" y="115887"/>
                  </a:lnTo>
                  <a:lnTo>
                    <a:pt x="186537" y="79159"/>
                  </a:lnTo>
                  <a:close/>
                </a:path>
                <a:path w="189230" h="261620">
                  <a:moveTo>
                    <a:pt x="188696" y="2844"/>
                  </a:moveTo>
                  <a:lnTo>
                    <a:pt x="185864" y="0"/>
                  </a:lnTo>
                  <a:lnTo>
                    <a:pt x="2844" y="0"/>
                  </a:lnTo>
                  <a:lnTo>
                    <a:pt x="0" y="2844"/>
                  </a:lnTo>
                  <a:lnTo>
                    <a:pt x="0" y="61937"/>
                  </a:lnTo>
                  <a:lnTo>
                    <a:pt x="2844" y="64770"/>
                  </a:lnTo>
                  <a:lnTo>
                    <a:pt x="185864" y="64770"/>
                  </a:lnTo>
                  <a:lnTo>
                    <a:pt x="188696" y="61937"/>
                  </a:lnTo>
                  <a:lnTo>
                    <a:pt x="188696" y="2844"/>
                  </a:lnTo>
                  <a:close/>
                </a:path>
              </a:pathLst>
            </a:custGeom>
            <a:solidFill>
              <a:srgbClr val="7566b9"/>
            </a:solidFill>
            <a:ln w="0">
              <a:noFill/>
            </a:ln>
          </p:spPr>
          <p:style>
            <a:lnRef idx="0"/>
            <a:fillRef idx="0"/>
            <a:effectRef idx="0"/>
            <a:fontRef idx="minor"/>
          </p:style>
        </p:sp>
        <p:sp>
          <p:nvSpPr>
            <p:cNvPr id="651" name="object 48"/>
            <p:cNvSpPr/>
            <p:nvPr/>
          </p:nvSpPr>
          <p:spPr>
            <a:xfrm>
              <a:off x="14757840" y="7647840"/>
              <a:ext cx="475200" cy="475920"/>
            </a:xfrm>
            <a:custGeom>
              <a:avLst/>
              <a:gdLst/>
              <a:ahLst/>
              <a:rect l="l" t="t" r="r" b="b"/>
              <a:pathLst>
                <a:path w="475615" h="476250">
                  <a:moveTo>
                    <a:pt x="237702" y="475879"/>
                  </a:moveTo>
                  <a:lnTo>
                    <a:pt x="189792" y="471045"/>
                  </a:lnTo>
                  <a:lnTo>
                    <a:pt x="145171" y="457180"/>
                  </a:lnTo>
                  <a:lnTo>
                    <a:pt x="104794" y="435242"/>
                  </a:lnTo>
                  <a:lnTo>
                    <a:pt x="69615" y="406185"/>
                  </a:lnTo>
                  <a:lnTo>
                    <a:pt x="40591" y="370968"/>
                  </a:lnTo>
                  <a:lnTo>
                    <a:pt x="18677" y="330545"/>
                  </a:lnTo>
                  <a:lnTo>
                    <a:pt x="4828" y="285874"/>
                  </a:lnTo>
                  <a:lnTo>
                    <a:pt x="0" y="237911"/>
                  </a:lnTo>
                  <a:lnTo>
                    <a:pt x="4828" y="189966"/>
                  </a:lnTo>
                  <a:lnTo>
                    <a:pt x="18677" y="145309"/>
                  </a:lnTo>
                  <a:lnTo>
                    <a:pt x="40591" y="104897"/>
                  </a:lnTo>
                  <a:lnTo>
                    <a:pt x="69615" y="69686"/>
                  </a:lnTo>
                  <a:lnTo>
                    <a:pt x="104794" y="40634"/>
                  </a:lnTo>
                  <a:lnTo>
                    <a:pt x="145171" y="18697"/>
                  </a:lnTo>
                  <a:lnTo>
                    <a:pt x="189792" y="4833"/>
                  </a:lnTo>
                  <a:lnTo>
                    <a:pt x="237702" y="0"/>
                  </a:lnTo>
                  <a:lnTo>
                    <a:pt x="285595" y="4833"/>
                  </a:lnTo>
                  <a:lnTo>
                    <a:pt x="330207" y="18697"/>
                  </a:lnTo>
                  <a:lnTo>
                    <a:pt x="370582" y="40634"/>
                  </a:lnTo>
                  <a:lnTo>
                    <a:pt x="405761" y="69686"/>
                  </a:lnTo>
                  <a:lnTo>
                    <a:pt x="434789" y="104897"/>
                  </a:lnTo>
                  <a:lnTo>
                    <a:pt x="456707" y="145309"/>
                  </a:lnTo>
                  <a:lnTo>
                    <a:pt x="470560" y="189966"/>
                  </a:lnTo>
                  <a:lnTo>
                    <a:pt x="475391" y="237911"/>
                  </a:lnTo>
                  <a:lnTo>
                    <a:pt x="470560" y="285874"/>
                  </a:lnTo>
                  <a:lnTo>
                    <a:pt x="456707" y="330545"/>
                  </a:lnTo>
                  <a:lnTo>
                    <a:pt x="434789" y="370968"/>
                  </a:lnTo>
                  <a:lnTo>
                    <a:pt x="405761" y="406185"/>
                  </a:lnTo>
                  <a:lnTo>
                    <a:pt x="370582" y="435242"/>
                  </a:lnTo>
                  <a:lnTo>
                    <a:pt x="330207" y="457180"/>
                  </a:lnTo>
                  <a:lnTo>
                    <a:pt x="285595" y="471045"/>
                  </a:lnTo>
                  <a:lnTo>
                    <a:pt x="237702" y="475879"/>
                  </a:lnTo>
                  <a:close/>
                </a:path>
              </a:pathLst>
            </a:custGeom>
            <a:solidFill>
              <a:srgbClr val="f0d03d"/>
            </a:solidFill>
            <a:ln w="0">
              <a:noFill/>
            </a:ln>
          </p:spPr>
          <p:style>
            <a:lnRef idx="0"/>
            <a:fillRef idx="0"/>
            <a:effectRef idx="0"/>
            <a:fontRef idx="minor"/>
          </p:style>
        </p:sp>
        <p:sp>
          <p:nvSpPr>
            <p:cNvPr id="652" name="object 49"/>
            <p:cNvSpPr/>
            <p:nvPr/>
          </p:nvSpPr>
          <p:spPr>
            <a:xfrm>
              <a:off x="14801040" y="7748640"/>
              <a:ext cx="388800" cy="274680"/>
            </a:xfrm>
            <a:custGeom>
              <a:avLst/>
              <a:gdLst/>
              <a:ahLst/>
              <a:rect l="l" t="t" r="r" b="b"/>
              <a:pathLst>
                <a:path w="389255" h="274954">
                  <a:moveTo>
                    <a:pt x="267608" y="274642"/>
                  </a:moveTo>
                  <a:lnTo>
                    <a:pt x="253025" y="273295"/>
                  </a:lnTo>
                  <a:lnTo>
                    <a:pt x="239338" y="269419"/>
                  </a:lnTo>
                  <a:lnTo>
                    <a:pt x="226768" y="263264"/>
                  </a:lnTo>
                  <a:lnTo>
                    <a:pt x="215537" y="255077"/>
                  </a:lnTo>
                  <a:lnTo>
                    <a:pt x="209057" y="257196"/>
                  </a:lnTo>
                  <a:lnTo>
                    <a:pt x="202334" y="258754"/>
                  </a:lnTo>
                  <a:lnTo>
                    <a:pt x="195392" y="259715"/>
                  </a:lnTo>
                  <a:lnTo>
                    <a:pt x="188255" y="260043"/>
                  </a:lnTo>
                  <a:lnTo>
                    <a:pt x="178402" y="259437"/>
                  </a:lnTo>
                  <a:lnTo>
                    <a:pt x="168917" y="257664"/>
                  </a:lnTo>
                  <a:lnTo>
                    <a:pt x="159857" y="254794"/>
                  </a:lnTo>
                  <a:lnTo>
                    <a:pt x="151279" y="250896"/>
                  </a:lnTo>
                  <a:lnTo>
                    <a:pt x="141694" y="256092"/>
                  </a:lnTo>
                  <a:lnTo>
                    <a:pt x="131377" y="259967"/>
                  </a:lnTo>
                  <a:lnTo>
                    <a:pt x="120434" y="262389"/>
                  </a:lnTo>
                  <a:lnTo>
                    <a:pt x="108973" y="263226"/>
                  </a:lnTo>
                  <a:lnTo>
                    <a:pt x="86875" y="260101"/>
                  </a:lnTo>
                  <a:lnTo>
                    <a:pt x="67192" y="251316"/>
                  </a:lnTo>
                  <a:lnTo>
                    <a:pt x="50788" y="237754"/>
                  </a:lnTo>
                  <a:lnTo>
                    <a:pt x="38529" y="220301"/>
                  </a:lnTo>
                  <a:lnTo>
                    <a:pt x="22971" y="210913"/>
                  </a:lnTo>
                  <a:lnTo>
                    <a:pt x="10786" y="197540"/>
                  </a:lnTo>
                  <a:lnTo>
                    <a:pt x="2841" y="181054"/>
                  </a:lnTo>
                  <a:lnTo>
                    <a:pt x="0" y="162322"/>
                  </a:lnTo>
                  <a:lnTo>
                    <a:pt x="3354" y="141988"/>
                  </a:lnTo>
                  <a:lnTo>
                    <a:pt x="12680" y="124444"/>
                  </a:lnTo>
                  <a:lnTo>
                    <a:pt x="26874" y="110787"/>
                  </a:lnTo>
                  <a:lnTo>
                    <a:pt x="44829" y="102116"/>
                  </a:lnTo>
                  <a:lnTo>
                    <a:pt x="50363" y="78480"/>
                  </a:lnTo>
                  <a:lnTo>
                    <a:pt x="63881" y="59247"/>
                  </a:lnTo>
                  <a:lnTo>
                    <a:pt x="83518" y="46315"/>
                  </a:lnTo>
                  <a:lnTo>
                    <a:pt x="107405" y="41583"/>
                  </a:lnTo>
                  <a:lnTo>
                    <a:pt x="114703" y="41583"/>
                  </a:lnTo>
                  <a:lnTo>
                    <a:pt x="121545" y="42867"/>
                  </a:lnTo>
                  <a:lnTo>
                    <a:pt x="128059" y="45150"/>
                  </a:lnTo>
                  <a:lnTo>
                    <a:pt x="136679" y="27090"/>
                  </a:lnTo>
                  <a:lnTo>
                    <a:pt x="150331" y="12793"/>
                  </a:lnTo>
                  <a:lnTo>
                    <a:pt x="167896" y="3386"/>
                  </a:lnTo>
                  <a:lnTo>
                    <a:pt x="188255" y="0"/>
                  </a:lnTo>
                  <a:lnTo>
                    <a:pt x="208501" y="3348"/>
                  </a:lnTo>
                  <a:lnTo>
                    <a:pt x="225998" y="12650"/>
                  </a:lnTo>
                  <a:lnTo>
                    <a:pt x="239644" y="26789"/>
                  </a:lnTo>
                  <a:lnTo>
                    <a:pt x="248336" y="44651"/>
                  </a:lnTo>
                  <a:lnTo>
                    <a:pt x="254408" y="42696"/>
                  </a:lnTo>
                  <a:lnTo>
                    <a:pt x="260865" y="41583"/>
                  </a:lnTo>
                  <a:lnTo>
                    <a:pt x="267608" y="41583"/>
                  </a:lnTo>
                  <a:lnTo>
                    <a:pt x="287509" y="44825"/>
                  </a:lnTo>
                  <a:lnTo>
                    <a:pt x="304763" y="53842"/>
                  </a:lnTo>
                  <a:lnTo>
                    <a:pt x="318331" y="67572"/>
                  </a:lnTo>
                  <a:lnTo>
                    <a:pt x="327176" y="84949"/>
                  </a:lnTo>
                  <a:lnTo>
                    <a:pt x="351744" y="95114"/>
                  </a:lnTo>
                  <a:lnTo>
                    <a:pt x="371312" y="112478"/>
                  </a:lnTo>
                  <a:lnTo>
                    <a:pt x="384250" y="135421"/>
                  </a:lnTo>
                  <a:lnTo>
                    <a:pt x="388925" y="162322"/>
                  </a:lnTo>
                  <a:lnTo>
                    <a:pt x="384866" y="187439"/>
                  </a:lnTo>
                  <a:lnTo>
                    <a:pt x="373568" y="209238"/>
                  </a:lnTo>
                  <a:lnTo>
                    <a:pt x="356350" y="226409"/>
                  </a:lnTo>
                  <a:lnTo>
                    <a:pt x="334531" y="237639"/>
                  </a:lnTo>
                  <a:lnTo>
                    <a:pt x="322094" y="252800"/>
                  </a:lnTo>
                  <a:lnTo>
                    <a:pt x="306350" y="264478"/>
                  </a:lnTo>
                  <a:lnTo>
                    <a:pt x="287967" y="271987"/>
                  </a:lnTo>
                  <a:lnTo>
                    <a:pt x="267608" y="274642"/>
                  </a:lnTo>
                  <a:close/>
                </a:path>
              </a:pathLst>
            </a:custGeom>
            <a:solidFill>
              <a:srgbClr val="ffffff"/>
            </a:solidFill>
            <a:ln w="0">
              <a:noFill/>
            </a:ln>
          </p:spPr>
          <p:style>
            <a:lnRef idx="0"/>
            <a:fillRef idx="0"/>
            <a:effectRef idx="0"/>
            <a:fontRef idx="minor"/>
          </p:style>
        </p:sp>
        <p:sp>
          <p:nvSpPr>
            <p:cNvPr id="653" name="object 50"/>
            <p:cNvSpPr/>
            <p:nvPr/>
          </p:nvSpPr>
          <p:spPr>
            <a:xfrm>
              <a:off x="14927760" y="8254440"/>
              <a:ext cx="353160" cy="353880"/>
            </a:xfrm>
            <a:custGeom>
              <a:avLst/>
              <a:gdLst/>
              <a:ahLst/>
              <a:rect l="l" t="t" r="r" b="b"/>
              <a:pathLst>
                <a:path w="353694" h="354329">
                  <a:moveTo>
                    <a:pt x="176837" y="354012"/>
                  </a:moveTo>
                  <a:lnTo>
                    <a:pt x="129810" y="347692"/>
                  </a:lnTo>
                  <a:lnTo>
                    <a:pt x="87562" y="329854"/>
                  </a:lnTo>
                  <a:lnTo>
                    <a:pt x="51776" y="302185"/>
                  </a:lnTo>
                  <a:lnTo>
                    <a:pt x="24132" y="266368"/>
                  </a:lnTo>
                  <a:lnTo>
                    <a:pt x="6313" y="224090"/>
                  </a:lnTo>
                  <a:lnTo>
                    <a:pt x="0" y="177034"/>
                  </a:lnTo>
                  <a:lnTo>
                    <a:pt x="6313" y="129950"/>
                  </a:lnTo>
                  <a:lnTo>
                    <a:pt x="24132" y="87654"/>
                  </a:lnTo>
                  <a:lnTo>
                    <a:pt x="51776" y="51828"/>
                  </a:lnTo>
                  <a:lnTo>
                    <a:pt x="87562" y="24156"/>
                  </a:lnTo>
                  <a:lnTo>
                    <a:pt x="129810" y="6319"/>
                  </a:lnTo>
                  <a:lnTo>
                    <a:pt x="176837" y="0"/>
                  </a:lnTo>
                  <a:lnTo>
                    <a:pt x="223850" y="6319"/>
                  </a:lnTo>
                  <a:lnTo>
                    <a:pt x="266096" y="24156"/>
                  </a:lnTo>
                  <a:lnTo>
                    <a:pt x="301889" y="51828"/>
                  </a:lnTo>
                  <a:lnTo>
                    <a:pt x="329543" y="87654"/>
                  </a:lnTo>
                  <a:lnTo>
                    <a:pt x="347371" y="129950"/>
                  </a:lnTo>
                  <a:lnTo>
                    <a:pt x="353689" y="177034"/>
                  </a:lnTo>
                  <a:lnTo>
                    <a:pt x="347371" y="224090"/>
                  </a:lnTo>
                  <a:lnTo>
                    <a:pt x="329543" y="266368"/>
                  </a:lnTo>
                  <a:lnTo>
                    <a:pt x="301889" y="302185"/>
                  </a:lnTo>
                  <a:lnTo>
                    <a:pt x="266096" y="329854"/>
                  </a:lnTo>
                  <a:lnTo>
                    <a:pt x="223850" y="347692"/>
                  </a:lnTo>
                  <a:lnTo>
                    <a:pt x="176837" y="354012"/>
                  </a:lnTo>
                  <a:close/>
                </a:path>
              </a:pathLst>
            </a:custGeom>
            <a:solidFill>
              <a:srgbClr val="ef3152"/>
            </a:solidFill>
            <a:ln w="0">
              <a:noFill/>
            </a:ln>
          </p:spPr>
          <p:style>
            <a:lnRef idx="0"/>
            <a:fillRef idx="0"/>
            <a:effectRef idx="0"/>
            <a:fontRef idx="minor"/>
          </p:style>
        </p:sp>
        <p:sp>
          <p:nvSpPr>
            <p:cNvPr id="654" name="object 51"/>
            <p:cNvSpPr/>
            <p:nvPr/>
          </p:nvSpPr>
          <p:spPr>
            <a:xfrm>
              <a:off x="14995440" y="8327520"/>
              <a:ext cx="217440" cy="207360"/>
            </a:xfrm>
            <a:prstGeom prst="rect">
              <a:avLst/>
            </a:prstGeom>
            <a:blipFill rotWithShape="0">
              <a:blip r:embed="rId8"/>
              <a:srcRect/>
              <a:stretch/>
            </a:blipFill>
            <a:ln w="0">
              <a:noFill/>
            </a:ln>
          </p:spPr>
          <p:style>
            <a:lnRef idx="0"/>
            <a:fillRef idx="0"/>
            <a:effectRef idx="0"/>
            <a:fontRef idx="minor"/>
          </p:style>
        </p:sp>
        <p:sp>
          <p:nvSpPr>
            <p:cNvPr id="655" name="object 52"/>
            <p:cNvSpPr/>
            <p:nvPr/>
          </p:nvSpPr>
          <p:spPr>
            <a:xfrm>
              <a:off x="16079040" y="7806240"/>
              <a:ext cx="353160" cy="353880"/>
            </a:xfrm>
            <a:custGeom>
              <a:avLst/>
              <a:gdLst/>
              <a:ahLst/>
              <a:rect l="l" t="t" r="r" b="b"/>
              <a:pathLst>
                <a:path w="353694" h="354329">
                  <a:moveTo>
                    <a:pt x="176837" y="354083"/>
                  </a:moveTo>
                  <a:lnTo>
                    <a:pt x="129830" y="347759"/>
                  </a:lnTo>
                  <a:lnTo>
                    <a:pt x="87588" y="329910"/>
                  </a:lnTo>
                  <a:lnTo>
                    <a:pt x="51797" y="302226"/>
                  </a:lnTo>
                  <a:lnTo>
                    <a:pt x="24145" y="266393"/>
                  </a:lnTo>
                  <a:lnTo>
                    <a:pt x="6317" y="224100"/>
                  </a:lnTo>
                  <a:lnTo>
                    <a:pt x="0" y="177034"/>
                  </a:lnTo>
                  <a:lnTo>
                    <a:pt x="6317" y="129975"/>
                  </a:lnTo>
                  <a:lnTo>
                    <a:pt x="24145" y="87686"/>
                  </a:lnTo>
                  <a:lnTo>
                    <a:pt x="51797" y="51855"/>
                  </a:lnTo>
                  <a:lnTo>
                    <a:pt x="87588" y="24172"/>
                  </a:lnTo>
                  <a:lnTo>
                    <a:pt x="129830" y="6324"/>
                  </a:lnTo>
                  <a:lnTo>
                    <a:pt x="176837" y="0"/>
                  </a:lnTo>
                  <a:lnTo>
                    <a:pt x="223850" y="6324"/>
                  </a:lnTo>
                  <a:lnTo>
                    <a:pt x="266096" y="24172"/>
                  </a:lnTo>
                  <a:lnTo>
                    <a:pt x="301889" y="51855"/>
                  </a:lnTo>
                  <a:lnTo>
                    <a:pt x="329543" y="87686"/>
                  </a:lnTo>
                  <a:lnTo>
                    <a:pt x="347371" y="129975"/>
                  </a:lnTo>
                  <a:lnTo>
                    <a:pt x="353689" y="177034"/>
                  </a:lnTo>
                  <a:lnTo>
                    <a:pt x="347371" y="224100"/>
                  </a:lnTo>
                  <a:lnTo>
                    <a:pt x="329543" y="266393"/>
                  </a:lnTo>
                  <a:lnTo>
                    <a:pt x="301889" y="302226"/>
                  </a:lnTo>
                  <a:lnTo>
                    <a:pt x="266096" y="329910"/>
                  </a:lnTo>
                  <a:lnTo>
                    <a:pt x="223850" y="347759"/>
                  </a:lnTo>
                  <a:lnTo>
                    <a:pt x="176837" y="354083"/>
                  </a:lnTo>
                  <a:close/>
                </a:path>
              </a:pathLst>
            </a:custGeom>
            <a:solidFill>
              <a:srgbClr val="4594ab"/>
            </a:solidFill>
            <a:ln w="0">
              <a:noFill/>
            </a:ln>
          </p:spPr>
          <p:style>
            <a:lnRef idx="0"/>
            <a:fillRef idx="0"/>
            <a:effectRef idx="0"/>
            <a:fontRef idx="minor"/>
          </p:style>
        </p:sp>
        <p:sp>
          <p:nvSpPr>
            <p:cNvPr id="656" name="object 53"/>
            <p:cNvSpPr/>
            <p:nvPr/>
          </p:nvSpPr>
          <p:spPr>
            <a:xfrm>
              <a:off x="16129080" y="7856280"/>
              <a:ext cx="253800" cy="254160"/>
            </a:xfrm>
            <a:custGeom>
              <a:avLst/>
              <a:gdLst/>
              <a:ahLst/>
              <a:rect l="l" t="t" r="r" b="b"/>
              <a:pathLst>
                <a:path w="254000" h="254634">
                  <a:moveTo>
                    <a:pt x="127004" y="254193"/>
                  </a:moveTo>
                  <a:lnTo>
                    <a:pt x="77610" y="244188"/>
                  </a:lnTo>
                  <a:lnTo>
                    <a:pt x="37235" y="216921"/>
                  </a:lnTo>
                  <a:lnTo>
                    <a:pt x="9994" y="176514"/>
                  </a:lnTo>
                  <a:lnTo>
                    <a:pt x="0" y="127089"/>
                  </a:lnTo>
                  <a:lnTo>
                    <a:pt x="9994" y="77672"/>
                  </a:lnTo>
                  <a:lnTo>
                    <a:pt x="37235" y="37269"/>
                  </a:lnTo>
                  <a:lnTo>
                    <a:pt x="77610" y="10004"/>
                  </a:lnTo>
                  <a:lnTo>
                    <a:pt x="127004" y="0"/>
                  </a:lnTo>
                  <a:lnTo>
                    <a:pt x="161362" y="6963"/>
                  </a:lnTo>
                  <a:lnTo>
                    <a:pt x="123555" y="6963"/>
                  </a:lnTo>
                  <a:lnTo>
                    <a:pt x="114670" y="7548"/>
                  </a:lnTo>
                  <a:lnTo>
                    <a:pt x="106120" y="8731"/>
                  </a:lnTo>
                  <a:lnTo>
                    <a:pt x="97695" y="10521"/>
                  </a:lnTo>
                  <a:lnTo>
                    <a:pt x="89487" y="12885"/>
                  </a:lnTo>
                  <a:lnTo>
                    <a:pt x="85604" y="18008"/>
                  </a:lnTo>
                  <a:lnTo>
                    <a:pt x="76616" y="18008"/>
                  </a:lnTo>
                  <a:lnTo>
                    <a:pt x="59052" y="28051"/>
                  </a:lnTo>
                  <a:lnTo>
                    <a:pt x="43485" y="40816"/>
                  </a:lnTo>
                  <a:lnTo>
                    <a:pt x="30244" y="55972"/>
                  </a:lnTo>
                  <a:lnTo>
                    <a:pt x="19656" y="73191"/>
                  </a:lnTo>
                  <a:lnTo>
                    <a:pt x="36006" y="73191"/>
                  </a:lnTo>
                  <a:lnTo>
                    <a:pt x="33279" y="74274"/>
                  </a:lnTo>
                  <a:lnTo>
                    <a:pt x="7710" y="113265"/>
                  </a:lnTo>
                  <a:lnTo>
                    <a:pt x="6970" y="123636"/>
                  </a:lnTo>
                  <a:lnTo>
                    <a:pt x="253212" y="123636"/>
                  </a:lnTo>
                  <a:lnTo>
                    <a:pt x="253909" y="127089"/>
                  </a:lnTo>
                  <a:lnTo>
                    <a:pt x="253209" y="130557"/>
                  </a:lnTo>
                  <a:lnTo>
                    <a:pt x="6970" y="130557"/>
                  </a:lnTo>
                  <a:lnTo>
                    <a:pt x="7787" y="141459"/>
                  </a:lnTo>
                  <a:lnTo>
                    <a:pt x="24011" y="177029"/>
                  </a:lnTo>
                  <a:lnTo>
                    <a:pt x="37146" y="183056"/>
                  </a:lnTo>
                  <a:lnTo>
                    <a:pt x="20768" y="183056"/>
                  </a:lnTo>
                  <a:lnTo>
                    <a:pt x="30194" y="198136"/>
                  </a:lnTo>
                  <a:lnTo>
                    <a:pt x="41684" y="211611"/>
                  </a:lnTo>
                  <a:lnTo>
                    <a:pt x="55011" y="223255"/>
                  </a:lnTo>
                  <a:lnTo>
                    <a:pt x="69945" y="232845"/>
                  </a:lnTo>
                  <a:lnTo>
                    <a:pt x="78430" y="232845"/>
                  </a:lnTo>
                  <a:lnTo>
                    <a:pt x="81904" y="238467"/>
                  </a:lnTo>
                  <a:lnTo>
                    <a:pt x="91800" y="242005"/>
                  </a:lnTo>
                  <a:lnTo>
                    <a:pt x="102067" y="244660"/>
                  </a:lnTo>
                  <a:lnTo>
                    <a:pt x="112665" y="246406"/>
                  </a:lnTo>
                  <a:lnTo>
                    <a:pt x="123555" y="247215"/>
                  </a:lnTo>
                  <a:lnTo>
                    <a:pt x="161432" y="247215"/>
                  </a:lnTo>
                  <a:lnTo>
                    <a:pt x="127004" y="254193"/>
                  </a:lnTo>
                  <a:close/>
                </a:path>
                <a:path w="254000" h="254634">
                  <a:moveTo>
                    <a:pt x="183595" y="56809"/>
                  </a:moveTo>
                  <a:lnTo>
                    <a:pt x="65041" y="56809"/>
                  </a:lnTo>
                  <a:lnTo>
                    <a:pt x="78991" y="54001"/>
                  </a:lnTo>
                  <a:lnTo>
                    <a:pt x="93464" y="51952"/>
                  </a:lnTo>
                  <a:lnTo>
                    <a:pt x="108354" y="50686"/>
                  </a:lnTo>
                  <a:lnTo>
                    <a:pt x="123555" y="50230"/>
                  </a:lnTo>
                  <a:lnTo>
                    <a:pt x="123555" y="6963"/>
                  </a:lnTo>
                  <a:lnTo>
                    <a:pt x="130411" y="6963"/>
                  </a:lnTo>
                  <a:lnTo>
                    <a:pt x="130411" y="50287"/>
                  </a:lnTo>
                  <a:lnTo>
                    <a:pt x="145811" y="51042"/>
                  </a:lnTo>
                  <a:lnTo>
                    <a:pt x="160872" y="52622"/>
                  </a:lnTo>
                  <a:lnTo>
                    <a:pt x="175484" y="54997"/>
                  </a:lnTo>
                  <a:lnTo>
                    <a:pt x="183595" y="56809"/>
                  </a:lnTo>
                  <a:close/>
                </a:path>
                <a:path w="254000" h="254634">
                  <a:moveTo>
                    <a:pt x="197259" y="58136"/>
                  </a:moveTo>
                  <a:lnTo>
                    <a:pt x="189537" y="58136"/>
                  </a:lnTo>
                  <a:lnTo>
                    <a:pt x="184539" y="45427"/>
                  </a:lnTo>
                  <a:lnTo>
                    <a:pt x="178743" y="33609"/>
                  </a:lnTo>
                  <a:lnTo>
                    <a:pt x="148090" y="8772"/>
                  </a:lnTo>
                  <a:lnTo>
                    <a:pt x="130411" y="6963"/>
                  </a:lnTo>
                  <a:lnTo>
                    <a:pt x="161362" y="6963"/>
                  </a:lnTo>
                  <a:lnTo>
                    <a:pt x="176365" y="10004"/>
                  </a:lnTo>
                  <a:lnTo>
                    <a:pt x="188546" y="18237"/>
                  </a:lnTo>
                  <a:lnTo>
                    <a:pt x="177792" y="18237"/>
                  </a:lnTo>
                  <a:lnTo>
                    <a:pt x="183802" y="27799"/>
                  </a:lnTo>
                  <a:lnTo>
                    <a:pt x="189206" y="38069"/>
                  </a:lnTo>
                  <a:lnTo>
                    <a:pt x="193984" y="48996"/>
                  </a:lnTo>
                  <a:lnTo>
                    <a:pt x="197259" y="58136"/>
                  </a:lnTo>
                  <a:close/>
                </a:path>
                <a:path w="254000" h="254634">
                  <a:moveTo>
                    <a:pt x="36006" y="73191"/>
                  </a:moveTo>
                  <a:lnTo>
                    <a:pt x="19656" y="73191"/>
                  </a:lnTo>
                  <a:lnTo>
                    <a:pt x="28195" y="69035"/>
                  </a:lnTo>
                  <a:lnTo>
                    <a:pt x="37244" y="65264"/>
                  </a:lnTo>
                  <a:lnTo>
                    <a:pt x="46771" y="61889"/>
                  </a:lnTo>
                  <a:lnTo>
                    <a:pt x="56745" y="58921"/>
                  </a:lnTo>
                  <a:lnTo>
                    <a:pt x="60842" y="47740"/>
                  </a:lnTo>
                  <a:lnTo>
                    <a:pt x="65531" y="37148"/>
                  </a:lnTo>
                  <a:lnTo>
                    <a:pt x="70795" y="27214"/>
                  </a:lnTo>
                  <a:lnTo>
                    <a:pt x="76616" y="18008"/>
                  </a:lnTo>
                  <a:lnTo>
                    <a:pt x="85604" y="18008"/>
                  </a:lnTo>
                  <a:lnTo>
                    <a:pt x="82308" y="22357"/>
                  </a:lnTo>
                  <a:lnTo>
                    <a:pt x="75821" y="32899"/>
                  </a:lnTo>
                  <a:lnTo>
                    <a:pt x="70056" y="44415"/>
                  </a:lnTo>
                  <a:lnTo>
                    <a:pt x="65041" y="56809"/>
                  </a:lnTo>
                  <a:lnTo>
                    <a:pt x="183595" y="56809"/>
                  </a:lnTo>
                  <a:lnTo>
                    <a:pt x="184809" y="57080"/>
                  </a:lnTo>
                  <a:lnTo>
                    <a:pt x="123555" y="57080"/>
                  </a:lnTo>
                  <a:lnTo>
                    <a:pt x="107566" y="57588"/>
                  </a:lnTo>
                  <a:lnTo>
                    <a:pt x="91985" y="59006"/>
                  </a:lnTo>
                  <a:lnTo>
                    <a:pt x="76934" y="61302"/>
                  </a:lnTo>
                  <a:lnTo>
                    <a:pt x="62533" y="64443"/>
                  </a:lnTo>
                  <a:lnTo>
                    <a:pt x="61920" y="66669"/>
                  </a:lnTo>
                  <a:lnTo>
                    <a:pt x="54294" y="66669"/>
                  </a:lnTo>
                  <a:lnTo>
                    <a:pt x="43477" y="70225"/>
                  </a:lnTo>
                  <a:lnTo>
                    <a:pt x="36006" y="73191"/>
                  </a:lnTo>
                  <a:close/>
                </a:path>
                <a:path w="254000" h="254634">
                  <a:moveTo>
                    <a:pt x="243347" y="76815"/>
                  </a:moveTo>
                  <a:lnTo>
                    <a:pt x="236035" y="76815"/>
                  </a:lnTo>
                  <a:lnTo>
                    <a:pt x="225541" y="58480"/>
                  </a:lnTo>
                  <a:lnTo>
                    <a:pt x="212093" y="42357"/>
                  </a:lnTo>
                  <a:lnTo>
                    <a:pt x="196055" y="28818"/>
                  </a:lnTo>
                  <a:lnTo>
                    <a:pt x="177792" y="18237"/>
                  </a:lnTo>
                  <a:lnTo>
                    <a:pt x="188546" y="18237"/>
                  </a:lnTo>
                  <a:lnTo>
                    <a:pt x="216708" y="37269"/>
                  </a:lnTo>
                  <a:lnTo>
                    <a:pt x="243347" y="76815"/>
                  </a:lnTo>
                  <a:close/>
                </a:path>
                <a:path w="254000" h="254634">
                  <a:moveTo>
                    <a:pt x="130411" y="123636"/>
                  </a:moveTo>
                  <a:lnTo>
                    <a:pt x="123555" y="123636"/>
                  </a:lnTo>
                  <a:lnTo>
                    <a:pt x="123555" y="57080"/>
                  </a:lnTo>
                  <a:lnTo>
                    <a:pt x="184809" y="57080"/>
                  </a:lnTo>
                  <a:lnTo>
                    <a:pt x="185065" y="57137"/>
                  </a:lnTo>
                  <a:lnTo>
                    <a:pt x="130411" y="57137"/>
                  </a:lnTo>
                  <a:lnTo>
                    <a:pt x="130411" y="123636"/>
                  </a:lnTo>
                  <a:close/>
                </a:path>
                <a:path w="254000" h="254634">
                  <a:moveTo>
                    <a:pt x="208524" y="123636"/>
                  </a:moveTo>
                  <a:lnTo>
                    <a:pt x="201240" y="123636"/>
                  </a:lnTo>
                  <a:lnTo>
                    <a:pt x="200349" y="109270"/>
                  </a:lnTo>
                  <a:lnTo>
                    <a:pt x="200252" y="108146"/>
                  </a:lnTo>
                  <a:lnTo>
                    <a:pt x="192046" y="65885"/>
                  </a:lnTo>
                  <a:lnTo>
                    <a:pt x="146610" y="57954"/>
                  </a:lnTo>
                  <a:lnTo>
                    <a:pt x="130411" y="57137"/>
                  </a:lnTo>
                  <a:lnTo>
                    <a:pt x="185065" y="57137"/>
                  </a:lnTo>
                  <a:lnTo>
                    <a:pt x="189537" y="58136"/>
                  </a:lnTo>
                  <a:lnTo>
                    <a:pt x="197259" y="58136"/>
                  </a:lnTo>
                  <a:lnTo>
                    <a:pt x="198118" y="60533"/>
                  </a:lnTo>
                  <a:lnTo>
                    <a:pt x="208465" y="63948"/>
                  </a:lnTo>
                  <a:lnTo>
                    <a:pt x="218263" y="67818"/>
                  </a:lnTo>
                  <a:lnTo>
                    <a:pt x="219623" y="68453"/>
                  </a:lnTo>
                  <a:lnTo>
                    <a:pt x="200456" y="68453"/>
                  </a:lnTo>
                  <a:lnTo>
                    <a:pt x="203667" y="81599"/>
                  </a:lnTo>
                  <a:lnTo>
                    <a:pt x="206099" y="95231"/>
                  </a:lnTo>
                  <a:lnTo>
                    <a:pt x="207726" y="109270"/>
                  </a:lnTo>
                  <a:lnTo>
                    <a:pt x="208524" y="123636"/>
                  </a:lnTo>
                  <a:close/>
                </a:path>
                <a:path w="254000" h="254634">
                  <a:moveTo>
                    <a:pt x="52840" y="123636"/>
                  </a:moveTo>
                  <a:lnTo>
                    <a:pt x="45556" y="123636"/>
                  </a:lnTo>
                  <a:lnTo>
                    <a:pt x="46404" y="109270"/>
                  </a:lnTo>
                  <a:lnTo>
                    <a:pt x="46516" y="108146"/>
                  </a:lnTo>
                  <a:lnTo>
                    <a:pt x="48193" y="94382"/>
                  </a:lnTo>
                  <a:lnTo>
                    <a:pt x="50824" y="80282"/>
                  </a:lnTo>
                  <a:lnTo>
                    <a:pt x="54294" y="66669"/>
                  </a:lnTo>
                  <a:lnTo>
                    <a:pt x="61920" y="66669"/>
                  </a:lnTo>
                  <a:lnTo>
                    <a:pt x="58687" y="78424"/>
                  </a:lnTo>
                  <a:lnTo>
                    <a:pt x="55767" y="93033"/>
                  </a:lnTo>
                  <a:lnTo>
                    <a:pt x="53807" y="108146"/>
                  </a:lnTo>
                  <a:lnTo>
                    <a:pt x="52840" y="123636"/>
                  </a:lnTo>
                  <a:close/>
                </a:path>
                <a:path w="254000" h="254634">
                  <a:moveTo>
                    <a:pt x="253212" y="123636"/>
                  </a:moveTo>
                  <a:lnTo>
                    <a:pt x="246996" y="123636"/>
                  </a:lnTo>
                  <a:lnTo>
                    <a:pt x="246390" y="114402"/>
                  </a:lnTo>
                  <a:lnTo>
                    <a:pt x="245088" y="105366"/>
                  </a:lnTo>
                  <a:lnTo>
                    <a:pt x="211740" y="72540"/>
                  </a:lnTo>
                  <a:lnTo>
                    <a:pt x="200456" y="68453"/>
                  </a:lnTo>
                  <a:lnTo>
                    <a:pt x="219623" y="68453"/>
                  </a:lnTo>
                  <a:lnTo>
                    <a:pt x="227468" y="72116"/>
                  </a:lnTo>
                  <a:lnTo>
                    <a:pt x="236035" y="76815"/>
                  </a:lnTo>
                  <a:lnTo>
                    <a:pt x="243347" y="76815"/>
                  </a:lnTo>
                  <a:lnTo>
                    <a:pt x="243924" y="77672"/>
                  </a:lnTo>
                  <a:lnTo>
                    <a:pt x="253212" y="123636"/>
                  </a:lnTo>
                  <a:close/>
                </a:path>
                <a:path w="254000" h="254634">
                  <a:moveTo>
                    <a:pt x="60133" y="188636"/>
                  </a:moveTo>
                  <a:lnTo>
                    <a:pt x="52569" y="188636"/>
                  </a:lnTo>
                  <a:lnTo>
                    <a:pt x="49474" y="174746"/>
                  </a:lnTo>
                  <a:lnTo>
                    <a:pt x="47224" y="160399"/>
                  </a:lnTo>
                  <a:lnTo>
                    <a:pt x="45917" y="146419"/>
                  </a:lnTo>
                  <a:lnTo>
                    <a:pt x="45836" y="145247"/>
                  </a:lnTo>
                  <a:lnTo>
                    <a:pt x="45385" y="130557"/>
                  </a:lnTo>
                  <a:lnTo>
                    <a:pt x="52683" y="130557"/>
                  </a:lnTo>
                  <a:lnTo>
                    <a:pt x="53207" y="146419"/>
                  </a:lnTo>
                  <a:lnTo>
                    <a:pt x="54748" y="161751"/>
                  </a:lnTo>
                  <a:lnTo>
                    <a:pt x="57237" y="176514"/>
                  </a:lnTo>
                  <a:lnTo>
                    <a:pt x="60133" y="188636"/>
                  </a:lnTo>
                  <a:close/>
                </a:path>
                <a:path w="254000" h="254634">
                  <a:moveTo>
                    <a:pt x="184720" y="198896"/>
                  </a:moveTo>
                  <a:lnTo>
                    <a:pt x="123555" y="198896"/>
                  </a:lnTo>
                  <a:lnTo>
                    <a:pt x="123555" y="130557"/>
                  </a:lnTo>
                  <a:lnTo>
                    <a:pt x="130411" y="130557"/>
                  </a:lnTo>
                  <a:lnTo>
                    <a:pt x="130411" y="198839"/>
                  </a:lnTo>
                  <a:lnTo>
                    <a:pt x="184962" y="198839"/>
                  </a:lnTo>
                  <a:lnTo>
                    <a:pt x="184720" y="198896"/>
                  </a:lnTo>
                  <a:close/>
                </a:path>
                <a:path w="254000" h="254634">
                  <a:moveTo>
                    <a:pt x="184962" y="198839"/>
                  </a:moveTo>
                  <a:lnTo>
                    <a:pt x="130411" y="198839"/>
                  </a:lnTo>
                  <a:lnTo>
                    <a:pt x="147099" y="197981"/>
                  </a:lnTo>
                  <a:lnTo>
                    <a:pt x="163328" y="196106"/>
                  </a:lnTo>
                  <a:lnTo>
                    <a:pt x="197070" y="175515"/>
                  </a:lnTo>
                  <a:lnTo>
                    <a:pt x="201340" y="130557"/>
                  </a:lnTo>
                  <a:lnTo>
                    <a:pt x="208695" y="130557"/>
                  </a:lnTo>
                  <a:lnTo>
                    <a:pt x="208253" y="145247"/>
                  </a:lnTo>
                  <a:lnTo>
                    <a:pt x="206954" y="159507"/>
                  </a:lnTo>
                  <a:lnTo>
                    <a:pt x="204840" y="173462"/>
                  </a:lnTo>
                  <a:lnTo>
                    <a:pt x="201953" y="187023"/>
                  </a:lnTo>
                  <a:lnTo>
                    <a:pt x="220589" y="187023"/>
                  </a:lnTo>
                  <a:lnTo>
                    <a:pt x="218454" y="188021"/>
                  </a:lnTo>
                  <a:lnTo>
                    <a:pt x="209388" y="191634"/>
                  </a:lnTo>
                  <a:lnTo>
                    <a:pt x="199843" y="194872"/>
                  </a:lnTo>
                  <a:lnTo>
                    <a:pt x="199084" y="197269"/>
                  </a:lnTo>
                  <a:lnTo>
                    <a:pt x="191604" y="197269"/>
                  </a:lnTo>
                  <a:lnTo>
                    <a:pt x="184962" y="198839"/>
                  </a:lnTo>
                  <a:close/>
                </a:path>
                <a:path w="254000" h="254634">
                  <a:moveTo>
                    <a:pt x="220589" y="187023"/>
                  </a:moveTo>
                  <a:lnTo>
                    <a:pt x="201953" y="187023"/>
                  </a:lnTo>
                  <a:lnTo>
                    <a:pt x="212626" y="183056"/>
                  </a:lnTo>
                  <a:lnTo>
                    <a:pt x="222456" y="178640"/>
                  </a:lnTo>
                  <a:lnTo>
                    <a:pt x="246323" y="140359"/>
                  </a:lnTo>
                  <a:lnTo>
                    <a:pt x="246996" y="130557"/>
                  </a:lnTo>
                  <a:lnTo>
                    <a:pt x="253209" y="130557"/>
                  </a:lnTo>
                  <a:lnTo>
                    <a:pt x="243924" y="176514"/>
                  </a:lnTo>
                  <a:lnTo>
                    <a:pt x="241805" y="179660"/>
                  </a:lnTo>
                  <a:lnTo>
                    <a:pt x="234980" y="179660"/>
                  </a:lnTo>
                  <a:lnTo>
                    <a:pt x="226998" y="184030"/>
                  </a:lnTo>
                  <a:lnTo>
                    <a:pt x="220589" y="187023"/>
                  </a:lnTo>
                  <a:close/>
                </a:path>
                <a:path w="254000" h="254634">
                  <a:moveTo>
                    <a:pt x="193401" y="232673"/>
                  </a:moveTo>
                  <a:lnTo>
                    <a:pt x="184363" y="232673"/>
                  </a:lnTo>
                  <a:lnTo>
                    <a:pt x="199959" y="222492"/>
                  </a:lnTo>
                  <a:lnTo>
                    <a:pt x="213761" y="210095"/>
                  </a:lnTo>
                  <a:lnTo>
                    <a:pt x="225517" y="195733"/>
                  </a:lnTo>
                  <a:lnTo>
                    <a:pt x="234980" y="179660"/>
                  </a:lnTo>
                  <a:lnTo>
                    <a:pt x="241805" y="179660"/>
                  </a:lnTo>
                  <a:lnTo>
                    <a:pt x="216708" y="216921"/>
                  </a:lnTo>
                  <a:lnTo>
                    <a:pt x="193401" y="232673"/>
                  </a:lnTo>
                  <a:close/>
                </a:path>
                <a:path w="254000" h="254634">
                  <a:moveTo>
                    <a:pt x="78430" y="232845"/>
                  </a:moveTo>
                  <a:lnTo>
                    <a:pt x="69945" y="232845"/>
                  </a:lnTo>
                  <a:lnTo>
                    <a:pt x="65508" y="224395"/>
                  </a:lnTo>
                  <a:lnTo>
                    <a:pt x="61485" y="215478"/>
                  </a:lnTo>
                  <a:lnTo>
                    <a:pt x="57890" y="206143"/>
                  </a:lnTo>
                  <a:lnTo>
                    <a:pt x="54736" y="196442"/>
                  </a:lnTo>
                  <a:lnTo>
                    <a:pt x="45648" y="193622"/>
                  </a:lnTo>
                  <a:lnTo>
                    <a:pt x="36939" y="190439"/>
                  </a:lnTo>
                  <a:lnTo>
                    <a:pt x="28637" y="186912"/>
                  </a:lnTo>
                  <a:lnTo>
                    <a:pt x="20768" y="183056"/>
                  </a:lnTo>
                  <a:lnTo>
                    <a:pt x="37146" y="183056"/>
                  </a:lnTo>
                  <a:lnTo>
                    <a:pt x="42471" y="185220"/>
                  </a:lnTo>
                  <a:lnTo>
                    <a:pt x="52569" y="188636"/>
                  </a:lnTo>
                  <a:lnTo>
                    <a:pt x="60133" y="188636"/>
                  </a:lnTo>
                  <a:lnTo>
                    <a:pt x="60694" y="190976"/>
                  </a:lnTo>
                  <a:lnTo>
                    <a:pt x="75491" y="194335"/>
                  </a:lnTo>
                  <a:lnTo>
                    <a:pt x="90980" y="196793"/>
                  </a:lnTo>
                  <a:lnTo>
                    <a:pt x="107042" y="198323"/>
                  </a:lnTo>
                  <a:lnTo>
                    <a:pt x="115334" y="198611"/>
                  </a:lnTo>
                  <a:lnTo>
                    <a:pt x="62974" y="198611"/>
                  </a:lnTo>
                  <a:lnTo>
                    <a:pt x="66864" y="209502"/>
                  </a:lnTo>
                  <a:lnTo>
                    <a:pt x="71333" y="219812"/>
                  </a:lnTo>
                  <a:lnTo>
                    <a:pt x="76354" y="229486"/>
                  </a:lnTo>
                  <a:lnTo>
                    <a:pt x="78430" y="232845"/>
                  </a:lnTo>
                  <a:close/>
                </a:path>
                <a:path w="254000" h="254634">
                  <a:moveTo>
                    <a:pt x="161432" y="247215"/>
                  </a:moveTo>
                  <a:lnTo>
                    <a:pt x="130411" y="247215"/>
                  </a:lnTo>
                  <a:lnTo>
                    <a:pt x="141420" y="246395"/>
                  </a:lnTo>
                  <a:lnTo>
                    <a:pt x="152126" y="244617"/>
                  </a:lnTo>
                  <a:lnTo>
                    <a:pt x="183203" y="219104"/>
                  </a:lnTo>
                  <a:lnTo>
                    <a:pt x="191604" y="197269"/>
                  </a:lnTo>
                  <a:lnTo>
                    <a:pt x="199084" y="197269"/>
                  </a:lnTo>
                  <a:lnTo>
                    <a:pt x="196655" y="204933"/>
                  </a:lnTo>
                  <a:lnTo>
                    <a:pt x="192980" y="214672"/>
                  </a:lnTo>
                  <a:lnTo>
                    <a:pt x="188879" y="223921"/>
                  </a:lnTo>
                  <a:lnTo>
                    <a:pt x="184363" y="232673"/>
                  </a:lnTo>
                  <a:lnTo>
                    <a:pt x="193401" y="232673"/>
                  </a:lnTo>
                  <a:lnTo>
                    <a:pt x="176365" y="244188"/>
                  </a:lnTo>
                  <a:lnTo>
                    <a:pt x="161432" y="247215"/>
                  </a:lnTo>
                  <a:close/>
                </a:path>
                <a:path w="254000" h="254634">
                  <a:moveTo>
                    <a:pt x="130411" y="247215"/>
                  </a:moveTo>
                  <a:lnTo>
                    <a:pt x="123555" y="247215"/>
                  </a:lnTo>
                  <a:lnTo>
                    <a:pt x="123555" y="205746"/>
                  </a:lnTo>
                  <a:lnTo>
                    <a:pt x="107781" y="205249"/>
                  </a:lnTo>
                  <a:lnTo>
                    <a:pt x="92351" y="203869"/>
                  </a:lnTo>
                  <a:lnTo>
                    <a:pt x="77377" y="201644"/>
                  </a:lnTo>
                  <a:lnTo>
                    <a:pt x="62974" y="198611"/>
                  </a:lnTo>
                  <a:lnTo>
                    <a:pt x="115334" y="198611"/>
                  </a:lnTo>
                  <a:lnTo>
                    <a:pt x="123555" y="198896"/>
                  </a:lnTo>
                  <a:lnTo>
                    <a:pt x="184720" y="198896"/>
                  </a:lnTo>
                  <a:lnTo>
                    <a:pt x="177096" y="200698"/>
                  </a:lnTo>
                  <a:lnTo>
                    <a:pt x="161970" y="203261"/>
                  </a:lnTo>
                  <a:lnTo>
                    <a:pt x="146363" y="204933"/>
                  </a:lnTo>
                  <a:lnTo>
                    <a:pt x="130411" y="205689"/>
                  </a:lnTo>
                  <a:lnTo>
                    <a:pt x="130411" y="247215"/>
                  </a:lnTo>
                  <a:close/>
                </a:path>
              </a:pathLst>
            </a:custGeom>
            <a:solidFill>
              <a:srgbClr val="ffffff"/>
            </a:solidFill>
            <a:ln w="0">
              <a:noFill/>
            </a:ln>
          </p:spPr>
          <p:style>
            <a:lnRef idx="0"/>
            <a:fillRef idx="0"/>
            <a:effectRef idx="0"/>
            <a:fontRef idx="minor"/>
          </p:style>
        </p:sp>
        <p:sp>
          <p:nvSpPr>
            <p:cNvPr id="657" name="object 54"/>
            <p:cNvSpPr/>
            <p:nvPr/>
          </p:nvSpPr>
          <p:spPr>
            <a:xfrm>
              <a:off x="16246440" y="8256240"/>
              <a:ext cx="272520" cy="273240"/>
            </a:xfrm>
            <a:custGeom>
              <a:avLst/>
              <a:gdLst/>
              <a:ahLst/>
              <a:rect l="l" t="t" r="r" b="b"/>
              <a:pathLst>
                <a:path w="273050" h="273684">
                  <a:moveTo>
                    <a:pt x="136469" y="273372"/>
                  </a:moveTo>
                  <a:lnTo>
                    <a:pt x="93348" y="266403"/>
                  </a:lnTo>
                  <a:lnTo>
                    <a:pt x="55888" y="246996"/>
                  </a:lnTo>
                  <a:lnTo>
                    <a:pt x="26341" y="217406"/>
                  </a:lnTo>
                  <a:lnTo>
                    <a:pt x="6960" y="179882"/>
                  </a:lnTo>
                  <a:lnTo>
                    <a:pt x="0" y="136678"/>
                  </a:lnTo>
                  <a:lnTo>
                    <a:pt x="6960" y="93482"/>
                  </a:lnTo>
                  <a:lnTo>
                    <a:pt x="26341" y="55962"/>
                  </a:lnTo>
                  <a:lnTo>
                    <a:pt x="55888" y="26374"/>
                  </a:lnTo>
                  <a:lnTo>
                    <a:pt x="93348" y="6969"/>
                  </a:lnTo>
                  <a:lnTo>
                    <a:pt x="136469" y="0"/>
                  </a:lnTo>
                  <a:lnTo>
                    <a:pt x="179646" y="6969"/>
                  </a:lnTo>
                  <a:lnTo>
                    <a:pt x="217140" y="26374"/>
                  </a:lnTo>
                  <a:lnTo>
                    <a:pt x="246704" y="55962"/>
                  </a:lnTo>
                  <a:lnTo>
                    <a:pt x="266091" y="93482"/>
                  </a:lnTo>
                  <a:lnTo>
                    <a:pt x="273053" y="136678"/>
                  </a:lnTo>
                  <a:lnTo>
                    <a:pt x="266091" y="179882"/>
                  </a:lnTo>
                  <a:lnTo>
                    <a:pt x="246704" y="217406"/>
                  </a:lnTo>
                  <a:lnTo>
                    <a:pt x="217140" y="246996"/>
                  </a:lnTo>
                  <a:lnTo>
                    <a:pt x="179646" y="266403"/>
                  </a:lnTo>
                  <a:lnTo>
                    <a:pt x="136469" y="273372"/>
                  </a:lnTo>
                  <a:close/>
                </a:path>
              </a:pathLst>
            </a:custGeom>
            <a:solidFill>
              <a:srgbClr val="f48937"/>
            </a:solidFill>
            <a:ln w="0">
              <a:noFill/>
            </a:ln>
          </p:spPr>
          <p:style>
            <a:lnRef idx="0"/>
            <a:fillRef idx="0"/>
            <a:effectRef idx="0"/>
            <a:fontRef idx="minor"/>
          </p:style>
        </p:sp>
        <p:sp>
          <p:nvSpPr>
            <p:cNvPr id="658" name="object 55"/>
            <p:cNvSpPr/>
            <p:nvPr/>
          </p:nvSpPr>
          <p:spPr>
            <a:xfrm>
              <a:off x="16282440" y="8303040"/>
              <a:ext cx="200880" cy="178560"/>
            </a:xfrm>
            <a:custGeom>
              <a:avLst/>
              <a:gdLst/>
              <a:ahLst/>
              <a:rect l="l" t="t" r="r" b="b"/>
              <a:pathLst>
                <a:path w="201294" h="179070">
                  <a:moveTo>
                    <a:pt x="115963" y="81330"/>
                  </a:moveTo>
                  <a:lnTo>
                    <a:pt x="109016" y="74358"/>
                  </a:lnTo>
                  <a:lnTo>
                    <a:pt x="91744" y="74358"/>
                  </a:lnTo>
                  <a:lnTo>
                    <a:pt x="84734" y="81330"/>
                  </a:lnTo>
                  <a:lnTo>
                    <a:pt x="84734" y="98602"/>
                  </a:lnTo>
                  <a:lnTo>
                    <a:pt x="91744" y="105625"/>
                  </a:lnTo>
                  <a:lnTo>
                    <a:pt x="109016" y="105625"/>
                  </a:lnTo>
                  <a:lnTo>
                    <a:pt x="115963" y="98602"/>
                  </a:lnTo>
                  <a:lnTo>
                    <a:pt x="115963" y="81330"/>
                  </a:lnTo>
                  <a:close/>
                </a:path>
                <a:path w="201294" h="179070">
                  <a:moveTo>
                    <a:pt x="200787" y="83820"/>
                  </a:moveTo>
                  <a:lnTo>
                    <a:pt x="198107" y="78740"/>
                  </a:lnTo>
                  <a:lnTo>
                    <a:pt x="195440" y="76098"/>
                  </a:lnTo>
                  <a:lnTo>
                    <a:pt x="195440" y="85090"/>
                  </a:lnTo>
                  <a:lnTo>
                    <a:pt x="195440" y="88900"/>
                  </a:lnTo>
                  <a:lnTo>
                    <a:pt x="164134" y="114300"/>
                  </a:lnTo>
                  <a:lnTo>
                    <a:pt x="154343" y="116827"/>
                  </a:lnTo>
                  <a:lnTo>
                    <a:pt x="154343" y="158750"/>
                  </a:lnTo>
                  <a:lnTo>
                    <a:pt x="153289" y="165100"/>
                  </a:lnTo>
                  <a:lnTo>
                    <a:pt x="150723" y="170180"/>
                  </a:lnTo>
                  <a:lnTo>
                    <a:pt x="144881" y="173990"/>
                  </a:lnTo>
                  <a:lnTo>
                    <a:pt x="140525" y="173990"/>
                  </a:lnTo>
                  <a:lnTo>
                    <a:pt x="133642" y="172720"/>
                  </a:lnTo>
                  <a:lnTo>
                    <a:pt x="125806" y="168910"/>
                  </a:lnTo>
                  <a:lnTo>
                    <a:pt x="117208" y="163830"/>
                  </a:lnTo>
                  <a:lnTo>
                    <a:pt x="108077" y="154940"/>
                  </a:lnTo>
                  <a:lnTo>
                    <a:pt x="104063" y="151130"/>
                  </a:lnTo>
                  <a:lnTo>
                    <a:pt x="107594" y="147320"/>
                  </a:lnTo>
                  <a:lnTo>
                    <a:pt x="108775" y="146050"/>
                  </a:lnTo>
                  <a:lnTo>
                    <a:pt x="113461" y="139700"/>
                  </a:lnTo>
                  <a:lnTo>
                    <a:pt x="118097" y="133350"/>
                  </a:lnTo>
                  <a:lnTo>
                    <a:pt x="121742" y="128270"/>
                  </a:lnTo>
                  <a:lnTo>
                    <a:pt x="122656" y="127000"/>
                  </a:lnTo>
                  <a:lnTo>
                    <a:pt x="129933" y="127000"/>
                  </a:lnTo>
                  <a:lnTo>
                    <a:pt x="150545" y="123190"/>
                  </a:lnTo>
                  <a:lnTo>
                    <a:pt x="151942" y="128270"/>
                  </a:lnTo>
                  <a:lnTo>
                    <a:pt x="152946" y="133350"/>
                  </a:lnTo>
                  <a:lnTo>
                    <a:pt x="153733" y="137160"/>
                  </a:lnTo>
                  <a:lnTo>
                    <a:pt x="153784" y="138430"/>
                  </a:lnTo>
                  <a:lnTo>
                    <a:pt x="149821" y="139700"/>
                  </a:lnTo>
                  <a:lnTo>
                    <a:pt x="146989" y="143510"/>
                  </a:lnTo>
                  <a:lnTo>
                    <a:pt x="146989" y="152400"/>
                  </a:lnTo>
                  <a:lnTo>
                    <a:pt x="150050" y="156210"/>
                  </a:lnTo>
                  <a:lnTo>
                    <a:pt x="154343" y="158750"/>
                  </a:lnTo>
                  <a:lnTo>
                    <a:pt x="154343" y="116827"/>
                  </a:lnTo>
                  <a:lnTo>
                    <a:pt x="152146" y="110490"/>
                  </a:lnTo>
                  <a:lnTo>
                    <a:pt x="149682" y="102870"/>
                  </a:lnTo>
                  <a:lnTo>
                    <a:pt x="149110" y="101561"/>
                  </a:lnTo>
                  <a:lnTo>
                    <a:pt x="149110" y="118110"/>
                  </a:lnTo>
                  <a:lnTo>
                    <a:pt x="141986" y="119380"/>
                  </a:lnTo>
                  <a:lnTo>
                    <a:pt x="126390" y="121920"/>
                  </a:lnTo>
                  <a:lnTo>
                    <a:pt x="129108" y="116840"/>
                  </a:lnTo>
                  <a:lnTo>
                    <a:pt x="131737" y="113030"/>
                  </a:lnTo>
                  <a:lnTo>
                    <a:pt x="136639" y="104140"/>
                  </a:lnTo>
                  <a:lnTo>
                    <a:pt x="138798" y="100330"/>
                  </a:lnTo>
                  <a:lnTo>
                    <a:pt x="140817" y="95250"/>
                  </a:lnTo>
                  <a:lnTo>
                    <a:pt x="144094" y="102870"/>
                  </a:lnTo>
                  <a:lnTo>
                    <a:pt x="146926" y="110490"/>
                  </a:lnTo>
                  <a:lnTo>
                    <a:pt x="149110" y="118110"/>
                  </a:lnTo>
                  <a:lnTo>
                    <a:pt x="149110" y="101561"/>
                  </a:lnTo>
                  <a:lnTo>
                    <a:pt x="146913" y="96520"/>
                  </a:lnTo>
                  <a:lnTo>
                    <a:pt x="146405" y="95250"/>
                  </a:lnTo>
                  <a:lnTo>
                    <a:pt x="143878" y="88900"/>
                  </a:lnTo>
                  <a:lnTo>
                    <a:pt x="146913" y="82550"/>
                  </a:lnTo>
                  <a:lnTo>
                    <a:pt x="149682" y="74930"/>
                  </a:lnTo>
                  <a:lnTo>
                    <a:pt x="152146" y="68580"/>
                  </a:lnTo>
                  <a:lnTo>
                    <a:pt x="154279" y="62230"/>
                  </a:lnTo>
                  <a:lnTo>
                    <a:pt x="159346" y="63500"/>
                  </a:lnTo>
                  <a:lnTo>
                    <a:pt x="164134" y="64770"/>
                  </a:lnTo>
                  <a:lnTo>
                    <a:pt x="168541" y="66040"/>
                  </a:lnTo>
                  <a:lnTo>
                    <a:pt x="170091" y="67310"/>
                  </a:lnTo>
                  <a:lnTo>
                    <a:pt x="171602" y="67310"/>
                  </a:lnTo>
                  <a:lnTo>
                    <a:pt x="172986" y="68580"/>
                  </a:lnTo>
                  <a:lnTo>
                    <a:pt x="172885" y="74930"/>
                  </a:lnTo>
                  <a:lnTo>
                    <a:pt x="177558" y="80010"/>
                  </a:lnTo>
                  <a:lnTo>
                    <a:pt x="187858" y="80010"/>
                  </a:lnTo>
                  <a:lnTo>
                    <a:pt x="189585" y="78740"/>
                  </a:lnTo>
                  <a:lnTo>
                    <a:pt x="193370" y="81280"/>
                  </a:lnTo>
                  <a:lnTo>
                    <a:pt x="195440" y="85090"/>
                  </a:lnTo>
                  <a:lnTo>
                    <a:pt x="195440" y="76098"/>
                  </a:lnTo>
                  <a:lnTo>
                    <a:pt x="192989" y="73660"/>
                  </a:lnTo>
                  <a:lnTo>
                    <a:pt x="193535" y="72390"/>
                  </a:lnTo>
                  <a:lnTo>
                    <a:pt x="193865" y="71120"/>
                  </a:lnTo>
                  <a:lnTo>
                    <a:pt x="193865" y="63500"/>
                  </a:lnTo>
                  <a:lnTo>
                    <a:pt x="189191" y="59690"/>
                  </a:lnTo>
                  <a:lnTo>
                    <a:pt x="180073" y="59690"/>
                  </a:lnTo>
                  <a:lnTo>
                    <a:pt x="177063" y="60960"/>
                  </a:lnTo>
                  <a:lnTo>
                    <a:pt x="175171" y="63500"/>
                  </a:lnTo>
                  <a:lnTo>
                    <a:pt x="173659" y="62230"/>
                  </a:lnTo>
                  <a:lnTo>
                    <a:pt x="170434" y="60960"/>
                  </a:lnTo>
                  <a:lnTo>
                    <a:pt x="165862" y="59690"/>
                  </a:lnTo>
                  <a:lnTo>
                    <a:pt x="160972" y="58420"/>
                  </a:lnTo>
                  <a:lnTo>
                    <a:pt x="155740" y="57150"/>
                  </a:lnTo>
                  <a:lnTo>
                    <a:pt x="157175" y="52070"/>
                  </a:lnTo>
                  <a:lnTo>
                    <a:pt x="158229" y="46990"/>
                  </a:lnTo>
                  <a:lnTo>
                    <a:pt x="158953" y="41910"/>
                  </a:lnTo>
                  <a:lnTo>
                    <a:pt x="160134" y="27940"/>
                  </a:lnTo>
                  <a:lnTo>
                    <a:pt x="158864" y="15240"/>
                  </a:lnTo>
                  <a:lnTo>
                    <a:pt x="155206" y="7620"/>
                  </a:lnTo>
                  <a:lnTo>
                    <a:pt x="154800" y="7188"/>
                  </a:lnTo>
                  <a:lnTo>
                    <a:pt x="154800" y="27940"/>
                  </a:lnTo>
                  <a:lnTo>
                    <a:pt x="153733" y="40640"/>
                  </a:lnTo>
                  <a:lnTo>
                    <a:pt x="152946" y="45720"/>
                  </a:lnTo>
                  <a:lnTo>
                    <a:pt x="151942" y="50800"/>
                  </a:lnTo>
                  <a:lnTo>
                    <a:pt x="150545" y="55880"/>
                  </a:lnTo>
                  <a:lnTo>
                    <a:pt x="149110" y="55613"/>
                  </a:lnTo>
                  <a:lnTo>
                    <a:pt x="149110" y="60960"/>
                  </a:lnTo>
                  <a:lnTo>
                    <a:pt x="146926" y="67310"/>
                  </a:lnTo>
                  <a:lnTo>
                    <a:pt x="144094" y="74930"/>
                  </a:lnTo>
                  <a:lnTo>
                    <a:pt x="140817" y="82550"/>
                  </a:lnTo>
                  <a:lnTo>
                    <a:pt x="138798" y="78740"/>
                  </a:lnTo>
                  <a:lnTo>
                    <a:pt x="137922" y="77203"/>
                  </a:lnTo>
                  <a:lnTo>
                    <a:pt x="137922" y="88900"/>
                  </a:lnTo>
                  <a:lnTo>
                    <a:pt x="135407" y="95250"/>
                  </a:lnTo>
                  <a:lnTo>
                    <a:pt x="132613" y="100330"/>
                  </a:lnTo>
                  <a:lnTo>
                    <a:pt x="129628" y="105410"/>
                  </a:lnTo>
                  <a:lnTo>
                    <a:pt x="126441" y="111760"/>
                  </a:lnTo>
                  <a:lnTo>
                    <a:pt x="123050" y="116840"/>
                  </a:lnTo>
                  <a:lnTo>
                    <a:pt x="119583" y="121920"/>
                  </a:lnTo>
                  <a:lnTo>
                    <a:pt x="115811" y="122694"/>
                  </a:lnTo>
                  <a:lnTo>
                    <a:pt x="115811" y="128270"/>
                  </a:lnTo>
                  <a:lnTo>
                    <a:pt x="110794" y="134620"/>
                  </a:lnTo>
                  <a:lnTo>
                    <a:pt x="105625" y="140970"/>
                  </a:lnTo>
                  <a:lnTo>
                    <a:pt x="100330" y="147320"/>
                  </a:lnTo>
                  <a:lnTo>
                    <a:pt x="96710" y="142887"/>
                  </a:lnTo>
                  <a:lnTo>
                    <a:pt x="96710" y="151130"/>
                  </a:lnTo>
                  <a:lnTo>
                    <a:pt x="95313" y="152400"/>
                  </a:lnTo>
                  <a:lnTo>
                    <a:pt x="94030" y="153670"/>
                  </a:lnTo>
                  <a:lnTo>
                    <a:pt x="92646" y="154940"/>
                  </a:lnTo>
                  <a:lnTo>
                    <a:pt x="83540" y="163830"/>
                  </a:lnTo>
                  <a:lnTo>
                    <a:pt x="74955" y="168910"/>
                  </a:lnTo>
                  <a:lnTo>
                    <a:pt x="67119" y="172720"/>
                  </a:lnTo>
                  <a:lnTo>
                    <a:pt x="60236" y="173990"/>
                  </a:lnTo>
                  <a:lnTo>
                    <a:pt x="55841" y="173990"/>
                  </a:lnTo>
                  <a:lnTo>
                    <a:pt x="54114" y="172720"/>
                  </a:lnTo>
                  <a:lnTo>
                    <a:pt x="48666" y="168910"/>
                  </a:lnTo>
                  <a:lnTo>
                    <a:pt x="45885" y="161290"/>
                  </a:lnTo>
                  <a:lnTo>
                    <a:pt x="45923" y="149860"/>
                  </a:lnTo>
                  <a:lnTo>
                    <a:pt x="50825" y="149860"/>
                  </a:lnTo>
                  <a:lnTo>
                    <a:pt x="54559" y="144780"/>
                  </a:lnTo>
                  <a:lnTo>
                    <a:pt x="54559" y="135890"/>
                  </a:lnTo>
                  <a:lnTo>
                    <a:pt x="52057" y="132080"/>
                  </a:lnTo>
                  <a:lnTo>
                    <a:pt x="48437" y="130810"/>
                  </a:lnTo>
                  <a:lnTo>
                    <a:pt x="48933" y="128270"/>
                  </a:lnTo>
                  <a:lnTo>
                    <a:pt x="49542" y="125730"/>
                  </a:lnTo>
                  <a:lnTo>
                    <a:pt x="50215" y="123190"/>
                  </a:lnTo>
                  <a:lnTo>
                    <a:pt x="70815" y="127000"/>
                  </a:lnTo>
                  <a:lnTo>
                    <a:pt x="78105" y="127000"/>
                  </a:lnTo>
                  <a:lnTo>
                    <a:pt x="82664" y="133350"/>
                  </a:lnTo>
                  <a:lnTo>
                    <a:pt x="87287" y="139700"/>
                  </a:lnTo>
                  <a:lnTo>
                    <a:pt x="91973" y="146050"/>
                  </a:lnTo>
                  <a:lnTo>
                    <a:pt x="96710" y="151130"/>
                  </a:lnTo>
                  <a:lnTo>
                    <a:pt x="96710" y="142887"/>
                  </a:lnTo>
                  <a:lnTo>
                    <a:pt x="89966" y="134620"/>
                  </a:lnTo>
                  <a:lnTo>
                    <a:pt x="84963" y="128270"/>
                  </a:lnTo>
                  <a:lnTo>
                    <a:pt x="115811" y="128270"/>
                  </a:lnTo>
                  <a:lnTo>
                    <a:pt x="115811" y="122694"/>
                  </a:lnTo>
                  <a:lnTo>
                    <a:pt x="113360" y="123190"/>
                  </a:lnTo>
                  <a:lnTo>
                    <a:pt x="87414" y="123190"/>
                  </a:lnTo>
                  <a:lnTo>
                    <a:pt x="81114" y="121920"/>
                  </a:lnTo>
                  <a:lnTo>
                    <a:pt x="77673" y="116840"/>
                  </a:lnTo>
                  <a:lnTo>
                    <a:pt x="74333" y="111760"/>
                  </a:lnTo>
                  <a:lnTo>
                    <a:pt x="74333" y="121920"/>
                  </a:lnTo>
                  <a:lnTo>
                    <a:pt x="58801" y="119380"/>
                  </a:lnTo>
                  <a:lnTo>
                    <a:pt x="51663" y="118110"/>
                  </a:lnTo>
                  <a:lnTo>
                    <a:pt x="52031" y="116840"/>
                  </a:lnTo>
                  <a:lnTo>
                    <a:pt x="53835" y="110490"/>
                  </a:lnTo>
                  <a:lnTo>
                    <a:pt x="56616" y="102870"/>
                  </a:lnTo>
                  <a:lnTo>
                    <a:pt x="59905" y="95250"/>
                  </a:lnTo>
                  <a:lnTo>
                    <a:pt x="61963" y="100330"/>
                  </a:lnTo>
                  <a:lnTo>
                    <a:pt x="64135" y="104140"/>
                  </a:lnTo>
                  <a:lnTo>
                    <a:pt x="69049" y="113030"/>
                  </a:lnTo>
                  <a:lnTo>
                    <a:pt x="71653" y="116840"/>
                  </a:lnTo>
                  <a:lnTo>
                    <a:pt x="74333" y="121920"/>
                  </a:lnTo>
                  <a:lnTo>
                    <a:pt x="74333" y="111760"/>
                  </a:lnTo>
                  <a:lnTo>
                    <a:pt x="65303" y="95250"/>
                  </a:lnTo>
                  <a:lnTo>
                    <a:pt x="62801" y="88900"/>
                  </a:lnTo>
                  <a:lnTo>
                    <a:pt x="65303" y="83820"/>
                  </a:lnTo>
                  <a:lnTo>
                    <a:pt x="66001" y="82550"/>
                  </a:lnTo>
                  <a:lnTo>
                    <a:pt x="68084" y="78740"/>
                  </a:lnTo>
                  <a:lnTo>
                    <a:pt x="71158" y="73660"/>
                  </a:lnTo>
                  <a:lnTo>
                    <a:pt x="74333" y="67310"/>
                  </a:lnTo>
                  <a:lnTo>
                    <a:pt x="77673" y="62230"/>
                  </a:lnTo>
                  <a:lnTo>
                    <a:pt x="80429" y="57150"/>
                  </a:lnTo>
                  <a:lnTo>
                    <a:pt x="81114" y="55880"/>
                  </a:lnTo>
                  <a:lnTo>
                    <a:pt x="119583" y="55880"/>
                  </a:lnTo>
                  <a:lnTo>
                    <a:pt x="123050" y="62230"/>
                  </a:lnTo>
                  <a:lnTo>
                    <a:pt x="126441" y="67310"/>
                  </a:lnTo>
                  <a:lnTo>
                    <a:pt x="132613" y="78740"/>
                  </a:lnTo>
                  <a:lnTo>
                    <a:pt x="135407" y="83820"/>
                  </a:lnTo>
                  <a:lnTo>
                    <a:pt x="137922" y="88900"/>
                  </a:lnTo>
                  <a:lnTo>
                    <a:pt x="137922" y="77203"/>
                  </a:lnTo>
                  <a:lnTo>
                    <a:pt x="136639" y="74930"/>
                  </a:lnTo>
                  <a:lnTo>
                    <a:pt x="134302" y="69850"/>
                  </a:lnTo>
                  <a:lnTo>
                    <a:pt x="131737" y="66040"/>
                  </a:lnTo>
                  <a:lnTo>
                    <a:pt x="129108" y="60960"/>
                  </a:lnTo>
                  <a:lnTo>
                    <a:pt x="126390" y="57150"/>
                  </a:lnTo>
                  <a:lnTo>
                    <a:pt x="141986" y="59690"/>
                  </a:lnTo>
                  <a:lnTo>
                    <a:pt x="149110" y="60960"/>
                  </a:lnTo>
                  <a:lnTo>
                    <a:pt x="149110" y="55613"/>
                  </a:lnTo>
                  <a:lnTo>
                    <a:pt x="143903" y="54610"/>
                  </a:lnTo>
                  <a:lnTo>
                    <a:pt x="122656" y="50800"/>
                  </a:lnTo>
                  <a:lnTo>
                    <a:pt x="118097" y="44450"/>
                  </a:lnTo>
                  <a:lnTo>
                    <a:pt x="115811" y="41325"/>
                  </a:lnTo>
                  <a:lnTo>
                    <a:pt x="115811" y="50800"/>
                  </a:lnTo>
                  <a:lnTo>
                    <a:pt x="84963" y="50800"/>
                  </a:lnTo>
                  <a:lnTo>
                    <a:pt x="89966" y="43180"/>
                  </a:lnTo>
                  <a:lnTo>
                    <a:pt x="95161" y="36830"/>
                  </a:lnTo>
                  <a:lnTo>
                    <a:pt x="100330" y="31750"/>
                  </a:lnTo>
                  <a:lnTo>
                    <a:pt x="105625" y="36830"/>
                  </a:lnTo>
                  <a:lnTo>
                    <a:pt x="110794" y="43180"/>
                  </a:lnTo>
                  <a:lnTo>
                    <a:pt x="115811" y="50800"/>
                  </a:lnTo>
                  <a:lnTo>
                    <a:pt x="115811" y="41325"/>
                  </a:lnTo>
                  <a:lnTo>
                    <a:pt x="113461" y="38100"/>
                  </a:lnTo>
                  <a:lnTo>
                    <a:pt x="107594" y="31750"/>
                  </a:lnTo>
                  <a:lnTo>
                    <a:pt x="104063" y="27940"/>
                  </a:lnTo>
                  <a:lnTo>
                    <a:pt x="106730" y="24130"/>
                  </a:lnTo>
                  <a:lnTo>
                    <a:pt x="140525" y="5080"/>
                  </a:lnTo>
                  <a:lnTo>
                    <a:pt x="144881" y="5080"/>
                  </a:lnTo>
                  <a:lnTo>
                    <a:pt x="146659" y="6350"/>
                  </a:lnTo>
                  <a:lnTo>
                    <a:pt x="151218" y="10160"/>
                  </a:lnTo>
                  <a:lnTo>
                    <a:pt x="153949" y="17780"/>
                  </a:lnTo>
                  <a:lnTo>
                    <a:pt x="154800" y="27940"/>
                  </a:lnTo>
                  <a:lnTo>
                    <a:pt x="154800" y="7188"/>
                  </a:lnTo>
                  <a:lnTo>
                    <a:pt x="152819" y="5080"/>
                  </a:lnTo>
                  <a:lnTo>
                    <a:pt x="149225" y="1270"/>
                  </a:lnTo>
                  <a:lnTo>
                    <a:pt x="146659" y="0"/>
                  </a:lnTo>
                  <a:lnTo>
                    <a:pt x="140525" y="0"/>
                  </a:lnTo>
                  <a:lnTo>
                    <a:pt x="131559" y="1270"/>
                  </a:lnTo>
                  <a:lnTo>
                    <a:pt x="121678" y="6350"/>
                  </a:lnTo>
                  <a:lnTo>
                    <a:pt x="111188" y="12700"/>
                  </a:lnTo>
                  <a:lnTo>
                    <a:pt x="100330" y="22860"/>
                  </a:lnTo>
                  <a:lnTo>
                    <a:pt x="96710" y="19469"/>
                  </a:lnTo>
                  <a:lnTo>
                    <a:pt x="96710" y="27940"/>
                  </a:lnTo>
                  <a:lnTo>
                    <a:pt x="91973" y="33020"/>
                  </a:lnTo>
                  <a:lnTo>
                    <a:pt x="87287" y="38100"/>
                  </a:lnTo>
                  <a:lnTo>
                    <a:pt x="82664" y="44450"/>
                  </a:lnTo>
                  <a:lnTo>
                    <a:pt x="78105" y="50800"/>
                  </a:lnTo>
                  <a:lnTo>
                    <a:pt x="74333" y="51485"/>
                  </a:lnTo>
                  <a:lnTo>
                    <a:pt x="74333" y="57150"/>
                  </a:lnTo>
                  <a:lnTo>
                    <a:pt x="71653" y="60960"/>
                  </a:lnTo>
                  <a:lnTo>
                    <a:pt x="69049" y="66040"/>
                  </a:lnTo>
                  <a:lnTo>
                    <a:pt x="64135" y="74930"/>
                  </a:lnTo>
                  <a:lnTo>
                    <a:pt x="61963" y="78740"/>
                  </a:lnTo>
                  <a:lnTo>
                    <a:pt x="59905" y="82550"/>
                  </a:lnTo>
                  <a:lnTo>
                    <a:pt x="56896" y="75577"/>
                  </a:lnTo>
                  <a:lnTo>
                    <a:pt x="56896" y="88900"/>
                  </a:lnTo>
                  <a:lnTo>
                    <a:pt x="53848" y="96520"/>
                  </a:lnTo>
                  <a:lnTo>
                    <a:pt x="51079" y="102870"/>
                  </a:lnTo>
                  <a:lnTo>
                    <a:pt x="48615" y="110490"/>
                  </a:lnTo>
                  <a:lnTo>
                    <a:pt x="46482" y="116840"/>
                  </a:lnTo>
                  <a:lnTo>
                    <a:pt x="7086" y="95250"/>
                  </a:lnTo>
                  <a:lnTo>
                    <a:pt x="5283" y="88900"/>
                  </a:lnTo>
                  <a:lnTo>
                    <a:pt x="7086" y="82550"/>
                  </a:lnTo>
                  <a:lnTo>
                    <a:pt x="41414" y="63500"/>
                  </a:lnTo>
                  <a:lnTo>
                    <a:pt x="46482" y="62230"/>
                  </a:lnTo>
                  <a:lnTo>
                    <a:pt x="48615" y="68580"/>
                  </a:lnTo>
                  <a:lnTo>
                    <a:pt x="51079" y="74930"/>
                  </a:lnTo>
                  <a:lnTo>
                    <a:pt x="53848" y="82550"/>
                  </a:lnTo>
                  <a:lnTo>
                    <a:pt x="56896" y="88900"/>
                  </a:lnTo>
                  <a:lnTo>
                    <a:pt x="56896" y="75577"/>
                  </a:lnTo>
                  <a:lnTo>
                    <a:pt x="56616" y="74930"/>
                  </a:lnTo>
                  <a:lnTo>
                    <a:pt x="53835" y="67310"/>
                  </a:lnTo>
                  <a:lnTo>
                    <a:pt x="52095" y="62230"/>
                  </a:lnTo>
                  <a:lnTo>
                    <a:pt x="51663" y="60960"/>
                  </a:lnTo>
                  <a:lnTo>
                    <a:pt x="58801" y="59690"/>
                  </a:lnTo>
                  <a:lnTo>
                    <a:pt x="74333" y="57150"/>
                  </a:lnTo>
                  <a:lnTo>
                    <a:pt x="74333" y="51485"/>
                  </a:lnTo>
                  <a:lnTo>
                    <a:pt x="56857" y="54610"/>
                  </a:lnTo>
                  <a:lnTo>
                    <a:pt x="50215" y="55880"/>
                  </a:lnTo>
                  <a:lnTo>
                    <a:pt x="48831" y="50800"/>
                  </a:lnTo>
                  <a:lnTo>
                    <a:pt x="47764" y="45720"/>
                  </a:lnTo>
                  <a:lnTo>
                    <a:pt x="47053" y="40640"/>
                  </a:lnTo>
                  <a:lnTo>
                    <a:pt x="46761" y="39370"/>
                  </a:lnTo>
                  <a:lnTo>
                    <a:pt x="51231" y="38100"/>
                  </a:lnTo>
                  <a:lnTo>
                    <a:pt x="54559" y="34290"/>
                  </a:lnTo>
                  <a:lnTo>
                    <a:pt x="54559" y="24130"/>
                  </a:lnTo>
                  <a:lnTo>
                    <a:pt x="51231" y="20320"/>
                  </a:lnTo>
                  <a:lnTo>
                    <a:pt x="46710" y="19050"/>
                  </a:lnTo>
                  <a:lnTo>
                    <a:pt x="47879" y="12700"/>
                  </a:lnTo>
                  <a:lnTo>
                    <a:pt x="50380" y="8890"/>
                  </a:lnTo>
                  <a:lnTo>
                    <a:pt x="54114" y="6350"/>
                  </a:lnTo>
                  <a:lnTo>
                    <a:pt x="55841" y="5080"/>
                  </a:lnTo>
                  <a:lnTo>
                    <a:pt x="60236" y="5080"/>
                  </a:lnTo>
                  <a:lnTo>
                    <a:pt x="67119" y="6350"/>
                  </a:lnTo>
                  <a:lnTo>
                    <a:pt x="96710" y="27940"/>
                  </a:lnTo>
                  <a:lnTo>
                    <a:pt x="96710" y="19469"/>
                  </a:lnTo>
                  <a:lnTo>
                    <a:pt x="89509" y="12700"/>
                  </a:lnTo>
                  <a:lnTo>
                    <a:pt x="79032" y="6350"/>
                  </a:lnTo>
                  <a:lnTo>
                    <a:pt x="76568" y="5080"/>
                  </a:lnTo>
                  <a:lnTo>
                    <a:pt x="69176" y="1270"/>
                  </a:lnTo>
                  <a:lnTo>
                    <a:pt x="60236" y="0"/>
                  </a:lnTo>
                  <a:lnTo>
                    <a:pt x="54063" y="0"/>
                  </a:lnTo>
                  <a:lnTo>
                    <a:pt x="51498" y="1270"/>
                  </a:lnTo>
                  <a:lnTo>
                    <a:pt x="46088" y="5080"/>
                  </a:lnTo>
                  <a:lnTo>
                    <a:pt x="42697" y="10160"/>
                  </a:lnTo>
                  <a:lnTo>
                    <a:pt x="41300" y="19050"/>
                  </a:lnTo>
                  <a:lnTo>
                    <a:pt x="36804" y="20320"/>
                  </a:lnTo>
                  <a:lnTo>
                    <a:pt x="33502" y="24130"/>
                  </a:lnTo>
                  <a:lnTo>
                    <a:pt x="33502" y="34290"/>
                  </a:lnTo>
                  <a:lnTo>
                    <a:pt x="36855" y="38100"/>
                  </a:lnTo>
                  <a:lnTo>
                    <a:pt x="41414" y="39370"/>
                  </a:lnTo>
                  <a:lnTo>
                    <a:pt x="41744" y="41910"/>
                  </a:lnTo>
                  <a:lnTo>
                    <a:pt x="42468" y="46990"/>
                  </a:lnTo>
                  <a:lnTo>
                    <a:pt x="43586" y="52070"/>
                  </a:lnTo>
                  <a:lnTo>
                    <a:pt x="44983" y="57150"/>
                  </a:lnTo>
                  <a:lnTo>
                    <a:pt x="39814" y="58420"/>
                  </a:lnTo>
                  <a:lnTo>
                    <a:pt x="1981" y="81280"/>
                  </a:lnTo>
                  <a:lnTo>
                    <a:pt x="0" y="88900"/>
                  </a:lnTo>
                  <a:lnTo>
                    <a:pt x="1981" y="97790"/>
                  </a:lnTo>
                  <a:lnTo>
                    <a:pt x="7823" y="104140"/>
                  </a:lnTo>
                  <a:lnTo>
                    <a:pt x="17335" y="111760"/>
                  </a:lnTo>
                  <a:lnTo>
                    <a:pt x="30340" y="116840"/>
                  </a:lnTo>
                  <a:lnTo>
                    <a:pt x="34899" y="119380"/>
                  </a:lnTo>
                  <a:lnTo>
                    <a:pt x="39814" y="120650"/>
                  </a:lnTo>
                  <a:lnTo>
                    <a:pt x="44983" y="121920"/>
                  </a:lnTo>
                  <a:lnTo>
                    <a:pt x="43637" y="127000"/>
                  </a:lnTo>
                  <a:lnTo>
                    <a:pt x="43091" y="129540"/>
                  </a:lnTo>
                  <a:lnTo>
                    <a:pt x="37744" y="129540"/>
                  </a:lnTo>
                  <a:lnTo>
                    <a:pt x="33502" y="134620"/>
                  </a:lnTo>
                  <a:lnTo>
                    <a:pt x="33502" y="144780"/>
                  </a:lnTo>
                  <a:lnTo>
                    <a:pt x="36461" y="148590"/>
                  </a:lnTo>
                  <a:lnTo>
                    <a:pt x="40576" y="149860"/>
                  </a:lnTo>
                  <a:lnTo>
                    <a:pt x="41186" y="158750"/>
                  </a:lnTo>
                  <a:lnTo>
                    <a:pt x="43218" y="167640"/>
                  </a:lnTo>
                  <a:lnTo>
                    <a:pt x="46659" y="172720"/>
                  </a:lnTo>
                  <a:lnTo>
                    <a:pt x="51498" y="177800"/>
                  </a:lnTo>
                  <a:lnTo>
                    <a:pt x="54063" y="179070"/>
                  </a:lnTo>
                  <a:lnTo>
                    <a:pt x="60236" y="179070"/>
                  </a:lnTo>
                  <a:lnTo>
                    <a:pt x="69176" y="177800"/>
                  </a:lnTo>
                  <a:lnTo>
                    <a:pt x="76568" y="173990"/>
                  </a:lnTo>
                  <a:lnTo>
                    <a:pt x="79032" y="172720"/>
                  </a:lnTo>
                  <a:lnTo>
                    <a:pt x="89509" y="165100"/>
                  </a:lnTo>
                  <a:lnTo>
                    <a:pt x="100330" y="154940"/>
                  </a:lnTo>
                  <a:lnTo>
                    <a:pt x="111188" y="165100"/>
                  </a:lnTo>
                  <a:lnTo>
                    <a:pt x="121678" y="172720"/>
                  </a:lnTo>
                  <a:lnTo>
                    <a:pt x="131559" y="177800"/>
                  </a:lnTo>
                  <a:lnTo>
                    <a:pt x="140525" y="179070"/>
                  </a:lnTo>
                  <a:lnTo>
                    <a:pt x="146659" y="179070"/>
                  </a:lnTo>
                  <a:lnTo>
                    <a:pt x="149225" y="177800"/>
                  </a:lnTo>
                  <a:lnTo>
                    <a:pt x="154952" y="173990"/>
                  </a:lnTo>
                  <a:lnTo>
                    <a:pt x="158457" y="167640"/>
                  </a:lnTo>
                  <a:lnTo>
                    <a:pt x="159689" y="158750"/>
                  </a:lnTo>
                  <a:lnTo>
                    <a:pt x="164414" y="157480"/>
                  </a:lnTo>
                  <a:lnTo>
                    <a:pt x="167982" y="153670"/>
                  </a:lnTo>
                  <a:lnTo>
                    <a:pt x="167982" y="142240"/>
                  </a:lnTo>
                  <a:lnTo>
                    <a:pt x="164134" y="138430"/>
                  </a:lnTo>
                  <a:lnTo>
                    <a:pt x="159131" y="137160"/>
                  </a:lnTo>
                  <a:lnTo>
                    <a:pt x="158953" y="137160"/>
                  </a:lnTo>
                  <a:lnTo>
                    <a:pt x="158229" y="132080"/>
                  </a:lnTo>
                  <a:lnTo>
                    <a:pt x="157175" y="127000"/>
                  </a:lnTo>
                  <a:lnTo>
                    <a:pt x="155740" y="121920"/>
                  </a:lnTo>
                  <a:lnTo>
                    <a:pt x="160972" y="120650"/>
                  </a:lnTo>
                  <a:lnTo>
                    <a:pt x="165862" y="119380"/>
                  </a:lnTo>
                  <a:lnTo>
                    <a:pt x="170434" y="116840"/>
                  </a:lnTo>
                  <a:lnTo>
                    <a:pt x="183426" y="111760"/>
                  </a:lnTo>
                  <a:lnTo>
                    <a:pt x="192938" y="104140"/>
                  </a:lnTo>
                  <a:lnTo>
                    <a:pt x="198793" y="97790"/>
                  </a:lnTo>
                  <a:lnTo>
                    <a:pt x="200787" y="88900"/>
                  </a:lnTo>
                  <a:lnTo>
                    <a:pt x="200787" y="83820"/>
                  </a:lnTo>
                  <a:close/>
                </a:path>
              </a:pathLst>
            </a:custGeom>
            <a:solidFill>
              <a:srgbClr val="ffffff"/>
            </a:solidFill>
            <a:ln w="0">
              <a:noFill/>
            </a:ln>
          </p:spPr>
          <p:style>
            <a:lnRef idx="0"/>
            <a:fillRef idx="0"/>
            <a:effectRef idx="0"/>
            <a:fontRef idx="minor"/>
          </p:style>
        </p:sp>
        <p:sp>
          <p:nvSpPr>
            <p:cNvPr id="659" name="object 56"/>
            <p:cNvSpPr/>
            <p:nvPr/>
          </p:nvSpPr>
          <p:spPr>
            <a:xfrm>
              <a:off x="15144840" y="8932320"/>
              <a:ext cx="273240" cy="273240"/>
            </a:xfrm>
            <a:custGeom>
              <a:avLst/>
              <a:gdLst/>
              <a:ahLst/>
              <a:rect l="l" t="t" r="r" b="b"/>
              <a:pathLst>
                <a:path w="273684" h="273684">
                  <a:moveTo>
                    <a:pt x="136583" y="273372"/>
                  </a:moveTo>
                  <a:lnTo>
                    <a:pt x="93429" y="266408"/>
                  </a:lnTo>
                  <a:lnTo>
                    <a:pt x="55937" y="247014"/>
                  </a:lnTo>
                  <a:lnTo>
                    <a:pt x="26364" y="217433"/>
                  </a:lnTo>
                  <a:lnTo>
                    <a:pt x="6967" y="179911"/>
                  </a:lnTo>
                  <a:lnTo>
                    <a:pt x="0" y="136693"/>
                  </a:lnTo>
                  <a:lnTo>
                    <a:pt x="6967" y="93494"/>
                  </a:lnTo>
                  <a:lnTo>
                    <a:pt x="26364" y="55972"/>
                  </a:lnTo>
                  <a:lnTo>
                    <a:pt x="55937" y="26379"/>
                  </a:lnTo>
                  <a:lnTo>
                    <a:pt x="93429" y="6970"/>
                  </a:lnTo>
                  <a:lnTo>
                    <a:pt x="136583" y="0"/>
                  </a:lnTo>
                  <a:lnTo>
                    <a:pt x="179732" y="6970"/>
                  </a:lnTo>
                  <a:lnTo>
                    <a:pt x="217209" y="26379"/>
                  </a:lnTo>
                  <a:lnTo>
                    <a:pt x="246765" y="55972"/>
                  </a:lnTo>
                  <a:lnTo>
                    <a:pt x="266148" y="93494"/>
                  </a:lnTo>
                  <a:lnTo>
                    <a:pt x="273110" y="136693"/>
                  </a:lnTo>
                  <a:lnTo>
                    <a:pt x="266148" y="179911"/>
                  </a:lnTo>
                  <a:lnTo>
                    <a:pt x="246765" y="217433"/>
                  </a:lnTo>
                  <a:lnTo>
                    <a:pt x="217209" y="247014"/>
                  </a:lnTo>
                  <a:lnTo>
                    <a:pt x="179732" y="266408"/>
                  </a:lnTo>
                  <a:lnTo>
                    <a:pt x="136583" y="273372"/>
                  </a:lnTo>
                  <a:close/>
                </a:path>
              </a:pathLst>
            </a:custGeom>
            <a:solidFill>
              <a:srgbClr val="9d3295"/>
            </a:solidFill>
            <a:ln w="0">
              <a:noFill/>
            </a:ln>
          </p:spPr>
          <p:style>
            <a:lnRef idx="0"/>
            <a:fillRef idx="0"/>
            <a:effectRef idx="0"/>
            <a:fontRef idx="minor"/>
          </p:style>
        </p:sp>
        <p:sp>
          <p:nvSpPr>
            <p:cNvPr id="660" name="object 57"/>
            <p:cNvSpPr/>
            <p:nvPr/>
          </p:nvSpPr>
          <p:spPr>
            <a:xfrm>
              <a:off x="15213240" y="8967960"/>
              <a:ext cx="131040" cy="206280"/>
            </a:xfrm>
            <a:prstGeom prst="rect">
              <a:avLst/>
            </a:prstGeom>
            <a:blipFill rotWithShape="0">
              <a:blip r:embed="rId9"/>
              <a:srcRect/>
              <a:stretch/>
            </a:blipFill>
            <a:ln w="0">
              <a:noFill/>
            </a:ln>
          </p:spPr>
          <p:style>
            <a:lnRef idx="0"/>
            <a:fillRef idx="0"/>
            <a:effectRef idx="0"/>
            <a:fontRef idx="minor"/>
          </p:style>
        </p:sp>
        <p:sp>
          <p:nvSpPr>
            <p:cNvPr id="661" name="object 58"/>
            <p:cNvSpPr/>
            <p:nvPr/>
          </p:nvSpPr>
          <p:spPr>
            <a:xfrm>
              <a:off x="12948120" y="9595800"/>
              <a:ext cx="4539960" cy="214920"/>
            </a:xfrm>
            <a:custGeom>
              <a:avLst/>
              <a:gdLst/>
              <a:ahLst/>
              <a:rect l="l" t="t" r="r" b="b"/>
              <a:pathLst>
                <a:path w="4540250" h="215265">
                  <a:moveTo>
                    <a:pt x="4539958" y="165"/>
                  </a:moveTo>
                  <a:lnTo>
                    <a:pt x="2484653" y="165"/>
                  </a:lnTo>
                  <a:lnTo>
                    <a:pt x="2484678" y="0"/>
                  </a:lnTo>
                  <a:lnTo>
                    <a:pt x="2427655" y="0"/>
                  </a:lnTo>
                  <a:lnTo>
                    <a:pt x="2419604" y="49885"/>
                  </a:lnTo>
                  <a:lnTo>
                    <a:pt x="2397201" y="93218"/>
                  </a:lnTo>
                  <a:lnTo>
                    <a:pt x="2363051" y="127419"/>
                  </a:lnTo>
                  <a:lnTo>
                    <a:pt x="2319769" y="149860"/>
                  </a:lnTo>
                  <a:lnTo>
                    <a:pt x="2269985" y="157911"/>
                  </a:lnTo>
                  <a:lnTo>
                    <a:pt x="2220176" y="149860"/>
                  </a:lnTo>
                  <a:lnTo>
                    <a:pt x="2176894" y="127419"/>
                  </a:lnTo>
                  <a:lnTo>
                    <a:pt x="2142744" y="93218"/>
                  </a:lnTo>
                  <a:lnTo>
                    <a:pt x="2120341" y="49885"/>
                  </a:lnTo>
                  <a:lnTo>
                    <a:pt x="2112289" y="0"/>
                  </a:lnTo>
                  <a:lnTo>
                    <a:pt x="2055266" y="0"/>
                  </a:lnTo>
                  <a:lnTo>
                    <a:pt x="2055279" y="165"/>
                  </a:lnTo>
                  <a:lnTo>
                    <a:pt x="0" y="165"/>
                  </a:lnTo>
                  <a:lnTo>
                    <a:pt x="0" y="62699"/>
                  </a:lnTo>
                  <a:lnTo>
                    <a:pt x="2065756" y="62699"/>
                  </a:lnTo>
                  <a:lnTo>
                    <a:pt x="2077123" y="94462"/>
                  </a:lnTo>
                  <a:lnTo>
                    <a:pt x="2102485" y="134366"/>
                  </a:lnTo>
                  <a:lnTo>
                    <a:pt x="2135746" y="167678"/>
                  </a:lnTo>
                  <a:lnTo>
                    <a:pt x="2175624" y="193065"/>
                  </a:lnTo>
                  <a:lnTo>
                    <a:pt x="2220798" y="209257"/>
                  </a:lnTo>
                  <a:lnTo>
                    <a:pt x="2269985" y="214934"/>
                  </a:lnTo>
                  <a:lnTo>
                    <a:pt x="2319159" y="209257"/>
                  </a:lnTo>
                  <a:lnTo>
                    <a:pt x="2364333" y="193065"/>
                  </a:lnTo>
                  <a:lnTo>
                    <a:pt x="2404199" y="167678"/>
                  </a:lnTo>
                  <a:lnTo>
                    <a:pt x="2437460" y="134366"/>
                  </a:lnTo>
                  <a:lnTo>
                    <a:pt x="2462822" y="94462"/>
                  </a:lnTo>
                  <a:lnTo>
                    <a:pt x="2474176" y="62699"/>
                  </a:lnTo>
                  <a:lnTo>
                    <a:pt x="4539958" y="62699"/>
                  </a:lnTo>
                  <a:lnTo>
                    <a:pt x="4539958" y="165"/>
                  </a:lnTo>
                  <a:close/>
                </a:path>
              </a:pathLst>
            </a:custGeom>
            <a:solidFill>
              <a:srgbClr val="d93b59"/>
            </a:solidFill>
            <a:ln w="0">
              <a:noFill/>
            </a:ln>
          </p:spPr>
          <p:style>
            <a:lnRef idx="0"/>
            <a:fillRef idx="0"/>
            <a:effectRef idx="0"/>
            <a:fontRef idx="minor"/>
          </p:style>
        </p:sp>
        <p:sp>
          <p:nvSpPr>
            <p:cNvPr id="662" name="object 59"/>
            <p:cNvSpPr/>
            <p:nvPr/>
          </p:nvSpPr>
          <p:spPr>
            <a:xfrm>
              <a:off x="13045680" y="8652240"/>
              <a:ext cx="4344840" cy="1075320"/>
            </a:xfrm>
            <a:custGeom>
              <a:avLst/>
              <a:gdLst/>
              <a:ahLst/>
              <a:rect l="l" t="t" r="r" b="b"/>
              <a:pathLst>
                <a:path w="4345305" h="1075690">
                  <a:moveTo>
                    <a:pt x="2172601" y="925220"/>
                  </a:moveTo>
                  <a:lnTo>
                    <a:pt x="2037892" y="750633"/>
                  </a:lnTo>
                  <a:lnTo>
                    <a:pt x="329399" y="297281"/>
                  </a:lnTo>
                  <a:lnTo>
                    <a:pt x="321830" y="325983"/>
                  </a:lnTo>
                  <a:lnTo>
                    <a:pt x="2037892" y="781227"/>
                  </a:lnTo>
                  <a:lnTo>
                    <a:pt x="2172373" y="956652"/>
                  </a:lnTo>
                  <a:lnTo>
                    <a:pt x="2172601" y="925220"/>
                  </a:lnTo>
                  <a:close/>
                </a:path>
                <a:path w="4345305" h="1075690">
                  <a:moveTo>
                    <a:pt x="3719893" y="26657"/>
                  </a:moveTo>
                  <a:lnTo>
                    <a:pt x="3706977" y="0"/>
                  </a:lnTo>
                  <a:lnTo>
                    <a:pt x="2307285" y="680732"/>
                  </a:lnTo>
                  <a:lnTo>
                    <a:pt x="2307285" y="680453"/>
                  </a:lnTo>
                  <a:lnTo>
                    <a:pt x="2172601" y="855091"/>
                  </a:lnTo>
                  <a:lnTo>
                    <a:pt x="2037892" y="680453"/>
                  </a:lnTo>
                  <a:lnTo>
                    <a:pt x="2037892" y="680732"/>
                  </a:lnTo>
                  <a:lnTo>
                    <a:pt x="638213" y="0"/>
                  </a:lnTo>
                  <a:lnTo>
                    <a:pt x="625284" y="26657"/>
                  </a:lnTo>
                  <a:lnTo>
                    <a:pt x="2037892" y="713676"/>
                  </a:lnTo>
                  <a:lnTo>
                    <a:pt x="2172601" y="887603"/>
                  </a:lnTo>
                  <a:lnTo>
                    <a:pt x="2307285" y="713676"/>
                  </a:lnTo>
                  <a:lnTo>
                    <a:pt x="3719893" y="26657"/>
                  </a:lnTo>
                  <a:close/>
                </a:path>
                <a:path w="4345305" h="1075690">
                  <a:moveTo>
                    <a:pt x="3893794" y="168236"/>
                  </a:moveTo>
                  <a:lnTo>
                    <a:pt x="3883482" y="139039"/>
                  </a:lnTo>
                  <a:lnTo>
                    <a:pt x="2307285" y="716800"/>
                  </a:lnTo>
                  <a:lnTo>
                    <a:pt x="2172601" y="891387"/>
                  </a:lnTo>
                  <a:lnTo>
                    <a:pt x="2037892" y="716800"/>
                  </a:lnTo>
                  <a:lnTo>
                    <a:pt x="461695" y="139039"/>
                  </a:lnTo>
                  <a:lnTo>
                    <a:pt x="451459" y="168236"/>
                  </a:lnTo>
                  <a:lnTo>
                    <a:pt x="2037892" y="749795"/>
                  </a:lnTo>
                  <a:lnTo>
                    <a:pt x="2172601" y="923836"/>
                  </a:lnTo>
                  <a:lnTo>
                    <a:pt x="2307285" y="749795"/>
                  </a:lnTo>
                  <a:lnTo>
                    <a:pt x="3893794" y="168236"/>
                  </a:lnTo>
                  <a:close/>
                </a:path>
                <a:path w="4345305" h="1075690">
                  <a:moveTo>
                    <a:pt x="4023296" y="325983"/>
                  </a:moveTo>
                  <a:lnTo>
                    <a:pt x="4015714" y="297281"/>
                  </a:lnTo>
                  <a:lnTo>
                    <a:pt x="2307285" y="750633"/>
                  </a:lnTo>
                  <a:lnTo>
                    <a:pt x="2172601" y="925220"/>
                  </a:lnTo>
                  <a:lnTo>
                    <a:pt x="2172805" y="956652"/>
                  </a:lnTo>
                  <a:lnTo>
                    <a:pt x="2307285" y="781227"/>
                  </a:lnTo>
                  <a:lnTo>
                    <a:pt x="4023296" y="325983"/>
                  </a:lnTo>
                  <a:close/>
                </a:path>
                <a:path w="4345305" h="1075690">
                  <a:moveTo>
                    <a:pt x="4178414" y="574548"/>
                  </a:moveTo>
                  <a:lnTo>
                    <a:pt x="4174350" y="545223"/>
                  </a:lnTo>
                  <a:lnTo>
                    <a:pt x="2733802" y="741832"/>
                  </a:lnTo>
                  <a:lnTo>
                    <a:pt x="4137393" y="474827"/>
                  </a:lnTo>
                  <a:lnTo>
                    <a:pt x="4131881" y="445731"/>
                  </a:lnTo>
                  <a:lnTo>
                    <a:pt x="2307285" y="792886"/>
                  </a:lnTo>
                  <a:lnTo>
                    <a:pt x="2307285" y="792543"/>
                  </a:lnTo>
                  <a:lnTo>
                    <a:pt x="2172601" y="968032"/>
                  </a:lnTo>
                  <a:lnTo>
                    <a:pt x="2037892" y="792543"/>
                  </a:lnTo>
                  <a:lnTo>
                    <a:pt x="2037892" y="792886"/>
                  </a:lnTo>
                  <a:lnTo>
                    <a:pt x="213258" y="445731"/>
                  </a:lnTo>
                  <a:lnTo>
                    <a:pt x="207848" y="474827"/>
                  </a:lnTo>
                  <a:lnTo>
                    <a:pt x="1611337" y="741832"/>
                  </a:lnTo>
                  <a:lnTo>
                    <a:pt x="170827" y="545223"/>
                  </a:lnTo>
                  <a:lnTo>
                    <a:pt x="166814" y="574548"/>
                  </a:lnTo>
                  <a:lnTo>
                    <a:pt x="2037892" y="829906"/>
                  </a:lnTo>
                  <a:lnTo>
                    <a:pt x="2172601" y="1010221"/>
                  </a:lnTo>
                  <a:lnTo>
                    <a:pt x="2307285" y="829970"/>
                  </a:lnTo>
                  <a:lnTo>
                    <a:pt x="4178414" y="574548"/>
                  </a:lnTo>
                  <a:close/>
                </a:path>
                <a:path w="4345305" h="1075690">
                  <a:moveTo>
                    <a:pt x="4345190" y="906703"/>
                  </a:moveTo>
                  <a:lnTo>
                    <a:pt x="4282325" y="642823"/>
                  </a:lnTo>
                  <a:lnTo>
                    <a:pt x="2307552" y="849185"/>
                  </a:lnTo>
                  <a:lnTo>
                    <a:pt x="2307552" y="849795"/>
                  </a:lnTo>
                  <a:lnTo>
                    <a:pt x="2173592" y="1024496"/>
                  </a:lnTo>
                  <a:lnTo>
                    <a:pt x="2171484" y="1024394"/>
                  </a:lnTo>
                  <a:lnTo>
                    <a:pt x="2037626" y="849795"/>
                  </a:lnTo>
                  <a:lnTo>
                    <a:pt x="2037626" y="849185"/>
                  </a:lnTo>
                  <a:lnTo>
                    <a:pt x="62801" y="642823"/>
                  </a:lnTo>
                  <a:lnTo>
                    <a:pt x="0" y="906703"/>
                  </a:lnTo>
                  <a:lnTo>
                    <a:pt x="2026373" y="906703"/>
                  </a:lnTo>
                  <a:lnTo>
                    <a:pt x="2137016" y="1051039"/>
                  </a:lnTo>
                  <a:lnTo>
                    <a:pt x="2137168" y="1050925"/>
                  </a:lnTo>
                  <a:lnTo>
                    <a:pt x="2142706" y="1060869"/>
                  </a:lnTo>
                  <a:lnTo>
                    <a:pt x="2150808" y="1068654"/>
                  </a:lnTo>
                  <a:lnTo>
                    <a:pt x="2160955" y="1073734"/>
                  </a:lnTo>
                  <a:lnTo>
                    <a:pt x="2172601" y="1075550"/>
                  </a:lnTo>
                  <a:lnTo>
                    <a:pt x="2184235" y="1073734"/>
                  </a:lnTo>
                  <a:lnTo>
                    <a:pt x="2194407" y="1068654"/>
                  </a:lnTo>
                  <a:lnTo>
                    <a:pt x="2202523" y="1060869"/>
                  </a:lnTo>
                  <a:lnTo>
                    <a:pt x="2208009" y="1050925"/>
                  </a:lnTo>
                  <a:lnTo>
                    <a:pt x="2208174" y="1051039"/>
                  </a:lnTo>
                  <a:lnTo>
                    <a:pt x="2318816" y="906703"/>
                  </a:lnTo>
                  <a:lnTo>
                    <a:pt x="4345190" y="906703"/>
                  </a:lnTo>
                  <a:close/>
                </a:path>
              </a:pathLst>
            </a:custGeom>
            <a:solidFill>
              <a:srgbClr val="e9e4cc"/>
            </a:solidFill>
            <a:ln w="0">
              <a:noFill/>
            </a:ln>
          </p:spPr>
          <p:style>
            <a:lnRef idx="0"/>
            <a:fillRef idx="0"/>
            <a:effectRef idx="0"/>
            <a:fontRef idx="minor"/>
          </p:style>
        </p:sp>
      </p:grpSp>
      <p:sp>
        <p:nvSpPr>
          <p:cNvPr id="663" name="PlaceHolder 1"/>
          <p:cNvSpPr>
            <a:spLocks noGrp="1"/>
          </p:cNvSpPr>
          <p:nvPr>
            <p:ph type="title"/>
          </p:nvPr>
        </p:nvSpPr>
        <p:spPr>
          <a:xfrm>
            <a:off x="1015920" y="1069560"/>
            <a:ext cx="10893240" cy="2039400"/>
          </a:xfrm>
          <a:prstGeom prst="rect">
            <a:avLst/>
          </a:prstGeom>
          <a:noFill/>
          <a:ln w="0">
            <a:noFill/>
          </a:ln>
        </p:spPr>
        <p:txBody>
          <a:bodyPr lIns="0" rIns="0" tIns="12240" bIns="0" anchor="t">
            <a:noAutofit/>
          </a:bodyPr>
          <a:p>
            <a:pPr marL="12600">
              <a:lnSpc>
                <a:spcPct val="100000"/>
              </a:lnSpc>
              <a:spcBef>
                <a:spcPts val="96"/>
              </a:spcBef>
              <a:buNone/>
            </a:pPr>
            <a:r>
              <a:rPr b="1" lang="en-US" sz="6650" spc="-222" strike="noStrike">
                <a:solidFill>
                  <a:srgbClr val="243761"/>
                </a:solidFill>
                <a:latin typeface="Arial"/>
              </a:rPr>
              <a:t>Learning </a:t>
            </a:r>
            <a:r>
              <a:rPr b="1" lang="en-US" sz="6650" spc="-276" strike="noStrike">
                <a:solidFill>
                  <a:srgbClr val="243761"/>
                </a:solidFill>
                <a:latin typeface="Arial"/>
              </a:rPr>
              <a:t>Skills</a:t>
            </a:r>
            <a:r>
              <a:rPr b="1" lang="en-US" sz="6650" spc="-182" strike="noStrike">
                <a:solidFill>
                  <a:srgbClr val="243761"/>
                </a:solidFill>
                <a:latin typeface="Arial"/>
              </a:rPr>
              <a:t> </a:t>
            </a:r>
            <a:r>
              <a:rPr b="1" lang="en-US" sz="6650" spc="-157" strike="noStrike">
                <a:solidFill>
                  <a:srgbClr val="243761"/>
                </a:solidFill>
                <a:latin typeface="Arial"/>
              </a:rPr>
              <a:t>Development</a:t>
            </a:r>
            <a:endParaRPr b="0" lang="en-US" sz="6650" spc="-1" strike="noStrike">
              <a:solidFill>
                <a:srgbClr val="000000"/>
              </a:solidFill>
              <a:latin typeface="Calibri"/>
            </a:endParaRPr>
          </a:p>
        </p:txBody>
      </p:sp>
      <p:sp>
        <p:nvSpPr>
          <p:cNvPr id="664" name="object 61"/>
          <p:cNvSpPr/>
          <p:nvPr/>
        </p:nvSpPr>
        <p:spPr>
          <a:xfrm>
            <a:off x="2058840" y="3546720"/>
            <a:ext cx="7707960" cy="4996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buNone/>
            </a:pPr>
            <a:r>
              <a:rPr b="1" lang="en-US" sz="3200" spc="-86" strike="noStrike">
                <a:solidFill>
                  <a:srgbClr val="3783fd"/>
                </a:solidFill>
                <a:latin typeface="Arial"/>
              </a:rPr>
              <a:t>Searching </a:t>
            </a:r>
            <a:r>
              <a:rPr b="1" lang="en-US" sz="3200" spc="-60" strike="noStrike">
                <a:solidFill>
                  <a:srgbClr val="3783fd"/>
                </a:solidFill>
                <a:latin typeface="Arial"/>
              </a:rPr>
              <a:t>and </a:t>
            </a:r>
            <a:r>
              <a:rPr b="1" lang="en-US" sz="3200" spc="-92" strike="noStrike">
                <a:solidFill>
                  <a:srgbClr val="3783fd"/>
                </a:solidFill>
                <a:latin typeface="Arial"/>
              </a:rPr>
              <a:t>collecting </a:t>
            </a:r>
            <a:r>
              <a:rPr b="1" lang="en-US" sz="3200" spc="-21" strike="noStrike">
                <a:solidFill>
                  <a:srgbClr val="3783fd"/>
                </a:solidFill>
                <a:latin typeface="Arial"/>
              </a:rPr>
              <a:t>the</a:t>
            </a:r>
            <a:r>
              <a:rPr b="1" lang="en-US" sz="3200" spc="111" strike="noStrike">
                <a:solidFill>
                  <a:srgbClr val="3783fd"/>
                </a:solidFill>
                <a:latin typeface="Arial"/>
              </a:rPr>
              <a:t> </a:t>
            </a:r>
            <a:r>
              <a:rPr b="1" lang="en-US" sz="3200" spc="-55" strike="noStrike">
                <a:solidFill>
                  <a:srgbClr val="3783fd"/>
                </a:solidFill>
                <a:latin typeface="Arial"/>
              </a:rPr>
              <a:t>information.</a:t>
            </a:r>
            <a:endParaRPr b="0" lang="en-IN" sz="3200" spc="-1" strike="noStrike">
              <a:latin typeface="Arial"/>
            </a:endParaRPr>
          </a:p>
        </p:txBody>
      </p:sp>
      <p:sp>
        <p:nvSpPr>
          <p:cNvPr id="665" name="object 62"/>
          <p:cNvSpPr/>
          <p:nvPr/>
        </p:nvSpPr>
        <p:spPr>
          <a:xfrm>
            <a:off x="2058840" y="4815720"/>
            <a:ext cx="8706600" cy="9871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buNone/>
            </a:pPr>
            <a:r>
              <a:rPr b="1" lang="en-US" sz="3200" spc="-41" strike="noStrike">
                <a:solidFill>
                  <a:srgbClr val="3783fd"/>
                </a:solidFill>
                <a:latin typeface="Arial"/>
              </a:rPr>
              <a:t>Arranging </a:t>
            </a:r>
            <a:r>
              <a:rPr b="1" lang="en-US" sz="3200" spc="-21" strike="noStrike">
                <a:solidFill>
                  <a:srgbClr val="3783fd"/>
                </a:solidFill>
                <a:latin typeface="Arial"/>
              </a:rPr>
              <a:t>the </a:t>
            </a:r>
            <a:r>
              <a:rPr b="1" lang="en-US" sz="3200" spc="-52" strike="noStrike">
                <a:solidFill>
                  <a:srgbClr val="3783fd"/>
                </a:solidFill>
                <a:latin typeface="Arial"/>
              </a:rPr>
              <a:t>information </a:t>
            </a:r>
            <a:r>
              <a:rPr b="1" lang="en-US" sz="3200" spc="-80" strike="noStrike">
                <a:solidFill>
                  <a:srgbClr val="3783fd"/>
                </a:solidFill>
                <a:latin typeface="Arial"/>
              </a:rPr>
              <a:t>in </a:t>
            </a:r>
            <a:r>
              <a:rPr b="1" lang="en-US" sz="3200" spc="-55" strike="noStrike">
                <a:solidFill>
                  <a:srgbClr val="3783fd"/>
                </a:solidFill>
                <a:latin typeface="Arial"/>
              </a:rPr>
              <a:t>proper</a:t>
            </a:r>
            <a:r>
              <a:rPr b="1" lang="en-US" sz="3200" spc="63" strike="noStrike">
                <a:solidFill>
                  <a:srgbClr val="3783fd"/>
                </a:solidFill>
                <a:latin typeface="Arial"/>
              </a:rPr>
              <a:t> </a:t>
            </a:r>
            <a:r>
              <a:rPr b="1" lang="en-US" sz="3200" spc="-120" strike="noStrike">
                <a:solidFill>
                  <a:srgbClr val="3783fd"/>
                </a:solidFill>
                <a:latin typeface="Arial"/>
              </a:rPr>
              <a:t>sequence.</a:t>
            </a:r>
            <a:endParaRPr b="0" lang="en-IN" sz="3200" spc="-1" strike="noStrike">
              <a:latin typeface="Arial"/>
            </a:endParaRPr>
          </a:p>
        </p:txBody>
      </p:sp>
      <p:sp>
        <p:nvSpPr>
          <p:cNvPr id="666" name="object 6"/>
          <p:cNvSpPr/>
          <p:nvPr/>
        </p:nvSpPr>
        <p:spPr>
          <a:xfrm>
            <a:off x="1244160" y="6188400"/>
            <a:ext cx="482760" cy="4690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buNone/>
            </a:pPr>
            <a:r>
              <a:rPr b="1" lang="en-US" sz="3000" spc="128" strike="noStrike">
                <a:solidFill>
                  <a:srgbClr val="ffffff"/>
                </a:solidFill>
                <a:latin typeface="Arial"/>
              </a:rPr>
              <a:t>03</a:t>
            </a:r>
            <a:endParaRPr b="0" lang="en-IN" sz="3000" spc="-1" strike="noStrike">
              <a:latin typeface="Arial"/>
            </a:endParaRPr>
          </a:p>
        </p:txBody>
      </p:sp>
      <p:sp>
        <p:nvSpPr>
          <p:cNvPr id="667" name="object 6"/>
          <p:cNvSpPr/>
          <p:nvPr/>
        </p:nvSpPr>
        <p:spPr>
          <a:xfrm>
            <a:off x="1239840" y="7463880"/>
            <a:ext cx="482760" cy="4690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buNone/>
            </a:pPr>
            <a:r>
              <a:rPr b="1" lang="en-US" sz="3000" spc="-1" strike="noStrike">
                <a:solidFill>
                  <a:srgbClr val="ffffff"/>
                </a:solidFill>
                <a:latin typeface="Arial"/>
              </a:rPr>
              <a:t>04</a:t>
            </a:r>
            <a:endParaRPr b="0" lang="en-IN" sz="30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668" name="object 2"/>
          <p:cNvSpPr/>
          <p:nvPr/>
        </p:nvSpPr>
        <p:spPr>
          <a:xfrm>
            <a:off x="1775520" y="3572640"/>
            <a:ext cx="9910080" cy="590040"/>
          </a:xfrm>
          <a:prstGeom prst="rect">
            <a:avLst/>
          </a:prstGeom>
          <a:noFill/>
          <a:ln w="0">
            <a:noFill/>
          </a:ln>
        </p:spPr>
        <p:style>
          <a:lnRef idx="0"/>
          <a:fillRef idx="0"/>
          <a:effectRef idx="0"/>
          <a:fontRef idx="minor"/>
        </p:style>
        <p:txBody>
          <a:bodyPr lIns="0" rIns="0" tIns="29880" bIns="0" anchor="t">
            <a:spAutoFit/>
          </a:bodyPr>
          <a:p>
            <a:pPr>
              <a:lnSpc>
                <a:spcPct val="115000"/>
              </a:lnSpc>
              <a:buNone/>
              <a:tabLst>
                <a:tab algn="l" pos="457200"/>
              </a:tabLst>
            </a:pPr>
            <a:r>
              <a:rPr b="1" lang="en-US" sz="3200" spc="-1" strike="noStrike">
                <a:solidFill>
                  <a:srgbClr val="4f81bd"/>
                </a:solidFill>
                <a:latin typeface="Arial"/>
                <a:ea typeface="Times New Roman"/>
              </a:rPr>
              <a:t>Fast and easy way of conducting Election.</a:t>
            </a:r>
            <a:endParaRPr b="0" lang="en-IN" sz="3200" spc="-1" strike="noStrike">
              <a:latin typeface="Arial"/>
            </a:endParaRPr>
          </a:p>
        </p:txBody>
      </p:sp>
      <p:sp>
        <p:nvSpPr>
          <p:cNvPr id="669" name="object 3"/>
          <p:cNvSpPr/>
          <p:nvPr/>
        </p:nvSpPr>
        <p:spPr>
          <a:xfrm>
            <a:off x="1775520" y="5515560"/>
            <a:ext cx="11076120" cy="1488600"/>
          </a:xfrm>
          <a:prstGeom prst="rect">
            <a:avLst/>
          </a:prstGeom>
          <a:noFill/>
          <a:ln w="0">
            <a:noFill/>
          </a:ln>
        </p:spPr>
        <p:style>
          <a:lnRef idx="0"/>
          <a:fillRef idx="0"/>
          <a:effectRef idx="0"/>
          <a:fontRef idx="minor"/>
        </p:style>
        <p:txBody>
          <a:bodyPr lIns="0" rIns="0" tIns="29880" bIns="0" anchor="t">
            <a:spAutoFit/>
          </a:bodyPr>
          <a:p>
            <a:pPr marL="12600" algn="just">
              <a:lnSpc>
                <a:spcPts val="3830"/>
              </a:lnSpc>
              <a:spcBef>
                <a:spcPts val="235"/>
              </a:spcBef>
              <a:buNone/>
              <a:tabLst>
                <a:tab algn="l" pos="1522080"/>
              </a:tabLst>
            </a:pPr>
            <a:r>
              <a:rPr b="1" lang="en-US" sz="3200" spc="-1" strike="noStrike">
                <a:solidFill>
                  <a:srgbClr val="4f81bd"/>
                </a:solidFill>
                <a:latin typeface="arial"/>
              </a:rPr>
              <a:t>Reduce the cost of paying staff to count votes manually and can provide improved accessibility for disabled voter</a:t>
            </a:r>
            <a:endParaRPr b="0" lang="en-IN" sz="3200" spc="-1" strike="noStrike">
              <a:latin typeface="Arial"/>
            </a:endParaRPr>
          </a:p>
        </p:txBody>
      </p:sp>
      <p:sp>
        <p:nvSpPr>
          <p:cNvPr id="670" name="object 4"/>
          <p:cNvSpPr/>
          <p:nvPr/>
        </p:nvSpPr>
        <p:spPr>
          <a:xfrm>
            <a:off x="1775520" y="7458840"/>
            <a:ext cx="10495440" cy="1002240"/>
          </a:xfrm>
          <a:prstGeom prst="rect">
            <a:avLst/>
          </a:prstGeom>
          <a:noFill/>
          <a:ln w="0">
            <a:noFill/>
          </a:ln>
        </p:spPr>
        <p:style>
          <a:lnRef idx="0"/>
          <a:fillRef idx="0"/>
          <a:effectRef idx="0"/>
          <a:fontRef idx="minor"/>
        </p:style>
        <p:txBody>
          <a:bodyPr lIns="0" rIns="0" tIns="29880" bIns="0" anchor="t">
            <a:spAutoFit/>
          </a:bodyPr>
          <a:p>
            <a:pPr marL="12600">
              <a:lnSpc>
                <a:spcPts val="3830"/>
              </a:lnSpc>
              <a:spcBef>
                <a:spcPts val="235"/>
              </a:spcBef>
              <a:buNone/>
              <a:tabLst>
                <a:tab algn="l" pos="2079720"/>
              </a:tabLst>
            </a:pPr>
            <a:r>
              <a:rPr b="1" lang="en-US" sz="3200" spc="-1" strike="noStrike">
                <a:solidFill>
                  <a:srgbClr val="4f81bd"/>
                </a:solidFill>
                <a:latin typeface="arial"/>
              </a:rPr>
              <a:t>Electronic voting technology intends to speed the counting of ballots</a:t>
            </a:r>
            <a:endParaRPr b="0" lang="en-IN" sz="3200" spc="-1" strike="noStrike">
              <a:latin typeface="Arial"/>
            </a:endParaRPr>
          </a:p>
        </p:txBody>
      </p:sp>
      <p:sp>
        <p:nvSpPr>
          <p:cNvPr id="671" name="object 5"/>
          <p:cNvSpPr/>
          <p:nvPr/>
        </p:nvSpPr>
        <p:spPr>
          <a:xfrm>
            <a:off x="1052640" y="2257560"/>
            <a:ext cx="6781320" cy="56160"/>
          </a:xfrm>
          <a:custGeom>
            <a:avLst/>
            <a:gdLst/>
            <a:ahLst/>
            <a:rect l="l" t="t" r="r" b="b"/>
            <a:pathLst>
              <a:path w="6781800" h="56514">
                <a:moveTo>
                  <a:pt x="0" y="56308"/>
                </a:moveTo>
                <a:lnTo>
                  <a:pt x="6781588" y="0"/>
                </a:lnTo>
              </a:path>
            </a:pathLst>
          </a:custGeom>
          <a:noFill/>
          <a:ln w="47625">
            <a:solidFill>
              <a:srgbClr val="2095f2"/>
            </a:solidFill>
            <a:round/>
          </a:ln>
        </p:spPr>
        <p:style>
          <a:lnRef idx="0"/>
          <a:fillRef idx="0"/>
          <a:effectRef idx="0"/>
          <a:fontRef idx="minor"/>
        </p:style>
      </p:sp>
      <p:sp>
        <p:nvSpPr>
          <p:cNvPr id="672" name="object 6"/>
          <p:cNvSpPr/>
          <p:nvPr/>
        </p:nvSpPr>
        <p:spPr>
          <a:xfrm>
            <a:off x="570960" y="3495240"/>
            <a:ext cx="914040" cy="914040"/>
          </a:xfrm>
          <a:custGeom>
            <a:avLst/>
            <a:gdLst/>
            <a:ahLst/>
            <a:rect l="l" t="t" r="r" b="b"/>
            <a:pathLst>
              <a:path w="914400" h="914400">
                <a:moveTo>
                  <a:pt x="457199" y="914399"/>
                </a:moveTo>
                <a:lnTo>
                  <a:pt x="410453" y="912039"/>
                </a:lnTo>
                <a:lnTo>
                  <a:pt x="365058" y="905111"/>
                </a:lnTo>
                <a:lnTo>
                  <a:pt x="321242" y="893845"/>
                </a:lnTo>
                <a:lnTo>
                  <a:pt x="279237" y="878470"/>
                </a:lnTo>
                <a:lnTo>
                  <a:pt x="239271" y="859218"/>
                </a:lnTo>
                <a:lnTo>
                  <a:pt x="201575" y="836317"/>
                </a:lnTo>
                <a:lnTo>
                  <a:pt x="166378" y="809997"/>
                </a:lnTo>
                <a:lnTo>
                  <a:pt x="133910" y="780489"/>
                </a:lnTo>
                <a:lnTo>
                  <a:pt x="104402" y="748021"/>
                </a:lnTo>
                <a:lnTo>
                  <a:pt x="78082" y="712824"/>
                </a:lnTo>
                <a:lnTo>
                  <a:pt x="55181" y="675128"/>
                </a:lnTo>
                <a:lnTo>
                  <a:pt x="35929" y="635162"/>
                </a:lnTo>
                <a:lnTo>
                  <a:pt x="20554" y="593157"/>
                </a:lnTo>
                <a:lnTo>
                  <a:pt x="9288" y="549341"/>
                </a:lnTo>
                <a:lnTo>
                  <a:pt x="2360" y="503945"/>
                </a:lnTo>
                <a:lnTo>
                  <a:pt x="0" y="457199"/>
                </a:lnTo>
                <a:lnTo>
                  <a:pt x="2360" y="410453"/>
                </a:lnTo>
                <a:lnTo>
                  <a:pt x="9288" y="365058"/>
                </a:lnTo>
                <a:lnTo>
                  <a:pt x="20554" y="321242"/>
                </a:lnTo>
                <a:lnTo>
                  <a:pt x="35929" y="279237"/>
                </a:lnTo>
                <a:lnTo>
                  <a:pt x="55181" y="239271"/>
                </a:lnTo>
                <a:lnTo>
                  <a:pt x="78082" y="201575"/>
                </a:lnTo>
                <a:lnTo>
                  <a:pt x="104402" y="166378"/>
                </a:lnTo>
                <a:lnTo>
                  <a:pt x="133910" y="133910"/>
                </a:lnTo>
                <a:lnTo>
                  <a:pt x="166378" y="104402"/>
                </a:lnTo>
                <a:lnTo>
                  <a:pt x="201575" y="78082"/>
                </a:lnTo>
                <a:lnTo>
                  <a:pt x="239271" y="55181"/>
                </a:lnTo>
                <a:lnTo>
                  <a:pt x="279237" y="35929"/>
                </a:lnTo>
                <a:lnTo>
                  <a:pt x="321242" y="20554"/>
                </a:lnTo>
                <a:lnTo>
                  <a:pt x="365058" y="9288"/>
                </a:lnTo>
                <a:lnTo>
                  <a:pt x="410453" y="2360"/>
                </a:lnTo>
                <a:lnTo>
                  <a:pt x="457199" y="0"/>
                </a:lnTo>
                <a:lnTo>
                  <a:pt x="503945" y="2360"/>
                </a:lnTo>
                <a:lnTo>
                  <a:pt x="549341" y="9288"/>
                </a:lnTo>
                <a:lnTo>
                  <a:pt x="593157" y="20554"/>
                </a:lnTo>
                <a:lnTo>
                  <a:pt x="635162" y="35929"/>
                </a:lnTo>
                <a:lnTo>
                  <a:pt x="675128" y="55181"/>
                </a:lnTo>
                <a:lnTo>
                  <a:pt x="712824" y="78082"/>
                </a:lnTo>
                <a:lnTo>
                  <a:pt x="748021" y="104402"/>
                </a:lnTo>
                <a:lnTo>
                  <a:pt x="780489" y="133910"/>
                </a:lnTo>
                <a:lnTo>
                  <a:pt x="809997" y="166378"/>
                </a:lnTo>
                <a:lnTo>
                  <a:pt x="836317" y="201575"/>
                </a:lnTo>
                <a:lnTo>
                  <a:pt x="859218" y="239271"/>
                </a:lnTo>
                <a:lnTo>
                  <a:pt x="878470" y="279237"/>
                </a:lnTo>
                <a:lnTo>
                  <a:pt x="893845" y="321242"/>
                </a:lnTo>
                <a:lnTo>
                  <a:pt x="905111" y="365058"/>
                </a:lnTo>
                <a:lnTo>
                  <a:pt x="912039" y="410453"/>
                </a:lnTo>
                <a:lnTo>
                  <a:pt x="914399" y="457199"/>
                </a:lnTo>
                <a:lnTo>
                  <a:pt x="912039" y="503945"/>
                </a:lnTo>
                <a:lnTo>
                  <a:pt x="905111" y="549341"/>
                </a:lnTo>
                <a:lnTo>
                  <a:pt x="893845" y="593157"/>
                </a:lnTo>
                <a:lnTo>
                  <a:pt x="878470" y="635162"/>
                </a:lnTo>
                <a:lnTo>
                  <a:pt x="859218" y="675128"/>
                </a:lnTo>
                <a:lnTo>
                  <a:pt x="836317" y="712824"/>
                </a:lnTo>
                <a:lnTo>
                  <a:pt x="809997" y="748021"/>
                </a:lnTo>
                <a:lnTo>
                  <a:pt x="780489" y="780489"/>
                </a:lnTo>
                <a:lnTo>
                  <a:pt x="748021" y="809997"/>
                </a:lnTo>
                <a:lnTo>
                  <a:pt x="712824" y="836317"/>
                </a:lnTo>
                <a:lnTo>
                  <a:pt x="675128" y="859218"/>
                </a:lnTo>
                <a:lnTo>
                  <a:pt x="635162" y="878470"/>
                </a:lnTo>
                <a:lnTo>
                  <a:pt x="593157" y="893845"/>
                </a:lnTo>
                <a:lnTo>
                  <a:pt x="549341" y="905111"/>
                </a:lnTo>
                <a:lnTo>
                  <a:pt x="503945" y="912039"/>
                </a:lnTo>
                <a:lnTo>
                  <a:pt x="457199" y="914399"/>
                </a:lnTo>
                <a:close/>
              </a:path>
            </a:pathLst>
          </a:custGeom>
          <a:solidFill>
            <a:srgbClr val="3783fd"/>
          </a:solidFill>
          <a:ln w="0">
            <a:noFill/>
          </a:ln>
        </p:spPr>
        <p:style>
          <a:lnRef idx="0"/>
          <a:fillRef idx="0"/>
          <a:effectRef idx="0"/>
          <a:fontRef idx="minor"/>
        </p:style>
      </p:sp>
      <p:sp>
        <p:nvSpPr>
          <p:cNvPr id="673" name="object 7"/>
          <p:cNvSpPr/>
          <p:nvPr/>
        </p:nvSpPr>
        <p:spPr>
          <a:xfrm>
            <a:off x="787320" y="3683160"/>
            <a:ext cx="482400" cy="4690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buNone/>
            </a:pPr>
            <a:r>
              <a:rPr b="1" lang="en-US" sz="3000" spc="128" strike="noStrike">
                <a:solidFill>
                  <a:srgbClr val="ffffff"/>
                </a:solidFill>
                <a:latin typeface="Arial"/>
              </a:rPr>
              <a:t>01</a:t>
            </a:r>
            <a:endParaRPr b="0" lang="en-IN" sz="3000" spc="-1" strike="noStrike">
              <a:latin typeface="Arial"/>
            </a:endParaRPr>
          </a:p>
        </p:txBody>
      </p:sp>
      <p:sp>
        <p:nvSpPr>
          <p:cNvPr id="674" name="object 8"/>
          <p:cNvSpPr/>
          <p:nvPr/>
        </p:nvSpPr>
        <p:spPr>
          <a:xfrm>
            <a:off x="570960" y="5407200"/>
            <a:ext cx="914040" cy="914040"/>
          </a:xfrm>
          <a:custGeom>
            <a:avLst/>
            <a:gdLst/>
            <a:ahLst/>
            <a:rect l="l" t="t" r="r" b="b"/>
            <a:pathLst>
              <a:path w="914400" h="914400">
                <a:moveTo>
                  <a:pt x="457199" y="914399"/>
                </a:moveTo>
                <a:lnTo>
                  <a:pt x="410453" y="912039"/>
                </a:lnTo>
                <a:lnTo>
                  <a:pt x="365058" y="905111"/>
                </a:lnTo>
                <a:lnTo>
                  <a:pt x="321242" y="893845"/>
                </a:lnTo>
                <a:lnTo>
                  <a:pt x="279237" y="878470"/>
                </a:lnTo>
                <a:lnTo>
                  <a:pt x="239271" y="859218"/>
                </a:lnTo>
                <a:lnTo>
                  <a:pt x="201575" y="836317"/>
                </a:lnTo>
                <a:lnTo>
                  <a:pt x="166378" y="809997"/>
                </a:lnTo>
                <a:lnTo>
                  <a:pt x="133910" y="780489"/>
                </a:lnTo>
                <a:lnTo>
                  <a:pt x="104402" y="748021"/>
                </a:lnTo>
                <a:lnTo>
                  <a:pt x="78082" y="712824"/>
                </a:lnTo>
                <a:lnTo>
                  <a:pt x="55181" y="675128"/>
                </a:lnTo>
                <a:lnTo>
                  <a:pt x="35929" y="635162"/>
                </a:lnTo>
                <a:lnTo>
                  <a:pt x="20554" y="593157"/>
                </a:lnTo>
                <a:lnTo>
                  <a:pt x="9288" y="549341"/>
                </a:lnTo>
                <a:lnTo>
                  <a:pt x="2360" y="503945"/>
                </a:lnTo>
                <a:lnTo>
                  <a:pt x="0" y="457199"/>
                </a:lnTo>
                <a:lnTo>
                  <a:pt x="2360" y="410453"/>
                </a:lnTo>
                <a:lnTo>
                  <a:pt x="9288" y="365058"/>
                </a:lnTo>
                <a:lnTo>
                  <a:pt x="20554" y="321242"/>
                </a:lnTo>
                <a:lnTo>
                  <a:pt x="35929" y="279237"/>
                </a:lnTo>
                <a:lnTo>
                  <a:pt x="55181" y="239271"/>
                </a:lnTo>
                <a:lnTo>
                  <a:pt x="78082" y="201575"/>
                </a:lnTo>
                <a:lnTo>
                  <a:pt x="104402" y="166378"/>
                </a:lnTo>
                <a:lnTo>
                  <a:pt x="133910" y="133910"/>
                </a:lnTo>
                <a:lnTo>
                  <a:pt x="166378" y="104402"/>
                </a:lnTo>
                <a:lnTo>
                  <a:pt x="201575" y="78082"/>
                </a:lnTo>
                <a:lnTo>
                  <a:pt x="239271" y="55181"/>
                </a:lnTo>
                <a:lnTo>
                  <a:pt x="279237" y="35929"/>
                </a:lnTo>
                <a:lnTo>
                  <a:pt x="321242" y="20554"/>
                </a:lnTo>
                <a:lnTo>
                  <a:pt x="365058" y="9288"/>
                </a:lnTo>
                <a:lnTo>
                  <a:pt x="410453" y="2360"/>
                </a:lnTo>
                <a:lnTo>
                  <a:pt x="457199" y="0"/>
                </a:lnTo>
                <a:lnTo>
                  <a:pt x="503945" y="2360"/>
                </a:lnTo>
                <a:lnTo>
                  <a:pt x="549341" y="9288"/>
                </a:lnTo>
                <a:lnTo>
                  <a:pt x="593157" y="20554"/>
                </a:lnTo>
                <a:lnTo>
                  <a:pt x="635162" y="35929"/>
                </a:lnTo>
                <a:lnTo>
                  <a:pt x="675128" y="55181"/>
                </a:lnTo>
                <a:lnTo>
                  <a:pt x="712824" y="78082"/>
                </a:lnTo>
                <a:lnTo>
                  <a:pt x="748021" y="104402"/>
                </a:lnTo>
                <a:lnTo>
                  <a:pt x="780489" y="133910"/>
                </a:lnTo>
                <a:lnTo>
                  <a:pt x="809997" y="166378"/>
                </a:lnTo>
                <a:lnTo>
                  <a:pt x="836317" y="201575"/>
                </a:lnTo>
                <a:lnTo>
                  <a:pt x="859218" y="239271"/>
                </a:lnTo>
                <a:lnTo>
                  <a:pt x="878470" y="279237"/>
                </a:lnTo>
                <a:lnTo>
                  <a:pt x="893845" y="321242"/>
                </a:lnTo>
                <a:lnTo>
                  <a:pt x="905111" y="365058"/>
                </a:lnTo>
                <a:lnTo>
                  <a:pt x="912039" y="410453"/>
                </a:lnTo>
                <a:lnTo>
                  <a:pt x="914399" y="457199"/>
                </a:lnTo>
                <a:lnTo>
                  <a:pt x="912039" y="503945"/>
                </a:lnTo>
                <a:lnTo>
                  <a:pt x="905111" y="549341"/>
                </a:lnTo>
                <a:lnTo>
                  <a:pt x="893845" y="593157"/>
                </a:lnTo>
                <a:lnTo>
                  <a:pt x="878470" y="635162"/>
                </a:lnTo>
                <a:lnTo>
                  <a:pt x="859218" y="675128"/>
                </a:lnTo>
                <a:lnTo>
                  <a:pt x="836317" y="712824"/>
                </a:lnTo>
                <a:lnTo>
                  <a:pt x="809997" y="748021"/>
                </a:lnTo>
                <a:lnTo>
                  <a:pt x="780489" y="780489"/>
                </a:lnTo>
                <a:lnTo>
                  <a:pt x="748021" y="809997"/>
                </a:lnTo>
                <a:lnTo>
                  <a:pt x="712824" y="836317"/>
                </a:lnTo>
                <a:lnTo>
                  <a:pt x="675128" y="859218"/>
                </a:lnTo>
                <a:lnTo>
                  <a:pt x="635162" y="878470"/>
                </a:lnTo>
                <a:lnTo>
                  <a:pt x="593157" y="893845"/>
                </a:lnTo>
                <a:lnTo>
                  <a:pt x="549341" y="905111"/>
                </a:lnTo>
                <a:lnTo>
                  <a:pt x="503945" y="912039"/>
                </a:lnTo>
                <a:lnTo>
                  <a:pt x="457199" y="914399"/>
                </a:lnTo>
                <a:close/>
              </a:path>
            </a:pathLst>
          </a:custGeom>
          <a:solidFill>
            <a:srgbClr val="3783fd"/>
          </a:solidFill>
          <a:ln w="0">
            <a:noFill/>
          </a:ln>
        </p:spPr>
        <p:style>
          <a:lnRef idx="0"/>
          <a:fillRef idx="0"/>
          <a:effectRef idx="0"/>
          <a:fontRef idx="minor"/>
        </p:style>
      </p:sp>
      <p:sp>
        <p:nvSpPr>
          <p:cNvPr id="675" name="object 9"/>
          <p:cNvSpPr/>
          <p:nvPr/>
        </p:nvSpPr>
        <p:spPr>
          <a:xfrm>
            <a:off x="787320" y="5595120"/>
            <a:ext cx="482760" cy="4690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buNone/>
            </a:pPr>
            <a:r>
              <a:rPr b="1" lang="en-US" sz="3000" spc="128" strike="noStrike">
                <a:solidFill>
                  <a:srgbClr val="ffffff"/>
                </a:solidFill>
                <a:latin typeface="Arial"/>
              </a:rPr>
              <a:t>02</a:t>
            </a:r>
            <a:endParaRPr b="0" lang="en-IN" sz="3000" spc="-1" strike="noStrike">
              <a:latin typeface="Arial"/>
            </a:endParaRPr>
          </a:p>
        </p:txBody>
      </p:sp>
      <p:sp>
        <p:nvSpPr>
          <p:cNvPr id="676" name="object 10"/>
          <p:cNvSpPr/>
          <p:nvPr/>
        </p:nvSpPr>
        <p:spPr>
          <a:xfrm>
            <a:off x="570960" y="7311960"/>
            <a:ext cx="914040" cy="914040"/>
          </a:xfrm>
          <a:custGeom>
            <a:avLst/>
            <a:gdLst/>
            <a:ahLst/>
            <a:rect l="l" t="t" r="r" b="b"/>
            <a:pathLst>
              <a:path w="914400" h="914400">
                <a:moveTo>
                  <a:pt x="457199" y="914399"/>
                </a:moveTo>
                <a:lnTo>
                  <a:pt x="410453" y="912039"/>
                </a:lnTo>
                <a:lnTo>
                  <a:pt x="365058" y="905111"/>
                </a:lnTo>
                <a:lnTo>
                  <a:pt x="321242" y="893845"/>
                </a:lnTo>
                <a:lnTo>
                  <a:pt x="279237" y="878470"/>
                </a:lnTo>
                <a:lnTo>
                  <a:pt x="239271" y="859218"/>
                </a:lnTo>
                <a:lnTo>
                  <a:pt x="201575" y="836317"/>
                </a:lnTo>
                <a:lnTo>
                  <a:pt x="166378" y="809997"/>
                </a:lnTo>
                <a:lnTo>
                  <a:pt x="133910" y="780489"/>
                </a:lnTo>
                <a:lnTo>
                  <a:pt x="104402" y="748021"/>
                </a:lnTo>
                <a:lnTo>
                  <a:pt x="78082" y="712824"/>
                </a:lnTo>
                <a:lnTo>
                  <a:pt x="55181" y="675128"/>
                </a:lnTo>
                <a:lnTo>
                  <a:pt x="35929" y="635162"/>
                </a:lnTo>
                <a:lnTo>
                  <a:pt x="20554" y="593157"/>
                </a:lnTo>
                <a:lnTo>
                  <a:pt x="9288" y="549341"/>
                </a:lnTo>
                <a:lnTo>
                  <a:pt x="2360" y="503945"/>
                </a:lnTo>
                <a:lnTo>
                  <a:pt x="0" y="457199"/>
                </a:lnTo>
                <a:lnTo>
                  <a:pt x="2360" y="410453"/>
                </a:lnTo>
                <a:lnTo>
                  <a:pt x="9288" y="365058"/>
                </a:lnTo>
                <a:lnTo>
                  <a:pt x="20554" y="321242"/>
                </a:lnTo>
                <a:lnTo>
                  <a:pt x="35929" y="279237"/>
                </a:lnTo>
                <a:lnTo>
                  <a:pt x="55181" y="239271"/>
                </a:lnTo>
                <a:lnTo>
                  <a:pt x="78082" y="201575"/>
                </a:lnTo>
                <a:lnTo>
                  <a:pt x="104402" y="166378"/>
                </a:lnTo>
                <a:lnTo>
                  <a:pt x="133910" y="133910"/>
                </a:lnTo>
                <a:lnTo>
                  <a:pt x="166378" y="104402"/>
                </a:lnTo>
                <a:lnTo>
                  <a:pt x="201575" y="78082"/>
                </a:lnTo>
                <a:lnTo>
                  <a:pt x="239271" y="55181"/>
                </a:lnTo>
                <a:lnTo>
                  <a:pt x="279237" y="35929"/>
                </a:lnTo>
                <a:lnTo>
                  <a:pt x="321242" y="20554"/>
                </a:lnTo>
                <a:lnTo>
                  <a:pt x="365058" y="9288"/>
                </a:lnTo>
                <a:lnTo>
                  <a:pt x="410453" y="2360"/>
                </a:lnTo>
                <a:lnTo>
                  <a:pt x="457199" y="0"/>
                </a:lnTo>
                <a:lnTo>
                  <a:pt x="503945" y="2360"/>
                </a:lnTo>
                <a:lnTo>
                  <a:pt x="549341" y="9288"/>
                </a:lnTo>
                <a:lnTo>
                  <a:pt x="593157" y="20554"/>
                </a:lnTo>
                <a:lnTo>
                  <a:pt x="635162" y="35929"/>
                </a:lnTo>
                <a:lnTo>
                  <a:pt x="675128" y="55181"/>
                </a:lnTo>
                <a:lnTo>
                  <a:pt x="712824" y="78082"/>
                </a:lnTo>
                <a:lnTo>
                  <a:pt x="748021" y="104402"/>
                </a:lnTo>
                <a:lnTo>
                  <a:pt x="780489" y="133910"/>
                </a:lnTo>
                <a:lnTo>
                  <a:pt x="809997" y="166378"/>
                </a:lnTo>
                <a:lnTo>
                  <a:pt x="836317" y="201575"/>
                </a:lnTo>
                <a:lnTo>
                  <a:pt x="859218" y="239271"/>
                </a:lnTo>
                <a:lnTo>
                  <a:pt x="878470" y="279237"/>
                </a:lnTo>
                <a:lnTo>
                  <a:pt x="893845" y="321242"/>
                </a:lnTo>
                <a:lnTo>
                  <a:pt x="905111" y="365058"/>
                </a:lnTo>
                <a:lnTo>
                  <a:pt x="912039" y="410453"/>
                </a:lnTo>
                <a:lnTo>
                  <a:pt x="914399" y="457199"/>
                </a:lnTo>
                <a:lnTo>
                  <a:pt x="912039" y="503945"/>
                </a:lnTo>
                <a:lnTo>
                  <a:pt x="905111" y="549341"/>
                </a:lnTo>
                <a:lnTo>
                  <a:pt x="893845" y="593157"/>
                </a:lnTo>
                <a:lnTo>
                  <a:pt x="878470" y="635162"/>
                </a:lnTo>
                <a:lnTo>
                  <a:pt x="859218" y="675128"/>
                </a:lnTo>
                <a:lnTo>
                  <a:pt x="836317" y="712824"/>
                </a:lnTo>
                <a:lnTo>
                  <a:pt x="809997" y="748021"/>
                </a:lnTo>
                <a:lnTo>
                  <a:pt x="780489" y="780489"/>
                </a:lnTo>
                <a:lnTo>
                  <a:pt x="748021" y="809997"/>
                </a:lnTo>
                <a:lnTo>
                  <a:pt x="712824" y="836317"/>
                </a:lnTo>
                <a:lnTo>
                  <a:pt x="675128" y="859218"/>
                </a:lnTo>
                <a:lnTo>
                  <a:pt x="635162" y="878470"/>
                </a:lnTo>
                <a:lnTo>
                  <a:pt x="593157" y="893845"/>
                </a:lnTo>
                <a:lnTo>
                  <a:pt x="549341" y="905111"/>
                </a:lnTo>
                <a:lnTo>
                  <a:pt x="503945" y="912039"/>
                </a:lnTo>
                <a:lnTo>
                  <a:pt x="457199" y="914399"/>
                </a:lnTo>
                <a:close/>
              </a:path>
            </a:pathLst>
          </a:custGeom>
          <a:solidFill>
            <a:srgbClr val="3783fd"/>
          </a:solidFill>
          <a:ln w="0">
            <a:noFill/>
          </a:ln>
        </p:spPr>
        <p:style>
          <a:lnRef idx="0"/>
          <a:fillRef idx="0"/>
          <a:effectRef idx="0"/>
          <a:fontRef idx="minor"/>
        </p:style>
      </p:sp>
      <p:sp>
        <p:nvSpPr>
          <p:cNvPr id="677" name="object 11"/>
          <p:cNvSpPr/>
          <p:nvPr/>
        </p:nvSpPr>
        <p:spPr>
          <a:xfrm>
            <a:off x="787320" y="7499880"/>
            <a:ext cx="482400" cy="4690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buNone/>
            </a:pPr>
            <a:r>
              <a:rPr b="1" lang="en-US" sz="3000" spc="128" strike="noStrike">
                <a:solidFill>
                  <a:srgbClr val="ffffff"/>
                </a:solidFill>
                <a:latin typeface="Arial"/>
              </a:rPr>
              <a:t>03</a:t>
            </a:r>
            <a:endParaRPr b="0" lang="en-IN" sz="3000" spc="-1" strike="noStrike">
              <a:latin typeface="Arial"/>
            </a:endParaRPr>
          </a:p>
        </p:txBody>
      </p:sp>
      <p:sp>
        <p:nvSpPr>
          <p:cNvPr id="678" name="object 12"/>
          <p:cNvSpPr/>
          <p:nvPr/>
        </p:nvSpPr>
        <p:spPr>
          <a:xfrm>
            <a:off x="15063120" y="7785360"/>
            <a:ext cx="626400" cy="55440"/>
          </a:xfrm>
          <a:custGeom>
            <a:avLst/>
            <a:gdLst/>
            <a:ahLst/>
            <a:rect l="l" t="t" r="r" b="b"/>
            <a:pathLst>
              <a:path w="626744" h="55879">
                <a:moveTo>
                  <a:pt x="626687" y="55445"/>
                </a:moveTo>
                <a:lnTo>
                  <a:pt x="0" y="55445"/>
                </a:lnTo>
                <a:lnTo>
                  <a:pt x="0" y="0"/>
                </a:lnTo>
                <a:lnTo>
                  <a:pt x="626687" y="0"/>
                </a:lnTo>
                <a:lnTo>
                  <a:pt x="626687" y="55445"/>
                </a:lnTo>
                <a:close/>
              </a:path>
            </a:pathLst>
          </a:custGeom>
          <a:solidFill>
            <a:srgbClr val="b8c4c3"/>
          </a:solidFill>
          <a:ln w="0">
            <a:noFill/>
          </a:ln>
        </p:spPr>
        <p:style>
          <a:lnRef idx="0"/>
          <a:fillRef idx="0"/>
          <a:effectRef idx="0"/>
          <a:fontRef idx="minor"/>
        </p:style>
      </p:sp>
      <p:grpSp>
        <p:nvGrpSpPr>
          <p:cNvPr id="679" name="object 13"/>
          <p:cNvGrpSpPr/>
          <p:nvPr/>
        </p:nvGrpSpPr>
        <p:grpSpPr>
          <a:xfrm>
            <a:off x="12737880" y="5864760"/>
            <a:ext cx="5045400" cy="4112640"/>
            <a:chOff x="12737880" y="5864760"/>
            <a:chExt cx="5045400" cy="4112640"/>
          </a:xfrm>
        </p:grpSpPr>
        <p:sp>
          <p:nvSpPr>
            <p:cNvPr id="680" name="object 14"/>
            <p:cNvSpPr/>
            <p:nvPr/>
          </p:nvSpPr>
          <p:spPr>
            <a:xfrm>
              <a:off x="13560840" y="7015320"/>
              <a:ext cx="964080" cy="963720"/>
            </a:xfrm>
            <a:custGeom>
              <a:avLst/>
              <a:gdLst/>
              <a:ahLst/>
              <a:rect l="l" t="t" r="r" b="b"/>
              <a:pathLst>
                <a:path w="964565" h="963929">
                  <a:moveTo>
                    <a:pt x="481974" y="963789"/>
                  </a:moveTo>
                  <a:lnTo>
                    <a:pt x="432696" y="961301"/>
                  </a:lnTo>
                  <a:lnTo>
                    <a:pt x="384841" y="953998"/>
                  </a:lnTo>
                  <a:lnTo>
                    <a:pt x="338651" y="942124"/>
                  </a:lnTo>
                  <a:lnTo>
                    <a:pt x="294370" y="925919"/>
                  </a:lnTo>
                  <a:lnTo>
                    <a:pt x="252238" y="905627"/>
                  </a:lnTo>
                  <a:lnTo>
                    <a:pt x="212499" y="881490"/>
                  </a:lnTo>
                  <a:lnTo>
                    <a:pt x="175395" y="853749"/>
                  </a:lnTo>
                  <a:lnTo>
                    <a:pt x="141168" y="822647"/>
                  </a:lnTo>
                  <a:lnTo>
                    <a:pt x="110061" y="788427"/>
                  </a:lnTo>
                  <a:lnTo>
                    <a:pt x="82314" y="751331"/>
                  </a:lnTo>
                  <a:lnTo>
                    <a:pt x="58172" y="711600"/>
                  </a:lnTo>
                  <a:lnTo>
                    <a:pt x="37876" y="669478"/>
                  </a:lnTo>
                  <a:lnTo>
                    <a:pt x="21669" y="625206"/>
                  </a:lnTo>
                  <a:lnTo>
                    <a:pt x="9792" y="579027"/>
                  </a:lnTo>
                  <a:lnTo>
                    <a:pt x="2488" y="531183"/>
                  </a:lnTo>
                  <a:lnTo>
                    <a:pt x="0" y="481916"/>
                  </a:lnTo>
                  <a:lnTo>
                    <a:pt x="2488" y="432648"/>
                  </a:lnTo>
                  <a:lnTo>
                    <a:pt x="9792" y="384803"/>
                  </a:lnTo>
                  <a:lnTo>
                    <a:pt x="21669" y="338622"/>
                  </a:lnTo>
                  <a:lnTo>
                    <a:pt x="37876" y="294347"/>
                  </a:lnTo>
                  <a:lnTo>
                    <a:pt x="58172" y="252221"/>
                  </a:lnTo>
                  <a:lnTo>
                    <a:pt x="82314" y="212487"/>
                  </a:lnTo>
                  <a:lnTo>
                    <a:pt x="110061" y="175387"/>
                  </a:lnTo>
                  <a:lnTo>
                    <a:pt x="141168" y="141163"/>
                  </a:lnTo>
                  <a:lnTo>
                    <a:pt x="175395" y="110057"/>
                  </a:lnTo>
                  <a:lnTo>
                    <a:pt x="212499" y="82312"/>
                  </a:lnTo>
                  <a:lnTo>
                    <a:pt x="252238" y="58171"/>
                  </a:lnTo>
                  <a:lnTo>
                    <a:pt x="294370" y="37876"/>
                  </a:lnTo>
                  <a:lnTo>
                    <a:pt x="338651" y="21668"/>
                  </a:lnTo>
                  <a:lnTo>
                    <a:pt x="384841" y="9792"/>
                  </a:lnTo>
                  <a:lnTo>
                    <a:pt x="432696" y="2488"/>
                  </a:lnTo>
                  <a:lnTo>
                    <a:pt x="481974" y="0"/>
                  </a:lnTo>
                  <a:lnTo>
                    <a:pt x="531255" y="2488"/>
                  </a:lnTo>
                  <a:lnTo>
                    <a:pt x="579114" y="9792"/>
                  </a:lnTo>
                  <a:lnTo>
                    <a:pt x="625309" y="21668"/>
                  </a:lnTo>
                  <a:lnTo>
                    <a:pt x="669595" y="37876"/>
                  </a:lnTo>
                  <a:lnTo>
                    <a:pt x="711732" y="58171"/>
                  </a:lnTo>
                  <a:lnTo>
                    <a:pt x="751477" y="82312"/>
                  </a:lnTo>
                  <a:lnTo>
                    <a:pt x="788587" y="110057"/>
                  </a:lnTo>
                  <a:lnTo>
                    <a:pt x="822820" y="141163"/>
                  </a:lnTo>
                  <a:lnTo>
                    <a:pt x="853933" y="175387"/>
                  </a:lnTo>
                  <a:lnTo>
                    <a:pt x="881685" y="212487"/>
                  </a:lnTo>
                  <a:lnTo>
                    <a:pt x="905832" y="252221"/>
                  </a:lnTo>
                  <a:lnTo>
                    <a:pt x="926132" y="294347"/>
                  </a:lnTo>
                  <a:lnTo>
                    <a:pt x="942344" y="338622"/>
                  </a:lnTo>
                  <a:lnTo>
                    <a:pt x="954223" y="384803"/>
                  </a:lnTo>
                  <a:lnTo>
                    <a:pt x="961529" y="432648"/>
                  </a:lnTo>
                  <a:lnTo>
                    <a:pt x="964018" y="481916"/>
                  </a:lnTo>
                  <a:lnTo>
                    <a:pt x="961529" y="531183"/>
                  </a:lnTo>
                  <a:lnTo>
                    <a:pt x="954223" y="579027"/>
                  </a:lnTo>
                  <a:lnTo>
                    <a:pt x="942344" y="625206"/>
                  </a:lnTo>
                  <a:lnTo>
                    <a:pt x="926132" y="669478"/>
                  </a:lnTo>
                  <a:lnTo>
                    <a:pt x="905832" y="711600"/>
                  </a:lnTo>
                  <a:lnTo>
                    <a:pt x="881685" y="751331"/>
                  </a:lnTo>
                  <a:lnTo>
                    <a:pt x="853933" y="788427"/>
                  </a:lnTo>
                  <a:lnTo>
                    <a:pt x="822820" y="822647"/>
                  </a:lnTo>
                  <a:lnTo>
                    <a:pt x="788587" y="853749"/>
                  </a:lnTo>
                  <a:lnTo>
                    <a:pt x="751477" y="881490"/>
                  </a:lnTo>
                  <a:lnTo>
                    <a:pt x="711732" y="905627"/>
                  </a:lnTo>
                  <a:lnTo>
                    <a:pt x="669595" y="925919"/>
                  </a:lnTo>
                  <a:lnTo>
                    <a:pt x="625309" y="942124"/>
                  </a:lnTo>
                  <a:lnTo>
                    <a:pt x="579114" y="953998"/>
                  </a:lnTo>
                  <a:lnTo>
                    <a:pt x="531255" y="961301"/>
                  </a:lnTo>
                  <a:lnTo>
                    <a:pt x="481974" y="963789"/>
                  </a:lnTo>
                  <a:close/>
                </a:path>
              </a:pathLst>
            </a:custGeom>
            <a:solidFill>
              <a:srgbClr val="409cc2"/>
            </a:solidFill>
            <a:ln w="0">
              <a:noFill/>
            </a:ln>
          </p:spPr>
          <p:style>
            <a:lnRef idx="0"/>
            <a:fillRef idx="0"/>
            <a:effectRef idx="0"/>
            <a:fontRef idx="minor"/>
          </p:style>
        </p:sp>
        <p:sp>
          <p:nvSpPr>
            <p:cNvPr id="681" name="object 15"/>
            <p:cNvSpPr/>
            <p:nvPr/>
          </p:nvSpPr>
          <p:spPr>
            <a:xfrm>
              <a:off x="13664520" y="7165080"/>
              <a:ext cx="756000" cy="748440"/>
            </a:xfrm>
            <a:custGeom>
              <a:avLst/>
              <a:gdLst/>
              <a:ahLst/>
              <a:rect l="l" t="t" r="r" b="b"/>
              <a:pathLst>
                <a:path w="756284" h="748665">
                  <a:moveTo>
                    <a:pt x="556609" y="748151"/>
                  </a:moveTo>
                  <a:lnTo>
                    <a:pt x="409310" y="611708"/>
                  </a:lnTo>
                  <a:lnTo>
                    <a:pt x="401591" y="612170"/>
                  </a:lnTo>
                  <a:lnTo>
                    <a:pt x="378038" y="612833"/>
                  </a:lnTo>
                  <a:lnTo>
                    <a:pt x="326748" y="610037"/>
                  </a:lnTo>
                  <a:lnTo>
                    <a:pt x="277554" y="601889"/>
                  </a:lnTo>
                  <a:lnTo>
                    <a:pt x="230904" y="588757"/>
                  </a:lnTo>
                  <a:lnTo>
                    <a:pt x="187252" y="571004"/>
                  </a:lnTo>
                  <a:lnTo>
                    <a:pt x="147046" y="548994"/>
                  </a:lnTo>
                  <a:lnTo>
                    <a:pt x="110739" y="523094"/>
                  </a:lnTo>
                  <a:lnTo>
                    <a:pt x="78780" y="493668"/>
                  </a:lnTo>
                  <a:lnTo>
                    <a:pt x="51621" y="461081"/>
                  </a:lnTo>
                  <a:lnTo>
                    <a:pt x="29713" y="425697"/>
                  </a:lnTo>
                  <a:lnTo>
                    <a:pt x="13506" y="387882"/>
                  </a:lnTo>
                  <a:lnTo>
                    <a:pt x="3451" y="348000"/>
                  </a:lnTo>
                  <a:lnTo>
                    <a:pt x="0" y="306416"/>
                  </a:lnTo>
                  <a:lnTo>
                    <a:pt x="3451" y="264836"/>
                  </a:lnTo>
                  <a:lnTo>
                    <a:pt x="13506" y="224956"/>
                  </a:lnTo>
                  <a:lnTo>
                    <a:pt x="29713" y="187142"/>
                  </a:lnTo>
                  <a:lnTo>
                    <a:pt x="51621" y="151758"/>
                  </a:lnTo>
                  <a:lnTo>
                    <a:pt x="78780" y="119171"/>
                  </a:lnTo>
                  <a:lnTo>
                    <a:pt x="110739" y="89744"/>
                  </a:lnTo>
                  <a:lnTo>
                    <a:pt x="147046" y="63843"/>
                  </a:lnTo>
                  <a:lnTo>
                    <a:pt x="187252" y="41833"/>
                  </a:lnTo>
                  <a:lnTo>
                    <a:pt x="230904" y="24078"/>
                  </a:lnTo>
                  <a:lnTo>
                    <a:pt x="277554" y="10944"/>
                  </a:lnTo>
                  <a:lnTo>
                    <a:pt x="326748" y="2797"/>
                  </a:lnTo>
                  <a:lnTo>
                    <a:pt x="378038" y="0"/>
                  </a:lnTo>
                  <a:lnTo>
                    <a:pt x="429336" y="2797"/>
                  </a:lnTo>
                  <a:lnTo>
                    <a:pt x="478536" y="10944"/>
                  </a:lnTo>
                  <a:lnTo>
                    <a:pt x="525187" y="24078"/>
                  </a:lnTo>
                  <a:lnTo>
                    <a:pt x="568840" y="41833"/>
                  </a:lnTo>
                  <a:lnTo>
                    <a:pt x="609043" y="63843"/>
                  </a:lnTo>
                  <a:lnTo>
                    <a:pt x="645346" y="89744"/>
                  </a:lnTo>
                  <a:lnTo>
                    <a:pt x="677300" y="119171"/>
                  </a:lnTo>
                  <a:lnTo>
                    <a:pt x="704454" y="151758"/>
                  </a:lnTo>
                  <a:lnTo>
                    <a:pt x="726357" y="187142"/>
                  </a:lnTo>
                  <a:lnTo>
                    <a:pt x="742559" y="224956"/>
                  </a:lnTo>
                  <a:lnTo>
                    <a:pt x="752611" y="264836"/>
                  </a:lnTo>
                  <a:lnTo>
                    <a:pt x="756062" y="306416"/>
                  </a:lnTo>
                  <a:lnTo>
                    <a:pt x="751708" y="353061"/>
                  </a:lnTo>
                  <a:lnTo>
                    <a:pt x="739074" y="397500"/>
                  </a:lnTo>
                  <a:lnTo>
                    <a:pt x="718801" y="439214"/>
                  </a:lnTo>
                  <a:lnTo>
                    <a:pt x="691529" y="477683"/>
                  </a:lnTo>
                  <a:lnTo>
                    <a:pt x="657901" y="512387"/>
                  </a:lnTo>
                  <a:lnTo>
                    <a:pt x="618555" y="542806"/>
                  </a:lnTo>
                  <a:lnTo>
                    <a:pt x="574134" y="568421"/>
                  </a:lnTo>
                  <a:lnTo>
                    <a:pt x="525279" y="588710"/>
                  </a:lnTo>
                  <a:lnTo>
                    <a:pt x="556609" y="748151"/>
                  </a:lnTo>
                  <a:close/>
                </a:path>
              </a:pathLst>
            </a:custGeom>
            <a:solidFill>
              <a:srgbClr val="ffffff"/>
            </a:solidFill>
            <a:ln w="0">
              <a:noFill/>
            </a:ln>
          </p:spPr>
          <p:style>
            <a:lnRef idx="0"/>
            <a:fillRef idx="0"/>
            <a:effectRef idx="0"/>
            <a:fontRef idx="minor"/>
          </p:style>
        </p:sp>
        <p:sp>
          <p:nvSpPr>
            <p:cNvPr id="682" name="object 16"/>
            <p:cNvSpPr/>
            <p:nvPr/>
          </p:nvSpPr>
          <p:spPr>
            <a:xfrm>
              <a:off x="13785840" y="7418880"/>
              <a:ext cx="102240" cy="102240"/>
            </a:xfrm>
            <a:prstGeom prst="rect">
              <a:avLst/>
            </a:prstGeom>
            <a:blipFill rotWithShape="0">
              <a:blip r:embed="rId1"/>
              <a:srcRect/>
              <a:stretch/>
            </a:blipFill>
            <a:ln w="0">
              <a:noFill/>
            </a:ln>
          </p:spPr>
          <p:style>
            <a:lnRef idx="0"/>
            <a:fillRef idx="0"/>
            <a:effectRef idx="0"/>
            <a:fontRef idx="minor"/>
          </p:style>
        </p:sp>
        <p:sp>
          <p:nvSpPr>
            <p:cNvPr id="683" name="object 17"/>
            <p:cNvSpPr/>
            <p:nvPr/>
          </p:nvSpPr>
          <p:spPr>
            <a:xfrm>
              <a:off x="13991040" y="7418880"/>
              <a:ext cx="102240" cy="102240"/>
            </a:xfrm>
            <a:prstGeom prst="rect">
              <a:avLst/>
            </a:prstGeom>
            <a:blipFill rotWithShape="0">
              <a:blip r:embed="rId2"/>
              <a:srcRect/>
              <a:stretch/>
            </a:blipFill>
            <a:ln w="0">
              <a:noFill/>
            </a:ln>
          </p:spPr>
          <p:style>
            <a:lnRef idx="0"/>
            <a:fillRef idx="0"/>
            <a:effectRef idx="0"/>
            <a:fontRef idx="minor"/>
          </p:style>
        </p:sp>
        <p:sp>
          <p:nvSpPr>
            <p:cNvPr id="684" name="object 18"/>
            <p:cNvSpPr/>
            <p:nvPr/>
          </p:nvSpPr>
          <p:spPr>
            <a:xfrm>
              <a:off x="14196600" y="7418880"/>
              <a:ext cx="102240" cy="102240"/>
            </a:xfrm>
            <a:prstGeom prst="rect">
              <a:avLst/>
            </a:prstGeom>
            <a:blipFill rotWithShape="0">
              <a:blip r:embed="rId3"/>
              <a:srcRect/>
              <a:stretch/>
            </a:blipFill>
            <a:ln w="0">
              <a:noFill/>
            </a:ln>
          </p:spPr>
          <p:style>
            <a:lnRef idx="0"/>
            <a:fillRef idx="0"/>
            <a:effectRef idx="0"/>
            <a:fontRef idx="minor"/>
          </p:style>
        </p:sp>
        <p:sp>
          <p:nvSpPr>
            <p:cNvPr id="685" name="object 19"/>
            <p:cNvSpPr/>
            <p:nvPr/>
          </p:nvSpPr>
          <p:spPr>
            <a:xfrm>
              <a:off x="14179680" y="5864760"/>
              <a:ext cx="1329840" cy="1329480"/>
            </a:xfrm>
            <a:custGeom>
              <a:avLst/>
              <a:gdLst/>
              <a:ahLst/>
              <a:rect l="l" t="t" r="r" b="b"/>
              <a:pathLst>
                <a:path w="1330325" h="1329690">
                  <a:moveTo>
                    <a:pt x="664958" y="1329673"/>
                  </a:moveTo>
                  <a:lnTo>
                    <a:pt x="617468" y="1328004"/>
                  </a:lnTo>
                  <a:lnTo>
                    <a:pt x="570879" y="1323071"/>
                  </a:lnTo>
                  <a:lnTo>
                    <a:pt x="525305" y="1314988"/>
                  </a:lnTo>
                  <a:lnTo>
                    <a:pt x="480857" y="1303866"/>
                  </a:lnTo>
                  <a:lnTo>
                    <a:pt x="437647" y="1289818"/>
                  </a:lnTo>
                  <a:lnTo>
                    <a:pt x="395790" y="1272957"/>
                  </a:lnTo>
                  <a:lnTo>
                    <a:pt x="355396" y="1253394"/>
                  </a:lnTo>
                  <a:lnTo>
                    <a:pt x="316578" y="1231243"/>
                  </a:lnTo>
                  <a:lnTo>
                    <a:pt x="279450" y="1206616"/>
                  </a:lnTo>
                  <a:lnTo>
                    <a:pt x="244123" y="1179625"/>
                  </a:lnTo>
                  <a:lnTo>
                    <a:pt x="210710" y="1150382"/>
                  </a:lnTo>
                  <a:lnTo>
                    <a:pt x="179324" y="1119001"/>
                  </a:lnTo>
                  <a:lnTo>
                    <a:pt x="150077" y="1085593"/>
                  </a:lnTo>
                  <a:lnTo>
                    <a:pt x="123081" y="1050271"/>
                  </a:lnTo>
                  <a:lnTo>
                    <a:pt x="98449" y="1013148"/>
                  </a:lnTo>
                  <a:lnTo>
                    <a:pt x="76294" y="974335"/>
                  </a:lnTo>
                  <a:lnTo>
                    <a:pt x="56727" y="933946"/>
                  </a:lnTo>
                  <a:lnTo>
                    <a:pt x="39863" y="892093"/>
                  </a:lnTo>
                  <a:lnTo>
                    <a:pt x="25812" y="848888"/>
                  </a:lnTo>
                  <a:lnTo>
                    <a:pt x="14688" y="804443"/>
                  </a:lnTo>
                  <a:lnTo>
                    <a:pt x="6603" y="758872"/>
                  </a:lnTo>
                  <a:lnTo>
                    <a:pt x="1669" y="712286"/>
                  </a:lnTo>
                  <a:lnTo>
                    <a:pt x="0" y="664798"/>
                  </a:lnTo>
                  <a:lnTo>
                    <a:pt x="1669" y="617320"/>
                  </a:lnTo>
                  <a:lnTo>
                    <a:pt x="6603" y="570742"/>
                  </a:lnTo>
                  <a:lnTo>
                    <a:pt x="14688" y="525179"/>
                  </a:lnTo>
                  <a:lnTo>
                    <a:pt x="25812" y="480741"/>
                  </a:lnTo>
                  <a:lnTo>
                    <a:pt x="39863" y="437543"/>
                  </a:lnTo>
                  <a:lnTo>
                    <a:pt x="56727" y="395695"/>
                  </a:lnTo>
                  <a:lnTo>
                    <a:pt x="76294" y="355311"/>
                  </a:lnTo>
                  <a:lnTo>
                    <a:pt x="98449" y="316503"/>
                  </a:lnTo>
                  <a:lnTo>
                    <a:pt x="123081" y="279384"/>
                  </a:lnTo>
                  <a:lnTo>
                    <a:pt x="150077" y="244065"/>
                  </a:lnTo>
                  <a:lnTo>
                    <a:pt x="179324" y="210660"/>
                  </a:lnTo>
                  <a:lnTo>
                    <a:pt x="210710" y="179282"/>
                  </a:lnTo>
                  <a:lnTo>
                    <a:pt x="244123" y="150041"/>
                  </a:lnTo>
                  <a:lnTo>
                    <a:pt x="279450" y="123052"/>
                  </a:lnTo>
                  <a:lnTo>
                    <a:pt x="316578" y="98426"/>
                  </a:lnTo>
                  <a:lnTo>
                    <a:pt x="355396" y="76276"/>
                  </a:lnTo>
                  <a:lnTo>
                    <a:pt x="395790" y="56714"/>
                  </a:lnTo>
                  <a:lnTo>
                    <a:pt x="437647" y="39853"/>
                  </a:lnTo>
                  <a:lnTo>
                    <a:pt x="480857" y="25806"/>
                  </a:lnTo>
                  <a:lnTo>
                    <a:pt x="525305" y="14684"/>
                  </a:lnTo>
                  <a:lnTo>
                    <a:pt x="570879" y="6601"/>
                  </a:lnTo>
                  <a:lnTo>
                    <a:pt x="617468" y="1669"/>
                  </a:lnTo>
                  <a:lnTo>
                    <a:pt x="664958" y="0"/>
                  </a:lnTo>
                  <a:lnTo>
                    <a:pt x="712450" y="1669"/>
                  </a:lnTo>
                  <a:lnTo>
                    <a:pt x="759040" y="6601"/>
                  </a:lnTo>
                  <a:lnTo>
                    <a:pt x="804616" y="14684"/>
                  </a:lnTo>
                  <a:lnTo>
                    <a:pt x="849065" y="25806"/>
                  </a:lnTo>
                  <a:lnTo>
                    <a:pt x="892275" y="39853"/>
                  </a:lnTo>
                  <a:lnTo>
                    <a:pt x="934133" y="56714"/>
                  </a:lnTo>
                  <a:lnTo>
                    <a:pt x="974527" y="76276"/>
                  </a:lnTo>
                  <a:lnTo>
                    <a:pt x="1013344" y="98426"/>
                  </a:lnTo>
                  <a:lnTo>
                    <a:pt x="1050472" y="123052"/>
                  </a:lnTo>
                  <a:lnTo>
                    <a:pt x="1085799" y="150041"/>
                  </a:lnTo>
                  <a:lnTo>
                    <a:pt x="1119211" y="179282"/>
                  </a:lnTo>
                  <a:lnTo>
                    <a:pt x="1150597" y="210660"/>
                  </a:lnTo>
                  <a:lnTo>
                    <a:pt x="1179844" y="244065"/>
                  </a:lnTo>
                  <a:lnTo>
                    <a:pt x="1206839" y="279384"/>
                  </a:lnTo>
                  <a:lnTo>
                    <a:pt x="1231471" y="316503"/>
                  </a:lnTo>
                  <a:lnTo>
                    <a:pt x="1253625" y="355311"/>
                  </a:lnTo>
                  <a:lnTo>
                    <a:pt x="1273191" y="395695"/>
                  </a:lnTo>
                  <a:lnTo>
                    <a:pt x="1290055" y="437543"/>
                  </a:lnTo>
                  <a:lnTo>
                    <a:pt x="1304105" y="480741"/>
                  </a:lnTo>
                  <a:lnTo>
                    <a:pt x="1315229" y="525179"/>
                  </a:lnTo>
                  <a:lnTo>
                    <a:pt x="1323314" y="570742"/>
                  </a:lnTo>
                  <a:lnTo>
                    <a:pt x="1328247" y="617320"/>
                  </a:lnTo>
                  <a:lnTo>
                    <a:pt x="1329917" y="664798"/>
                  </a:lnTo>
                  <a:lnTo>
                    <a:pt x="1328247" y="712286"/>
                  </a:lnTo>
                  <a:lnTo>
                    <a:pt x="1323314" y="758872"/>
                  </a:lnTo>
                  <a:lnTo>
                    <a:pt x="1315229" y="804443"/>
                  </a:lnTo>
                  <a:lnTo>
                    <a:pt x="1304105" y="848888"/>
                  </a:lnTo>
                  <a:lnTo>
                    <a:pt x="1290055" y="892093"/>
                  </a:lnTo>
                  <a:lnTo>
                    <a:pt x="1273191" y="933946"/>
                  </a:lnTo>
                  <a:lnTo>
                    <a:pt x="1253625" y="974335"/>
                  </a:lnTo>
                  <a:lnTo>
                    <a:pt x="1231471" y="1013148"/>
                  </a:lnTo>
                  <a:lnTo>
                    <a:pt x="1206839" y="1050271"/>
                  </a:lnTo>
                  <a:lnTo>
                    <a:pt x="1179844" y="1085593"/>
                  </a:lnTo>
                  <a:lnTo>
                    <a:pt x="1150597" y="1119001"/>
                  </a:lnTo>
                  <a:lnTo>
                    <a:pt x="1119211" y="1150382"/>
                  </a:lnTo>
                  <a:lnTo>
                    <a:pt x="1085799" y="1179625"/>
                  </a:lnTo>
                  <a:lnTo>
                    <a:pt x="1050472" y="1206616"/>
                  </a:lnTo>
                  <a:lnTo>
                    <a:pt x="1013344" y="1231243"/>
                  </a:lnTo>
                  <a:lnTo>
                    <a:pt x="974527" y="1253394"/>
                  </a:lnTo>
                  <a:lnTo>
                    <a:pt x="934133" y="1272957"/>
                  </a:lnTo>
                  <a:lnTo>
                    <a:pt x="892275" y="1289818"/>
                  </a:lnTo>
                  <a:lnTo>
                    <a:pt x="849065" y="1303866"/>
                  </a:lnTo>
                  <a:lnTo>
                    <a:pt x="804616" y="1314988"/>
                  </a:lnTo>
                  <a:lnTo>
                    <a:pt x="759040" y="1323071"/>
                  </a:lnTo>
                  <a:lnTo>
                    <a:pt x="712450" y="1328004"/>
                  </a:lnTo>
                  <a:lnTo>
                    <a:pt x="664958" y="1329673"/>
                  </a:lnTo>
                  <a:close/>
                </a:path>
              </a:pathLst>
            </a:custGeom>
            <a:solidFill>
              <a:srgbClr val="d02946"/>
            </a:solidFill>
            <a:ln w="0">
              <a:noFill/>
            </a:ln>
          </p:spPr>
          <p:style>
            <a:lnRef idx="0"/>
            <a:fillRef idx="0"/>
            <a:effectRef idx="0"/>
            <a:fontRef idx="minor"/>
          </p:style>
        </p:sp>
        <p:sp>
          <p:nvSpPr>
            <p:cNvPr id="686" name="object 20"/>
            <p:cNvSpPr/>
            <p:nvPr/>
          </p:nvSpPr>
          <p:spPr>
            <a:xfrm>
              <a:off x="14680800" y="6349680"/>
              <a:ext cx="448560" cy="681480"/>
            </a:xfrm>
            <a:custGeom>
              <a:avLst/>
              <a:gdLst/>
              <a:ahLst/>
              <a:rect l="l" t="t" r="r" b="b"/>
              <a:pathLst>
                <a:path w="448944" h="681990">
                  <a:moveTo>
                    <a:pt x="320010" y="681596"/>
                  </a:moveTo>
                  <a:lnTo>
                    <a:pt x="0" y="66786"/>
                  </a:lnTo>
                  <a:lnTo>
                    <a:pt x="128292" y="0"/>
                  </a:lnTo>
                  <a:lnTo>
                    <a:pt x="448375" y="614810"/>
                  </a:lnTo>
                  <a:lnTo>
                    <a:pt x="320010" y="681596"/>
                  </a:lnTo>
                  <a:close/>
                </a:path>
              </a:pathLst>
            </a:custGeom>
            <a:solidFill>
              <a:srgbClr val="623a25"/>
            </a:solidFill>
            <a:ln w="0">
              <a:noFill/>
            </a:ln>
          </p:spPr>
          <p:style>
            <a:lnRef idx="0"/>
            <a:fillRef idx="0"/>
            <a:effectRef idx="0"/>
            <a:fontRef idx="minor"/>
          </p:style>
        </p:sp>
        <p:sp>
          <p:nvSpPr>
            <p:cNvPr id="687" name="object 21"/>
            <p:cNvSpPr/>
            <p:nvPr/>
          </p:nvSpPr>
          <p:spPr>
            <a:xfrm>
              <a:off x="14799240" y="6503040"/>
              <a:ext cx="285480" cy="501840"/>
            </a:xfrm>
            <a:custGeom>
              <a:avLst/>
              <a:gdLst/>
              <a:ahLst/>
              <a:rect l="l" t="t" r="r" b="b"/>
              <a:pathLst>
                <a:path w="285750" h="502284">
                  <a:moveTo>
                    <a:pt x="252198" y="501696"/>
                  </a:moveTo>
                  <a:lnTo>
                    <a:pt x="0" y="17125"/>
                  </a:lnTo>
                  <a:lnTo>
                    <a:pt x="32859" y="0"/>
                  </a:lnTo>
                  <a:lnTo>
                    <a:pt x="285130" y="484571"/>
                  </a:lnTo>
                  <a:lnTo>
                    <a:pt x="252198" y="501696"/>
                  </a:lnTo>
                  <a:close/>
                </a:path>
              </a:pathLst>
            </a:custGeom>
            <a:solidFill>
              <a:srgbClr val="53311f"/>
            </a:solidFill>
            <a:ln w="0">
              <a:noFill/>
            </a:ln>
          </p:spPr>
          <p:style>
            <a:lnRef idx="0"/>
            <a:fillRef idx="0"/>
            <a:effectRef idx="0"/>
            <a:fontRef idx="minor"/>
          </p:style>
        </p:sp>
        <p:sp>
          <p:nvSpPr>
            <p:cNvPr id="688" name="object 22"/>
            <p:cNvSpPr/>
            <p:nvPr/>
          </p:nvSpPr>
          <p:spPr>
            <a:xfrm>
              <a:off x="14832360" y="6480000"/>
              <a:ext cx="297000" cy="507600"/>
            </a:xfrm>
            <a:custGeom>
              <a:avLst/>
              <a:gdLst/>
              <a:ahLst/>
              <a:rect l="l" t="t" r="r" b="b"/>
              <a:pathLst>
                <a:path w="297180" h="508000">
                  <a:moveTo>
                    <a:pt x="252270" y="507857"/>
                  </a:moveTo>
                  <a:lnTo>
                    <a:pt x="0" y="23286"/>
                  </a:lnTo>
                  <a:lnTo>
                    <a:pt x="44823" y="0"/>
                  </a:lnTo>
                  <a:lnTo>
                    <a:pt x="297079" y="484513"/>
                  </a:lnTo>
                  <a:lnTo>
                    <a:pt x="252213" y="507857"/>
                  </a:lnTo>
                  <a:close/>
                </a:path>
              </a:pathLst>
            </a:custGeom>
            <a:solidFill>
              <a:srgbClr val="462918"/>
            </a:solidFill>
            <a:ln w="0">
              <a:noFill/>
            </a:ln>
          </p:spPr>
          <p:style>
            <a:lnRef idx="0"/>
            <a:fillRef idx="0"/>
            <a:effectRef idx="0"/>
            <a:fontRef idx="minor"/>
          </p:style>
        </p:sp>
        <p:sp>
          <p:nvSpPr>
            <p:cNvPr id="689" name="object 23"/>
            <p:cNvSpPr/>
            <p:nvPr/>
          </p:nvSpPr>
          <p:spPr>
            <a:xfrm>
              <a:off x="14652360" y="6338880"/>
              <a:ext cx="256320" cy="223920"/>
            </a:xfrm>
            <a:custGeom>
              <a:avLst/>
              <a:gdLst/>
              <a:ahLst/>
              <a:rect l="l" t="t" r="r" b="b"/>
              <a:pathLst>
                <a:path w="256540" h="224154">
                  <a:moveTo>
                    <a:pt x="64824" y="224019"/>
                  </a:moveTo>
                  <a:lnTo>
                    <a:pt x="0" y="99407"/>
                  </a:lnTo>
                  <a:lnTo>
                    <a:pt x="191039" y="0"/>
                  </a:lnTo>
                  <a:lnTo>
                    <a:pt x="255922" y="124612"/>
                  </a:lnTo>
                  <a:lnTo>
                    <a:pt x="64824" y="224019"/>
                  </a:lnTo>
                  <a:close/>
                </a:path>
              </a:pathLst>
            </a:custGeom>
            <a:solidFill>
              <a:srgbClr val="908f8f"/>
            </a:solidFill>
            <a:ln w="0">
              <a:noFill/>
            </a:ln>
          </p:spPr>
          <p:style>
            <a:lnRef idx="0"/>
            <a:fillRef idx="0"/>
            <a:effectRef idx="0"/>
            <a:fontRef idx="minor"/>
          </p:style>
        </p:sp>
        <p:sp>
          <p:nvSpPr>
            <p:cNvPr id="690" name="object 24"/>
            <p:cNvSpPr/>
            <p:nvPr/>
          </p:nvSpPr>
          <p:spPr>
            <a:xfrm>
              <a:off x="14775840" y="6366960"/>
              <a:ext cx="132120" cy="146160"/>
            </a:xfrm>
            <a:prstGeom prst="rect">
              <a:avLst/>
            </a:prstGeom>
            <a:blipFill rotWithShape="0">
              <a:blip r:embed="rId4"/>
              <a:srcRect/>
              <a:stretch/>
            </a:blipFill>
            <a:ln w="0">
              <a:noFill/>
            </a:ln>
          </p:spPr>
          <p:style>
            <a:lnRef idx="0"/>
            <a:fillRef idx="0"/>
            <a:effectRef idx="0"/>
            <a:fontRef idx="minor"/>
          </p:style>
        </p:sp>
        <p:sp>
          <p:nvSpPr>
            <p:cNvPr id="691" name="object 25"/>
            <p:cNvSpPr/>
            <p:nvPr/>
          </p:nvSpPr>
          <p:spPr>
            <a:xfrm>
              <a:off x="14462640" y="6037920"/>
              <a:ext cx="428760" cy="428400"/>
            </a:xfrm>
            <a:custGeom>
              <a:avLst/>
              <a:gdLst/>
              <a:ahLst/>
              <a:rect l="l" t="t" r="r" b="b"/>
              <a:pathLst>
                <a:path w="429259" h="428625">
                  <a:moveTo>
                    <a:pt x="209038" y="428622"/>
                  </a:moveTo>
                  <a:lnTo>
                    <a:pt x="162280" y="422314"/>
                  </a:lnTo>
                  <a:lnTo>
                    <a:pt x="117374" y="405560"/>
                  </a:lnTo>
                  <a:lnTo>
                    <a:pt x="76133" y="378207"/>
                  </a:lnTo>
                  <a:lnTo>
                    <a:pt x="42200" y="342196"/>
                  </a:lnTo>
                  <a:lnTo>
                    <a:pt x="18097" y="300780"/>
                  </a:lnTo>
                  <a:lnTo>
                    <a:pt x="3979" y="255773"/>
                  </a:lnTo>
                  <a:lnTo>
                    <a:pt x="0" y="208989"/>
                  </a:lnTo>
                  <a:lnTo>
                    <a:pt x="6312" y="162243"/>
                  </a:lnTo>
                  <a:lnTo>
                    <a:pt x="23072" y="117349"/>
                  </a:lnTo>
                  <a:lnTo>
                    <a:pt x="50431" y="76121"/>
                  </a:lnTo>
                  <a:lnTo>
                    <a:pt x="86429" y="42193"/>
                  </a:lnTo>
                  <a:lnTo>
                    <a:pt x="127838" y="18094"/>
                  </a:lnTo>
                  <a:lnTo>
                    <a:pt x="172844" y="3979"/>
                  </a:lnTo>
                  <a:lnTo>
                    <a:pt x="219631" y="0"/>
                  </a:lnTo>
                  <a:lnTo>
                    <a:pt x="266382" y="6311"/>
                  </a:lnTo>
                  <a:lnTo>
                    <a:pt x="311283" y="23067"/>
                  </a:lnTo>
                  <a:lnTo>
                    <a:pt x="352519" y="50421"/>
                  </a:lnTo>
                  <a:lnTo>
                    <a:pt x="386479" y="86411"/>
                  </a:lnTo>
                  <a:lnTo>
                    <a:pt x="410600" y="127812"/>
                  </a:lnTo>
                  <a:lnTo>
                    <a:pt x="424731" y="172808"/>
                  </a:lnTo>
                  <a:lnTo>
                    <a:pt x="428719" y="219585"/>
                  </a:lnTo>
                  <a:lnTo>
                    <a:pt x="422410" y="266328"/>
                  </a:lnTo>
                  <a:lnTo>
                    <a:pt x="405652" y="311222"/>
                  </a:lnTo>
                  <a:lnTo>
                    <a:pt x="378293" y="352453"/>
                  </a:lnTo>
                  <a:lnTo>
                    <a:pt x="342274" y="386400"/>
                  </a:lnTo>
                  <a:lnTo>
                    <a:pt x="300849" y="410512"/>
                  </a:lnTo>
                  <a:lnTo>
                    <a:pt x="255832" y="424637"/>
                  </a:lnTo>
                  <a:lnTo>
                    <a:pt x="209038" y="428622"/>
                  </a:lnTo>
                  <a:close/>
                </a:path>
              </a:pathLst>
            </a:custGeom>
            <a:solidFill>
              <a:srgbClr val="387ba5"/>
            </a:solidFill>
            <a:ln w="0">
              <a:noFill/>
            </a:ln>
          </p:spPr>
          <p:style>
            <a:lnRef idx="0"/>
            <a:fillRef idx="0"/>
            <a:effectRef idx="0"/>
            <a:fontRef idx="minor"/>
          </p:style>
        </p:sp>
        <p:sp>
          <p:nvSpPr>
            <p:cNvPr id="692" name="object 26"/>
            <p:cNvSpPr/>
            <p:nvPr/>
          </p:nvSpPr>
          <p:spPr>
            <a:xfrm>
              <a:off x="14481720" y="6056640"/>
              <a:ext cx="390960" cy="390960"/>
            </a:xfrm>
            <a:custGeom>
              <a:avLst/>
              <a:gdLst/>
              <a:ahLst/>
              <a:rect l="l" t="t" r="r" b="b"/>
              <a:pathLst>
                <a:path w="391159" h="391160">
                  <a:moveTo>
                    <a:pt x="190583" y="390750"/>
                  </a:moveTo>
                  <a:lnTo>
                    <a:pt x="147961" y="385001"/>
                  </a:lnTo>
                  <a:lnTo>
                    <a:pt x="107026" y="369733"/>
                  </a:lnTo>
                  <a:lnTo>
                    <a:pt x="69433" y="344806"/>
                  </a:lnTo>
                  <a:lnTo>
                    <a:pt x="38494" y="311967"/>
                  </a:lnTo>
                  <a:lnTo>
                    <a:pt x="16514" y="274209"/>
                  </a:lnTo>
                  <a:lnTo>
                    <a:pt x="3635" y="233184"/>
                  </a:lnTo>
                  <a:lnTo>
                    <a:pt x="0" y="190542"/>
                  </a:lnTo>
                  <a:lnTo>
                    <a:pt x="5751" y="147935"/>
                  </a:lnTo>
                  <a:lnTo>
                    <a:pt x="21031" y="107016"/>
                  </a:lnTo>
                  <a:lnTo>
                    <a:pt x="45983" y="69435"/>
                  </a:lnTo>
                  <a:lnTo>
                    <a:pt x="78808" y="38486"/>
                  </a:lnTo>
                  <a:lnTo>
                    <a:pt x="116559" y="16505"/>
                  </a:lnTo>
                  <a:lnTo>
                    <a:pt x="157587" y="3629"/>
                  </a:lnTo>
                  <a:lnTo>
                    <a:pt x="200238" y="0"/>
                  </a:lnTo>
                  <a:lnTo>
                    <a:pt x="242861" y="5756"/>
                  </a:lnTo>
                  <a:lnTo>
                    <a:pt x="283804" y="21040"/>
                  </a:lnTo>
                  <a:lnTo>
                    <a:pt x="321416" y="45990"/>
                  </a:lnTo>
                  <a:lnTo>
                    <a:pt x="352350" y="78791"/>
                  </a:lnTo>
                  <a:lnTo>
                    <a:pt x="374329" y="116528"/>
                  </a:lnTo>
                  <a:lnTo>
                    <a:pt x="387208" y="157547"/>
                  </a:lnTo>
                  <a:lnTo>
                    <a:pt x="390845" y="200194"/>
                  </a:lnTo>
                  <a:lnTo>
                    <a:pt x="385096" y="242815"/>
                  </a:lnTo>
                  <a:lnTo>
                    <a:pt x="369818" y="283755"/>
                  </a:lnTo>
                  <a:lnTo>
                    <a:pt x="344866" y="321361"/>
                  </a:lnTo>
                  <a:lnTo>
                    <a:pt x="312034" y="352285"/>
                  </a:lnTo>
                  <a:lnTo>
                    <a:pt x="274273" y="374251"/>
                  </a:lnTo>
                  <a:lnTo>
                    <a:pt x="233238" y="387120"/>
                  </a:lnTo>
                  <a:lnTo>
                    <a:pt x="190583" y="390750"/>
                  </a:lnTo>
                  <a:close/>
                </a:path>
              </a:pathLst>
            </a:custGeom>
            <a:solidFill>
              <a:srgbClr val="61b3e3"/>
            </a:solidFill>
            <a:ln w="0">
              <a:noFill/>
            </a:ln>
          </p:spPr>
          <p:style>
            <a:lnRef idx="0"/>
            <a:fillRef idx="0"/>
            <a:effectRef idx="0"/>
            <a:fontRef idx="minor"/>
          </p:style>
        </p:sp>
        <p:sp>
          <p:nvSpPr>
            <p:cNvPr id="693" name="object 27"/>
            <p:cNvSpPr/>
            <p:nvPr/>
          </p:nvSpPr>
          <p:spPr>
            <a:xfrm>
              <a:off x="14553000" y="6056640"/>
              <a:ext cx="205560" cy="390240"/>
            </a:xfrm>
            <a:custGeom>
              <a:avLst/>
              <a:gdLst/>
              <a:ahLst/>
              <a:rect l="l" t="t" r="r" b="b"/>
              <a:pathLst>
                <a:path w="205740" h="390525">
                  <a:moveTo>
                    <a:pt x="109243" y="390165"/>
                  </a:moveTo>
                  <a:lnTo>
                    <a:pt x="80343" y="385828"/>
                  </a:lnTo>
                  <a:lnTo>
                    <a:pt x="52165" y="377099"/>
                  </a:lnTo>
                  <a:lnTo>
                    <a:pt x="25215" y="363942"/>
                  </a:lnTo>
                  <a:lnTo>
                    <a:pt x="0" y="346319"/>
                  </a:lnTo>
                  <a:lnTo>
                    <a:pt x="92619" y="2536"/>
                  </a:lnTo>
                  <a:lnTo>
                    <a:pt x="100455" y="1426"/>
                  </a:lnTo>
                  <a:lnTo>
                    <a:pt x="108327" y="634"/>
                  </a:lnTo>
                  <a:lnTo>
                    <a:pt x="116220" y="158"/>
                  </a:lnTo>
                  <a:lnTo>
                    <a:pt x="124122" y="0"/>
                  </a:lnTo>
                  <a:lnTo>
                    <a:pt x="144776" y="1090"/>
                  </a:lnTo>
                  <a:lnTo>
                    <a:pt x="165278" y="4368"/>
                  </a:lnTo>
                  <a:lnTo>
                    <a:pt x="185452" y="9844"/>
                  </a:lnTo>
                  <a:lnTo>
                    <a:pt x="205124" y="17528"/>
                  </a:lnTo>
                  <a:lnTo>
                    <a:pt x="109243" y="390165"/>
                  </a:lnTo>
                  <a:close/>
                </a:path>
              </a:pathLst>
            </a:custGeom>
            <a:solidFill>
              <a:srgbClr val="afd5f1"/>
            </a:solidFill>
            <a:ln w="0">
              <a:noFill/>
            </a:ln>
          </p:spPr>
          <p:style>
            <a:lnRef idx="0"/>
            <a:fillRef idx="0"/>
            <a:effectRef idx="0"/>
            <a:fontRef idx="minor"/>
          </p:style>
        </p:sp>
        <p:sp>
          <p:nvSpPr>
            <p:cNvPr id="694" name="object 28"/>
            <p:cNvSpPr/>
            <p:nvPr/>
          </p:nvSpPr>
          <p:spPr>
            <a:xfrm>
              <a:off x="14697720" y="6094440"/>
              <a:ext cx="139320" cy="352080"/>
            </a:xfrm>
            <a:custGeom>
              <a:avLst/>
              <a:gdLst/>
              <a:ahLst/>
              <a:rect l="l" t="t" r="r" b="b"/>
              <a:pathLst>
                <a:path w="139700" h="352425">
                  <a:moveTo>
                    <a:pt x="0" y="351844"/>
                  </a:moveTo>
                  <a:lnTo>
                    <a:pt x="94812" y="0"/>
                  </a:lnTo>
                  <a:lnTo>
                    <a:pt x="105188" y="8171"/>
                  </a:lnTo>
                  <a:lnTo>
                    <a:pt x="112736" y="14821"/>
                  </a:lnTo>
                  <a:lnTo>
                    <a:pt x="122712" y="24865"/>
                  </a:lnTo>
                  <a:lnTo>
                    <a:pt x="128707" y="31652"/>
                  </a:lnTo>
                  <a:lnTo>
                    <a:pt x="134340" y="38661"/>
                  </a:lnTo>
                  <a:lnTo>
                    <a:pt x="139621" y="45875"/>
                  </a:lnTo>
                  <a:lnTo>
                    <a:pt x="61433" y="334819"/>
                  </a:lnTo>
                  <a:lnTo>
                    <a:pt x="46582" y="340991"/>
                  </a:lnTo>
                  <a:lnTo>
                    <a:pt x="31333" y="345890"/>
                  </a:lnTo>
                  <a:lnTo>
                    <a:pt x="15776" y="349510"/>
                  </a:lnTo>
                  <a:lnTo>
                    <a:pt x="0" y="351844"/>
                  </a:lnTo>
                  <a:close/>
                </a:path>
              </a:pathLst>
            </a:custGeom>
            <a:solidFill>
              <a:srgbClr val="8fc7eb"/>
            </a:solidFill>
            <a:ln w="0">
              <a:noFill/>
            </a:ln>
          </p:spPr>
          <p:style>
            <a:lnRef idx="0"/>
            <a:fillRef idx="0"/>
            <a:effectRef idx="0"/>
            <a:fontRef idx="minor"/>
          </p:style>
        </p:sp>
        <p:sp>
          <p:nvSpPr>
            <p:cNvPr id="695" name="object 29"/>
            <p:cNvSpPr/>
            <p:nvPr/>
          </p:nvSpPr>
          <p:spPr>
            <a:xfrm>
              <a:off x="14433480" y="6008760"/>
              <a:ext cx="486720" cy="486720"/>
            </a:xfrm>
            <a:custGeom>
              <a:avLst/>
              <a:gdLst/>
              <a:ahLst/>
              <a:rect l="l" t="t" r="r" b="b"/>
              <a:pathLst>
                <a:path w="487044" h="487045">
                  <a:moveTo>
                    <a:pt x="264147" y="486670"/>
                  </a:moveTo>
                  <a:lnTo>
                    <a:pt x="217280" y="486174"/>
                  </a:lnTo>
                  <a:lnTo>
                    <a:pt x="171035" y="476652"/>
                  </a:lnTo>
                  <a:lnTo>
                    <a:pt x="126799" y="457989"/>
                  </a:lnTo>
                  <a:lnTo>
                    <a:pt x="85953" y="430069"/>
                  </a:lnTo>
                  <a:lnTo>
                    <a:pt x="51510" y="394558"/>
                  </a:lnTo>
                  <a:lnTo>
                    <a:pt x="25624" y="354136"/>
                  </a:lnTo>
                  <a:lnTo>
                    <a:pt x="8415" y="310184"/>
                  </a:lnTo>
                  <a:lnTo>
                    <a:pt x="0" y="264088"/>
                  </a:lnTo>
                  <a:lnTo>
                    <a:pt x="496" y="217231"/>
                  </a:lnTo>
                  <a:lnTo>
                    <a:pt x="10024" y="170998"/>
                  </a:lnTo>
                  <a:lnTo>
                    <a:pt x="28700" y="126772"/>
                  </a:lnTo>
                  <a:lnTo>
                    <a:pt x="56644" y="85939"/>
                  </a:lnTo>
                  <a:lnTo>
                    <a:pt x="92141" y="51502"/>
                  </a:lnTo>
                  <a:lnTo>
                    <a:pt x="132562" y="25621"/>
                  </a:lnTo>
                  <a:lnTo>
                    <a:pt x="176520" y="8414"/>
                  </a:lnTo>
                  <a:lnTo>
                    <a:pt x="222627" y="0"/>
                  </a:lnTo>
                  <a:lnTo>
                    <a:pt x="269496" y="496"/>
                  </a:lnTo>
                  <a:lnTo>
                    <a:pt x="315739" y="10022"/>
                  </a:lnTo>
                  <a:lnTo>
                    <a:pt x="359968" y="28695"/>
                  </a:lnTo>
                  <a:lnTo>
                    <a:pt x="376507" y="40012"/>
                  </a:lnTo>
                  <a:lnTo>
                    <a:pt x="248414" y="40012"/>
                  </a:lnTo>
                  <a:lnTo>
                    <a:pt x="204028" y="43792"/>
                  </a:lnTo>
                  <a:lnTo>
                    <a:pt x="161327" y="57191"/>
                  </a:lnTo>
                  <a:lnTo>
                    <a:pt x="122035" y="80062"/>
                  </a:lnTo>
                  <a:lnTo>
                    <a:pt x="87873" y="112258"/>
                  </a:lnTo>
                  <a:lnTo>
                    <a:pt x="61906" y="151359"/>
                  </a:lnTo>
                  <a:lnTo>
                    <a:pt x="46002" y="193942"/>
                  </a:lnTo>
                  <a:lnTo>
                    <a:pt x="40013" y="238286"/>
                  </a:lnTo>
                  <a:lnTo>
                    <a:pt x="43794" y="282669"/>
                  </a:lnTo>
                  <a:lnTo>
                    <a:pt x="57196" y="325371"/>
                  </a:lnTo>
                  <a:lnTo>
                    <a:pt x="80072" y="364671"/>
                  </a:lnTo>
                  <a:lnTo>
                    <a:pt x="112276" y="398847"/>
                  </a:lnTo>
                  <a:lnTo>
                    <a:pt x="151403" y="424781"/>
                  </a:lnTo>
                  <a:lnTo>
                    <a:pt x="194003" y="440662"/>
                  </a:lnTo>
                  <a:lnTo>
                    <a:pt x="238357" y="446636"/>
                  </a:lnTo>
                  <a:lnTo>
                    <a:pt x="376723" y="446636"/>
                  </a:lnTo>
                  <a:lnTo>
                    <a:pt x="354215" y="461048"/>
                  </a:lnTo>
                  <a:lnTo>
                    <a:pt x="310254" y="478257"/>
                  </a:lnTo>
                  <a:lnTo>
                    <a:pt x="264147" y="486670"/>
                  </a:lnTo>
                  <a:close/>
                </a:path>
                <a:path w="487044" h="487045">
                  <a:moveTo>
                    <a:pt x="376723" y="446636"/>
                  </a:moveTo>
                  <a:lnTo>
                    <a:pt x="238357" y="446636"/>
                  </a:lnTo>
                  <a:lnTo>
                    <a:pt x="282747" y="442849"/>
                  </a:lnTo>
                  <a:lnTo>
                    <a:pt x="325452" y="429446"/>
                  </a:lnTo>
                  <a:lnTo>
                    <a:pt x="364755" y="406573"/>
                  </a:lnTo>
                  <a:lnTo>
                    <a:pt x="398936" y="374377"/>
                  </a:lnTo>
                  <a:lnTo>
                    <a:pt x="424876" y="335261"/>
                  </a:lnTo>
                  <a:lnTo>
                    <a:pt x="440761" y="292673"/>
                  </a:lnTo>
                  <a:lnTo>
                    <a:pt x="446737" y="248335"/>
                  </a:lnTo>
                  <a:lnTo>
                    <a:pt x="442948" y="203964"/>
                  </a:lnTo>
                  <a:lnTo>
                    <a:pt x="429542" y="161281"/>
                  </a:lnTo>
                  <a:lnTo>
                    <a:pt x="406665" y="122005"/>
                  </a:lnTo>
                  <a:lnTo>
                    <a:pt x="374461" y="87855"/>
                  </a:lnTo>
                  <a:lnTo>
                    <a:pt x="335353" y="61896"/>
                  </a:lnTo>
                  <a:lnTo>
                    <a:pt x="292763" y="45998"/>
                  </a:lnTo>
                  <a:lnTo>
                    <a:pt x="248414" y="40012"/>
                  </a:lnTo>
                  <a:lnTo>
                    <a:pt x="376507" y="40012"/>
                  </a:lnTo>
                  <a:lnTo>
                    <a:pt x="435241" y="92141"/>
                  </a:lnTo>
                  <a:lnTo>
                    <a:pt x="461127" y="132561"/>
                  </a:lnTo>
                  <a:lnTo>
                    <a:pt x="478339" y="176510"/>
                  </a:lnTo>
                  <a:lnTo>
                    <a:pt x="486759" y="222602"/>
                  </a:lnTo>
                  <a:lnTo>
                    <a:pt x="486269" y="269453"/>
                  </a:lnTo>
                  <a:lnTo>
                    <a:pt x="476751" y="315678"/>
                  </a:lnTo>
                  <a:lnTo>
                    <a:pt x="458089" y="359891"/>
                  </a:lnTo>
                  <a:lnTo>
                    <a:pt x="430165" y="400708"/>
                  </a:lnTo>
                  <a:lnTo>
                    <a:pt x="394647" y="435160"/>
                  </a:lnTo>
                  <a:lnTo>
                    <a:pt x="376723" y="446636"/>
                  </a:lnTo>
                  <a:close/>
                </a:path>
              </a:pathLst>
            </a:custGeom>
            <a:solidFill>
              <a:srgbClr val="2a2525"/>
            </a:solidFill>
            <a:ln w="0">
              <a:noFill/>
            </a:ln>
          </p:spPr>
          <p:style>
            <a:lnRef idx="0"/>
            <a:fillRef idx="0"/>
            <a:effectRef idx="0"/>
            <a:fontRef idx="minor"/>
          </p:style>
        </p:sp>
        <p:sp>
          <p:nvSpPr>
            <p:cNvPr id="696" name="object 30"/>
            <p:cNvSpPr/>
            <p:nvPr/>
          </p:nvSpPr>
          <p:spPr>
            <a:xfrm>
              <a:off x="15607440" y="6399000"/>
              <a:ext cx="748440" cy="747720"/>
            </a:xfrm>
            <a:custGeom>
              <a:avLst/>
              <a:gdLst/>
              <a:ahLst/>
              <a:rect l="l" t="t" r="r" b="b"/>
              <a:pathLst>
                <a:path w="748665" h="748029">
                  <a:moveTo>
                    <a:pt x="374084" y="747993"/>
                  </a:moveTo>
                  <a:lnTo>
                    <a:pt x="327160" y="745079"/>
                  </a:lnTo>
                  <a:lnTo>
                    <a:pt x="281976" y="736570"/>
                  </a:lnTo>
                  <a:lnTo>
                    <a:pt x="238881" y="722818"/>
                  </a:lnTo>
                  <a:lnTo>
                    <a:pt x="198227" y="704172"/>
                  </a:lnTo>
                  <a:lnTo>
                    <a:pt x="160363" y="680984"/>
                  </a:lnTo>
                  <a:lnTo>
                    <a:pt x="125641" y="653603"/>
                  </a:lnTo>
                  <a:lnTo>
                    <a:pt x="94411" y="622380"/>
                  </a:lnTo>
                  <a:lnTo>
                    <a:pt x="67024" y="587666"/>
                  </a:lnTo>
                  <a:lnTo>
                    <a:pt x="43830" y="549812"/>
                  </a:lnTo>
                  <a:lnTo>
                    <a:pt x="25180" y="509167"/>
                  </a:lnTo>
                  <a:lnTo>
                    <a:pt x="11425" y="466082"/>
                  </a:lnTo>
                  <a:lnTo>
                    <a:pt x="2914" y="420909"/>
                  </a:lnTo>
                  <a:lnTo>
                    <a:pt x="0" y="373996"/>
                  </a:lnTo>
                  <a:lnTo>
                    <a:pt x="2914" y="327081"/>
                  </a:lnTo>
                  <a:lnTo>
                    <a:pt x="11425" y="281905"/>
                  </a:lnTo>
                  <a:lnTo>
                    <a:pt x="25180" y="238819"/>
                  </a:lnTo>
                  <a:lnTo>
                    <a:pt x="43830" y="198174"/>
                  </a:lnTo>
                  <a:lnTo>
                    <a:pt x="67024" y="160320"/>
                  </a:lnTo>
                  <a:lnTo>
                    <a:pt x="94411" y="125606"/>
                  </a:lnTo>
                  <a:lnTo>
                    <a:pt x="125641" y="94384"/>
                  </a:lnTo>
                  <a:lnTo>
                    <a:pt x="160363" y="67005"/>
                  </a:lnTo>
                  <a:lnTo>
                    <a:pt x="198227" y="43817"/>
                  </a:lnTo>
                  <a:lnTo>
                    <a:pt x="238881" y="25173"/>
                  </a:lnTo>
                  <a:lnTo>
                    <a:pt x="281976" y="11421"/>
                  </a:lnTo>
                  <a:lnTo>
                    <a:pt x="327160" y="2913"/>
                  </a:lnTo>
                  <a:lnTo>
                    <a:pt x="374084" y="0"/>
                  </a:lnTo>
                  <a:lnTo>
                    <a:pt x="421007" y="2913"/>
                  </a:lnTo>
                  <a:lnTo>
                    <a:pt x="466192" y="11421"/>
                  </a:lnTo>
                  <a:lnTo>
                    <a:pt x="509286" y="25173"/>
                  </a:lnTo>
                  <a:lnTo>
                    <a:pt x="549941" y="43817"/>
                  </a:lnTo>
                  <a:lnTo>
                    <a:pt x="587804" y="67005"/>
                  </a:lnTo>
                  <a:lnTo>
                    <a:pt x="622526" y="94384"/>
                  </a:lnTo>
                  <a:lnTo>
                    <a:pt x="653756" y="125606"/>
                  </a:lnTo>
                  <a:lnTo>
                    <a:pt x="681143" y="160320"/>
                  </a:lnTo>
                  <a:lnTo>
                    <a:pt x="704337" y="198174"/>
                  </a:lnTo>
                  <a:lnTo>
                    <a:pt x="722987" y="238819"/>
                  </a:lnTo>
                  <a:lnTo>
                    <a:pt x="736743" y="281905"/>
                  </a:lnTo>
                  <a:lnTo>
                    <a:pt x="745253" y="327081"/>
                  </a:lnTo>
                  <a:lnTo>
                    <a:pt x="748168" y="373996"/>
                  </a:lnTo>
                  <a:lnTo>
                    <a:pt x="745253" y="420909"/>
                  </a:lnTo>
                  <a:lnTo>
                    <a:pt x="736743" y="466082"/>
                  </a:lnTo>
                  <a:lnTo>
                    <a:pt x="722987" y="509167"/>
                  </a:lnTo>
                  <a:lnTo>
                    <a:pt x="704337" y="549812"/>
                  </a:lnTo>
                  <a:lnTo>
                    <a:pt x="681143" y="587666"/>
                  </a:lnTo>
                  <a:lnTo>
                    <a:pt x="653756" y="622380"/>
                  </a:lnTo>
                  <a:lnTo>
                    <a:pt x="622526" y="653603"/>
                  </a:lnTo>
                  <a:lnTo>
                    <a:pt x="587804" y="680984"/>
                  </a:lnTo>
                  <a:lnTo>
                    <a:pt x="549941" y="704172"/>
                  </a:lnTo>
                  <a:lnTo>
                    <a:pt x="509286" y="722818"/>
                  </a:lnTo>
                  <a:lnTo>
                    <a:pt x="466192" y="736570"/>
                  </a:lnTo>
                  <a:lnTo>
                    <a:pt x="421007" y="745079"/>
                  </a:lnTo>
                  <a:lnTo>
                    <a:pt x="374084" y="747993"/>
                  </a:lnTo>
                  <a:close/>
                </a:path>
              </a:pathLst>
            </a:custGeom>
            <a:solidFill>
              <a:srgbClr val="f07820"/>
            </a:solidFill>
            <a:ln w="0">
              <a:noFill/>
            </a:ln>
          </p:spPr>
          <p:style>
            <a:lnRef idx="0"/>
            <a:fillRef idx="0"/>
            <a:effectRef idx="0"/>
            <a:fontRef idx="minor"/>
          </p:style>
        </p:sp>
        <p:sp>
          <p:nvSpPr>
            <p:cNvPr id="697" name="object 31"/>
            <p:cNvSpPr/>
            <p:nvPr/>
          </p:nvSpPr>
          <p:spPr>
            <a:xfrm>
              <a:off x="15734520" y="6564240"/>
              <a:ext cx="486720" cy="74520"/>
            </a:xfrm>
            <a:custGeom>
              <a:avLst/>
              <a:gdLst/>
              <a:ahLst/>
              <a:rect l="l" t="t" r="r" b="b"/>
              <a:pathLst>
                <a:path w="487044" h="74929">
                  <a:moveTo>
                    <a:pt x="486589" y="74562"/>
                  </a:moveTo>
                  <a:lnTo>
                    <a:pt x="0" y="74562"/>
                  </a:lnTo>
                  <a:lnTo>
                    <a:pt x="0" y="0"/>
                  </a:lnTo>
                  <a:lnTo>
                    <a:pt x="486589" y="0"/>
                  </a:lnTo>
                  <a:lnTo>
                    <a:pt x="486589" y="74562"/>
                  </a:lnTo>
                  <a:close/>
                </a:path>
              </a:pathLst>
            </a:custGeom>
            <a:solidFill>
              <a:srgbClr val="d0322f"/>
            </a:solidFill>
            <a:ln w="0">
              <a:noFill/>
            </a:ln>
          </p:spPr>
          <p:style>
            <a:lnRef idx="0"/>
            <a:fillRef idx="0"/>
            <a:effectRef idx="0"/>
            <a:fontRef idx="minor"/>
          </p:style>
        </p:sp>
        <p:sp>
          <p:nvSpPr>
            <p:cNvPr id="698" name="object 32"/>
            <p:cNvSpPr/>
            <p:nvPr/>
          </p:nvSpPr>
          <p:spPr>
            <a:xfrm>
              <a:off x="15806160" y="6584760"/>
              <a:ext cx="343080" cy="41040"/>
            </a:xfrm>
            <a:custGeom>
              <a:avLst/>
              <a:gdLst/>
              <a:ahLst/>
              <a:rect l="l" t="t" r="r" b="b"/>
              <a:pathLst>
                <a:path w="343534" h="41275">
                  <a:moveTo>
                    <a:pt x="41033" y="20459"/>
                  </a:moveTo>
                  <a:lnTo>
                    <a:pt x="39420" y="12484"/>
                  </a:lnTo>
                  <a:lnTo>
                    <a:pt x="35026" y="5981"/>
                  </a:lnTo>
                  <a:lnTo>
                    <a:pt x="28498" y="1600"/>
                  </a:lnTo>
                  <a:lnTo>
                    <a:pt x="20523" y="0"/>
                  </a:lnTo>
                  <a:lnTo>
                    <a:pt x="12534" y="1600"/>
                  </a:lnTo>
                  <a:lnTo>
                    <a:pt x="6007" y="5981"/>
                  </a:lnTo>
                  <a:lnTo>
                    <a:pt x="1612" y="12484"/>
                  </a:lnTo>
                  <a:lnTo>
                    <a:pt x="0" y="20459"/>
                  </a:lnTo>
                  <a:lnTo>
                    <a:pt x="1612" y="28435"/>
                  </a:lnTo>
                  <a:lnTo>
                    <a:pt x="6007" y="34963"/>
                  </a:lnTo>
                  <a:lnTo>
                    <a:pt x="12534" y="39357"/>
                  </a:lnTo>
                  <a:lnTo>
                    <a:pt x="20523" y="40970"/>
                  </a:lnTo>
                  <a:lnTo>
                    <a:pt x="28498" y="39357"/>
                  </a:lnTo>
                  <a:lnTo>
                    <a:pt x="35026" y="34963"/>
                  </a:lnTo>
                  <a:lnTo>
                    <a:pt x="39420" y="28435"/>
                  </a:lnTo>
                  <a:lnTo>
                    <a:pt x="41033" y="20459"/>
                  </a:lnTo>
                  <a:close/>
                </a:path>
                <a:path w="343534" h="41275">
                  <a:moveTo>
                    <a:pt x="343077" y="20459"/>
                  </a:moveTo>
                  <a:lnTo>
                    <a:pt x="341464" y="12484"/>
                  </a:lnTo>
                  <a:lnTo>
                    <a:pt x="337070" y="5981"/>
                  </a:lnTo>
                  <a:lnTo>
                    <a:pt x="330542" y="1600"/>
                  </a:lnTo>
                  <a:lnTo>
                    <a:pt x="322567" y="0"/>
                  </a:lnTo>
                  <a:lnTo>
                    <a:pt x="314579" y="1600"/>
                  </a:lnTo>
                  <a:lnTo>
                    <a:pt x="308076" y="5981"/>
                  </a:lnTo>
                  <a:lnTo>
                    <a:pt x="303707" y="12484"/>
                  </a:lnTo>
                  <a:lnTo>
                    <a:pt x="302094" y="20459"/>
                  </a:lnTo>
                  <a:lnTo>
                    <a:pt x="303707" y="28435"/>
                  </a:lnTo>
                  <a:lnTo>
                    <a:pt x="308076" y="34963"/>
                  </a:lnTo>
                  <a:lnTo>
                    <a:pt x="314579" y="39357"/>
                  </a:lnTo>
                  <a:lnTo>
                    <a:pt x="322567" y="40970"/>
                  </a:lnTo>
                  <a:lnTo>
                    <a:pt x="330542" y="39357"/>
                  </a:lnTo>
                  <a:lnTo>
                    <a:pt x="337070" y="34963"/>
                  </a:lnTo>
                  <a:lnTo>
                    <a:pt x="341464" y="28435"/>
                  </a:lnTo>
                  <a:lnTo>
                    <a:pt x="343077" y="20459"/>
                  </a:lnTo>
                  <a:close/>
                </a:path>
              </a:pathLst>
            </a:custGeom>
            <a:solidFill>
              <a:srgbClr val="330d12"/>
            </a:solidFill>
            <a:ln w="0">
              <a:noFill/>
            </a:ln>
          </p:spPr>
          <p:style>
            <a:lnRef idx="0"/>
            <a:fillRef idx="0"/>
            <a:effectRef idx="0"/>
            <a:fontRef idx="minor"/>
          </p:style>
        </p:sp>
        <p:sp>
          <p:nvSpPr>
            <p:cNvPr id="699" name="object 33"/>
            <p:cNvSpPr/>
            <p:nvPr/>
          </p:nvSpPr>
          <p:spPr>
            <a:xfrm>
              <a:off x="15734520" y="6653520"/>
              <a:ext cx="486720" cy="315360"/>
            </a:xfrm>
            <a:custGeom>
              <a:avLst/>
              <a:gdLst/>
              <a:ahLst/>
              <a:rect l="l" t="t" r="r" b="b"/>
              <a:pathLst>
                <a:path w="487044" h="315595">
                  <a:moveTo>
                    <a:pt x="486589" y="314987"/>
                  </a:moveTo>
                  <a:lnTo>
                    <a:pt x="0" y="314987"/>
                  </a:lnTo>
                  <a:lnTo>
                    <a:pt x="0" y="0"/>
                  </a:lnTo>
                  <a:lnTo>
                    <a:pt x="486589" y="0"/>
                  </a:lnTo>
                  <a:lnTo>
                    <a:pt x="486589" y="314987"/>
                  </a:lnTo>
                  <a:close/>
                </a:path>
              </a:pathLst>
            </a:custGeom>
            <a:solidFill>
              <a:srgbClr val="c2d9da"/>
            </a:solidFill>
            <a:ln w="0">
              <a:noFill/>
            </a:ln>
          </p:spPr>
          <p:style>
            <a:lnRef idx="0"/>
            <a:fillRef idx="0"/>
            <a:effectRef idx="0"/>
            <a:fontRef idx="minor"/>
          </p:style>
        </p:sp>
        <p:sp>
          <p:nvSpPr>
            <p:cNvPr id="700" name="object 34"/>
            <p:cNvSpPr/>
            <p:nvPr/>
          </p:nvSpPr>
          <p:spPr>
            <a:xfrm>
              <a:off x="15805800" y="6668640"/>
              <a:ext cx="41040" cy="41040"/>
            </a:xfrm>
            <a:custGeom>
              <a:avLst/>
              <a:gdLst/>
              <a:ahLst/>
              <a:rect l="l" t="t" r="r" b="b"/>
              <a:pathLst>
                <a:path w="41275" h="41275">
                  <a:moveTo>
                    <a:pt x="20521" y="40974"/>
                  </a:moveTo>
                  <a:lnTo>
                    <a:pt x="12535" y="39361"/>
                  </a:lnTo>
                  <a:lnTo>
                    <a:pt x="6012" y="34963"/>
                  </a:lnTo>
                  <a:lnTo>
                    <a:pt x="1613" y="28442"/>
                  </a:lnTo>
                  <a:lnTo>
                    <a:pt x="0" y="20458"/>
                  </a:lnTo>
                  <a:lnTo>
                    <a:pt x="1613" y="12483"/>
                  </a:lnTo>
                  <a:lnTo>
                    <a:pt x="6012" y="5982"/>
                  </a:lnTo>
                  <a:lnTo>
                    <a:pt x="12535" y="1603"/>
                  </a:lnTo>
                  <a:lnTo>
                    <a:pt x="20521" y="0"/>
                  </a:lnTo>
                  <a:lnTo>
                    <a:pt x="28506" y="1603"/>
                  </a:lnTo>
                  <a:lnTo>
                    <a:pt x="35029" y="5982"/>
                  </a:lnTo>
                  <a:lnTo>
                    <a:pt x="39428" y="12483"/>
                  </a:lnTo>
                  <a:lnTo>
                    <a:pt x="41042" y="20458"/>
                  </a:lnTo>
                  <a:lnTo>
                    <a:pt x="39428" y="28442"/>
                  </a:lnTo>
                  <a:lnTo>
                    <a:pt x="35029" y="34963"/>
                  </a:lnTo>
                  <a:lnTo>
                    <a:pt x="28506" y="39361"/>
                  </a:lnTo>
                  <a:lnTo>
                    <a:pt x="20521" y="40974"/>
                  </a:lnTo>
                  <a:close/>
                </a:path>
              </a:pathLst>
            </a:custGeom>
            <a:solidFill>
              <a:srgbClr val="42575d"/>
            </a:solidFill>
            <a:ln w="0">
              <a:noFill/>
            </a:ln>
          </p:spPr>
          <p:style>
            <a:lnRef idx="0"/>
            <a:fillRef idx="0"/>
            <a:effectRef idx="0"/>
            <a:fontRef idx="minor"/>
          </p:style>
        </p:sp>
        <p:sp>
          <p:nvSpPr>
            <p:cNvPr id="701" name="object 35"/>
            <p:cNvSpPr/>
            <p:nvPr/>
          </p:nvSpPr>
          <p:spPr>
            <a:xfrm>
              <a:off x="15816240" y="6602760"/>
              <a:ext cx="20520" cy="91080"/>
            </a:xfrm>
            <a:custGeom>
              <a:avLst/>
              <a:gdLst/>
              <a:ahLst/>
              <a:rect l="l" t="t" r="r" b="b"/>
              <a:pathLst>
                <a:path w="20955" h="91440">
                  <a:moveTo>
                    <a:pt x="15888" y="91298"/>
                  </a:moveTo>
                  <a:lnTo>
                    <a:pt x="4560" y="91298"/>
                  </a:lnTo>
                  <a:lnTo>
                    <a:pt x="0" y="86739"/>
                  </a:lnTo>
                  <a:lnTo>
                    <a:pt x="0" y="4559"/>
                  </a:lnTo>
                  <a:lnTo>
                    <a:pt x="4560" y="0"/>
                  </a:lnTo>
                  <a:lnTo>
                    <a:pt x="15888" y="0"/>
                  </a:lnTo>
                  <a:lnTo>
                    <a:pt x="20521" y="4559"/>
                  </a:lnTo>
                  <a:lnTo>
                    <a:pt x="20521" y="86739"/>
                  </a:lnTo>
                  <a:close/>
                </a:path>
              </a:pathLst>
            </a:custGeom>
            <a:solidFill>
              <a:srgbClr val="6e7273"/>
            </a:solidFill>
            <a:ln w="0">
              <a:noFill/>
            </a:ln>
          </p:spPr>
          <p:style>
            <a:lnRef idx="0"/>
            <a:fillRef idx="0"/>
            <a:effectRef idx="0"/>
            <a:fontRef idx="minor"/>
          </p:style>
        </p:sp>
        <p:sp>
          <p:nvSpPr>
            <p:cNvPr id="702" name="object 36"/>
            <p:cNvSpPr/>
            <p:nvPr/>
          </p:nvSpPr>
          <p:spPr>
            <a:xfrm>
              <a:off x="16107840" y="6668640"/>
              <a:ext cx="41040" cy="41040"/>
            </a:xfrm>
            <a:custGeom>
              <a:avLst/>
              <a:gdLst/>
              <a:ahLst/>
              <a:rect l="l" t="t" r="r" b="b"/>
              <a:pathLst>
                <a:path w="41275" h="41275">
                  <a:moveTo>
                    <a:pt x="20463" y="40974"/>
                  </a:moveTo>
                  <a:lnTo>
                    <a:pt x="12511" y="39361"/>
                  </a:lnTo>
                  <a:lnTo>
                    <a:pt x="6005" y="34963"/>
                  </a:lnTo>
                  <a:lnTo>
                    <a:pt x="1612" y="28442"/>
                  </a:lnTo>
                  <a:lnTo>
                    <a:pt x="0" y="20458"/>
                  </a:lnTo>
                  <a:lnTo>
                    <a:pt x="1612" y="12483"/>
                  </a:lnTo>
                  <a:lnTo>
                    <a:pt x="6005" y="5982"/>
                  </a:lnTo>
                  <a:lnTo>
                    <a:pt x="12511" y="1603"/>
                  </a:lnTo>
                  <a:lnTo>
                    <a:pt x="20463" y="0"/>
                  </a:lnTo>
                  <a:lnTo>
                    <a:pt x="28455" y="1603"/>
                  </a:lnTo>
                  <a:lnTo>
                    <a:pt x="34977" y="5982"/>
                  </a:lnTo>
                  <a:lnTo>
                    <a:pt x="39373" y="12483"/>
                  </a:lnTo>
                  <a:lnTo>
                    <a:pt x="40984" y="20458"/>
                  </a:lnTo>
                  <a:lnTo>
                    <a:pt x="39373" y="28442"/>
                  </a:lnTo>
                  <a:lnTo>
                    <a:pt x="34977" y="34963"/>
                  </a:lnTo>
                  <a:lnTo>
                    <a:pt x="28455" y="39361"/>
                  </a:lnTo>
                  <a:lnTo>
                    <a:pt x="20463" y="40974"/>
                  </a:lnTo>
                  <a:close/>
                </a:path>
              </a:pathLst>
            </a:custGeom>
            <a:solidFill>
              <a:srgbClr val="42575d"/>
            </a:solidFill>
            <a:ln w="0">
              <a:noFill/>
            </a:ln>
          </p:spPr>
          <p:style>
            <a:lnRef idx="0"/>
            <a:fillRef idx="0"/>
            <a:effectRef idx="0"/>
            <a:fontRef idx="minor"/>
          </p:style>
        </p:sp>
        <p:sp>
          <p:nvSpPr>
            <p:cNvPr id="703" name="object 37"/>
            <p:cNvSpPr/>
            <p:nvPr/>
          </p:nvSpPr>
          <p:spPr>
            <a:xfrm>
              <a:off x="16118280" y="6602760"/>
              <a:ext cx="20520" cy="91080"/>
            </a:xfrm>
            <a:custGeom>
              <a:avLst/>
              <a:gdLst/>
              <a:ahLst/>
              <a:rect l="l" t="t" r="r" b="b"/>
              <a:pathLst>
                <a:path w="20955" h="91440">
                  <a:moveTo>
                    <a:pt x="15903" y="91298"/>
                  </a:moveTo>
                  <a:lnTo>
                    <a:pt x="4574" y="91298"/>
                  </a:lnTo>
                  <a:lnTo>
                    <a:pt x="0" y="86739"/>
                  </a:lnTo>
                  <a:lnTo>
                    <a:pt x="0" y="4559"/>
                  </a:lnTo>
                  <a:lnTo>
                    <a:pt x="4574" y="0"/>
                  </a:lnTo>
                  <a:lnTo>
                    <a:pt x="15903" y="0"/>
                  </a:lnTo>
                  <a:lnTo>
                    <a:pt x="20463" y="4559"/>
                  </a:lnTo>
                  <a:lnTo>
                    <a:pt x="20463" y="86739"/>
                  </a:lnTo>
                  <a:close/>
                </a:path>
              </a:pathLst>
            </a:custGeom>
            <a:solidFill>
              <a:srgbClr val="6e7273"/>
            </a:solidFill>
            <a:ln w="0">
              <a:noFill/>
            </a:ln>
          </p:spPr>
          <p:style>
            <a:lnRef idx="0"/>
            <a:fillRef idx="0"/>
            <a:effectRef idx="0"/>
            <a:fontRef idx="minor"/>
          </p:style>
        </p:sp>
        <p:sp>
          <p:nvSpPr>
            <p:cNvPr id="704" name="object 38"/>
            <p:cNvSpPr/>
            <p:nvPr/>
          </p:nvSpPr>
          <p:spPr>
            <a:xfrm>
              <a:off x="15890040" y="6709680"/>
              <a:ext cx="174960" cy="216000"/>
            </a:xfrm>
            <a:custGeom>
              <a:avLst/>
              <a:gdLst/>
              <a:ahLst/>
              <a:rect l="l" t="t" r="r" b="b"/>
              <a:pathLst>
                <a:path w="175259" h="216534">
                  <a:moveTo>
                    <a:pt x="175183" y="134251"/>
                  </a:moveTo>
                  <a:lnTo>
                    <a:pt x="0" y="134251"/>
                  </a:lnTo>
                  <a:lnTo>
                    <a:pt x="0" y="216242"/>
                  </a:lnTo>
                  <a:lnTo>
                    <a:pt x="175183" y="216242"/>
                  </a:lnTo>
                  <a:lnTo>
                    <a:pt x="175183" y="134251"/>
                  </a:lnTo>
                  <a:close/>
                </a:path>
                <a:path w="175259" h="216534">
                  <a:moveTo>
                    <a:pt x="175183" y="44754"/>
                  </a:moveTo>
                  <a:lnTo>
                    <a:pt x="171678" y="27343"/>
                  </a:lnTo>
                  <a:lnTo>
                    <a:pt x="162102" y="13119"/>
                  </a:lnTo>
                  <a:lnTo>
                    <a:pt x="147891" y="3517"/>
                  </a:lnTo>
                  <a:lnTo>
                    <a:pt x="130492" y="0"/>
                  </a:lnTo>
                  <a:lnTo>
                    <a:pt x="44691" y="0"/>
                  </a:lnTo>
                  <a:lnTo>
                    <a:pt x="27292" y="3517"/>
                  </a:lnTo>
                  <a:lnTo>
                    <a:pt x="13081" y="13119"/>
                  </a:lnTo>
                  <a:lnTo>
                    <a:pt x="3505" y="27343"/>
                  </a:lnTo>
                  <a:lnTo>
                    <a:pt x="0" y="44754"/>
                  </a:lnTo>
                  <a:lnTo>
                    <a:pt x="0" y="82067"/>
                  </a:lnTo>
                  <a:lnTo>
                    <a:pt x="3505" y="99466"/>
                  </a:lnTo>
                  <a:lnTo>
                    <a:pt x="13081" y="113665"/>
                  </a:lnTo>
                  <a:lnTo>
                    <a:pt x="27292" y="123240"/>
                  </a:lnTo>
                  <a:lnTo>
                    <a:pt x="44691" y="126746"/>
                  </a:lnTo>
                  <a:lnTo>
                    <a:pt x="130492" y="126746"/>
                  </a:lnTo>
                  <a:lnTo>
                    <a:pt x="147891" y="123240"/>
                  </a:lnTo>
                  <a:lnTo>
                    <a:pt x="162102" y="113665"/>
                  </a:lnTo>
                  <a:lnTo>
                    <a:pt x="171678" y="99466"/>
                  </a:lnTo>
                  <a:lnTo>
                    <a:pt x="175183" y="82067"/>
                  </a:lnTo>
                  <a:lnTo>
                    <a:pt x="175183" y="44754"/>
                  </a:lnTo>
                  <a:close/>
                </a:path>
              </a:pathLst>
            </a:custGeom>
            <a:solidFill>
              <a:srgbClr val="89a6a7"/>
            </a:solidFill>
            <a:ln w="0">
              <a:noFill/>
            </a:ln>
          </p:spPr>
          <p:style>
            <a:lnRef idx="0"/>
            <a:fillRef idx="0"/>
            <a:effectRef idx="0"/>
            <a:fontRef idx="minor"/>
          </p:style>
        </p:sp>
        <p:sp>
          <p:nvSpPr>
            <p:cNvPr id="705" name="object 39"/>
            <p:cNvSpPr/>
            <p:nvPr/>
          </p:nvSpPr>
          <p:spPr>
            <a:xfrm>
              <a:off x="16273800" y="7112880"/>
              <a:ext cx="817560" cy="816840"/>
            </a:xfrm>
            <a:custGeom>
              <a:avLst/>
              <a:gdLst/>
              <a:ahLst/>
              <a:rect l="l" t="t" r="r" b="b"/>
              <a:pathLst>
                <a:path w="817880" h="817245">
                  <a:moveTo>
                    <a:pt x="408747" y="817246"/>
                  </a:moveTo>
                  <a:lnTo>
                    <a:pt x="361073" y="814497"/>
                  </a:lnTo>
                  <a:lnTo>
                    <a:pt x="315016" y="806454"/>
                  </a:lnTo>
                  <a:lnTo>
                    <a:pt x="270882" y="793424"/>
                  </a:lnTo>
                  <a:lnTo>
                    <a:pt x="228977" y="775714"/>
                  </a:lnTo>
                  <a:lnTo>
                    <a:pt x="189609" y="753630"/>
                  </a:lnTo>
                  <a:lnTo>
                    <a:pt x="153084" y="727479"/>
                  </a:lnTo>
                  <a:lnTo>
                    <a:pt x="119708" y="697568"/>
                  </a:lnTo>
                  <a:lnTo>
                    <a:pt x="89787" y="664202"/>
                  </a:lnTo>
                  <a:lnTo>
                    <a:pt x="63629" y="627690"/>
                  </a:lnTo>
                  <a:lnTo>
                    <a:pt x="41540" y="588337"/>
                  </a:lnTo>
                  <a:lnTo>
                    <a:pt x="23826" y="546450"/>
                  </a:lnTo>
                  <a:lnTo>
                    <a:pt x="10793" y="502335"/>
                  </a:lnTo>
                  <a:lnTo>
                    <a:pt x="2749" y="456300"/>
                  </a:lnTo>
                  <a:lnTo>
                    <a:pt x="0" y="408652"/>
                  </a:lnTo>
                  <a:lnTo>
                    <a:pt x="2749" y="360989"/>
                  </a:lnTo>
                  <a:lnTo>
                    <a:pt x="10793" y="314942"/>
                  </a:lnTo>
                  <a:lnTo>
                    <a:pt x="23826" y="270818"/>
                  </a:lnTo>
                  <a:lnTo>
                    <a:pt x="41540" y="228924"/>
                  </a:lnTo>
                  <a:lnTo>
                    <a:pt x="63629" y="189565"/>
                  </a:lnTo>
                  <a:lnTo>
                    <a:pt x="89787" y="153048"/>
                  </a:lnTo>
                  <a:lnTo>
                    <a:pt x="119708" y="119680"/>
                  </a:lnTo>
                  <a:lnTo>
                    <a:pt x="153084" y="89766"/>
                  </a:lnTo>
                  <a:lnTo>
                    <a:pt x="189609" y="63614"/>
                  </a:lnTo>
                  <a:lnTo>
                    <a:pt x="228977" y="41530"/>
                  </a:lnTo>
                  <a:lnTo>
                    <a:pt x="270882" y="23820"/>
                  </a:lnTo>
                  <a:lnTo>
                    <a:pt x="315016" y="10791"/>
                  </a:lnTo>
                  <a:lnTo>
                    <a:pt x="361073" y="2748"/>
                  </a:lnTo>
                  <a:lnTo>
                    <a:pt x="408747" y="0"/>
                  </a:lnTo>
                  <a:lnTo>
                    <a:pt x="456410" y="2748"/>
                  </a:lnTo>
                  <a:lnTo>
                    <a:pt x="502458" y="10791"/>
                  </a:lnTo>
                  <a:lnTo>
                    <a:pt x="546584" y="23820"/>
                  </a:lnTo>
                  <a:lnTo>
                    <a:pt x="588481" y="41530"/>
                  </a:lnTo>
                  <a:lnTo>
                    <a:pt x="627843" y="63614"/>
                  </a:lnTo>
                  <a:lnTo>
                    <a:pt x="664364" y="89766"/>
                  </a:lnTo>
                  <a:lnTo>
                    <a:pt x="697737" y="119680"/>
                  </a:lnTo>
                  <a:lnTo>
                    <a:pt x="727654" y="153048"/>
                  </a:lnTo>
                  <a:lnTo>
                    <a:pt x="753811" y="189565"/>
                  </a:lnTo>
                  <a:lnTo>
                    <a:pt x="775899" y="228924"/>
                  </a:lnTo>
                  <a:lnTo>
                    <a:pt x="793612" y="270818"/>
                  </a:lnTo>
                  <a:lnTo>
                    <a:pt x="806644" y="314942"/>
                  </a:lnTo>
                  <a:lnTo>
                    <a:pt x="814688" y="360989"/>
                  </a:lnTo>
                  <a:lnTo>
                    <a:pt x="817438" y="408652"/>
                  </a:lnTo>
                  <a:lnTo>
                    <a:pt x="814688" y="456300"/>
                  </a:lnTo>
                  <a:lnTo>
                    <a:pt x="806644" y="502335"/>
                  </a:lnTo>
                  <a:lnTo>
                    <a:pt x="793612" y="546450"/>
                  </a:lnTo>
                  <a:lnTo>
                    <a:pt x="775899" y="588337"/>
                  </a:lnTo>
                  <a:lnTo>
                    <a:pt x="753811" y="627690"/>
                  </a:lnTo>
                  <a:lnTo>
                    <a:pt x="727654" y="664202"/>
                  </a:lnTo>
                  <a:lnTo>
                    <a:pt x="697737" y="697568"/>
                  </a:lnTo>
                  <a:lnTo>
                    <a:pt x="664364" y="727479"/>
                  </a:lnTo>
                  <a:lnTo>
                    <a:pt x="627843" y="753630"/>
                  </a:lnTo>
                  <a:lnTo>
                    <a:pt x="588481" y="775714"/>
                  </a:lnTo>
                  <a:lnTo>
                    <a:pt x="546584" y="793424"/>
                  </a:lnTo>
                  <a:lnTo>
                    <a:pt x="502458" y="806454"/>
                  </a:lnTo>
                  <a:lnTo>
                    <a:pt x="456410" y="814497"/>
                  </a:lnTo>
                  <a:lnTo>
                    <a:pt x="408747" y="817246"/>
                  </a:lnTo>
                  <a:close/>
                </a:path>
              </a:pathLst>
            </a:custGeom>
            <a:solidFill>
              <a:srgbClr val="f07820"/>
            </a:solidFill>
            <a:ln w="0">
              <a:noFill/>
            </a:ln>
          </p:spPr>
          <p:style>
            <a:lnRef idx="0"/>
            <a:fillRef idx="0"/>
            <a:effectRef idx="0"/>
            <a:fontRef idx="minor"/>
          </p:style>
        </p:sp>
        <p:sp>
          <p:nvSpPr>
            <p:cNvPr id="706" name="object 40"/>
            <p:cNvSpPr/>
            <p:nvPr/>
          </p:nvSpPr>
          <p:spPr>
            <a:xfrm>
              <a:off x="16822080" y="7294680"/>
              <a:ext cx="65520" cy="292320"/>
            </a:xfrm>
            <a:prstGeom prst="rect">
              <a:avLst/>
            </a:prstGeom>
            <a:blipFill rotWithShape="0">
              <a:blip r:embed="rId5"/>
              <a:srcRect/>
              <a:stretch/>
            </a:blipFill>
            <a:ln w="0">
              <a:noFill/>
            </a:ln>
          </p:spPr>
          <p:style>
            <a:lnRef idx="0"/>
            <a:fillRef idx="0"/>
            <a:effectRef idx="0"/>
            <a:fontRef idx="minor"/>
          </p:style>
        </p:sp>
        <p:sp>
          <p:nvSpPr>
            <p:cNvPr id="707" name="object 41"/>
            <p:cNvSpPr/>
            <p:nvPr/>
          </p:nvSpPr>
          <p:spPr>
            <a:xfrm>
              <a:off x="16506360" y="7258320"/>
              <a:ext cx="352080" cy="484200"/>
            </a:xfrm>
            <a:custGeom>
              <a:avLst/>
              <a:gdLst/>
              <a:ahLst/>
              <a:rect l="l" t="t" r="r" b="b"/>
              <a:pathLst>
                <a:path w="352425" h="484504">
                  <a:moveTo>
                    <a:pt x="351918" y="484167"/>
                  </a:moveTo>
                  <a:lnTo>
                    <a:pt x="0" y="484167"/>
                  </a:lnTo>
                  <a:lnTo>
                    <a:pt x="0" y="0"/>
                  </a:lnTo>
                  <a:lnTo>
                    <a:pt x="351918" y="0"/>
                  </a:lnTo>
                  <a:lnTo>
                    <a:pt x="351918" y="484167"/>
                  </a:lnTo>
                  <a:close/>
                </a:path>
              </a:pathLst>
            </a:custGeom>
            <a:solidFill>
              <a:srgbClr val="1f4967"/>
            </a:solidFill>
            <a:ln w="0">
              <a:noFill/>
            </a:ln>
          </p:spPr>
          <p:style>
            <a:lnRef idx="0"/>
            <a:fillRef idx="0"/>
            <a:effectRef idx="0"/>
            <a:fontRef idx="minor"/>
          </p:style>
        </p:sp>
        <p:sp>
          <p:nvSpPr>
            <p:cNvPr id="708" name="object 42"/>
            <p:cNvSpPr/>
            <p:nvPr/>
          </p:nvSpPr>
          <p:spPr>
            <a:xfrm>
              <a:off x="16581960" y="7338240"/>
              <a:ext cx="200880" cy="223920"/>
            </a:xfrm>
            <a:custGeom>
              <a:avLst/>
              <a:gdLst/>
              <a:ahLst/>
              <a:rect l="l" t="t" r="r" b="b"/>
              <a:pathLst>
                <a:path w="201294" h="224154">
                  <a:moveTo>
                    <a:pt x="200685" y="190487"/>
                  </a:moveTo>
                  <a:lnTo>
                    <a:pt x="0" y="190487"/>
                  </a:lnTo>
                  <a:lnTo>
                    <a:pt x="0" y="223901"/>
                  </a:lnTo>
                  <a:lnTo>
                    <a:pt x="200685" y="223901"/>
                  </a:lnTo>
                  <a:lnTo>
                    <a:pt x="200685" y="190487"/>
                  </a:lnTo>
                  <a:close/>
                </a:path>
                <a:path w="201294" h="224154">
                  <a:moveTo>
                    <a:pt x="200685" y="143929"/>
                  </a:moveTo>
                  <a:lnTo>
                    <a:pt x="0" y="143929"/>
                  </a:lnTo>
                  <a:lnTo>
                    <a:pt x="0" y="177355"/>
                  </a:lnTo>
                  <a:lnTo>
                    <a:pt x="200685" y="177355"/>
                  </a:lnTo>
                  <a:lnTo>
                    <a:pt x="200685" y="143929"/>
                  </a:lnTo>
                  <a:close/>
                </a:path>
                <a:path w="201294" h="224154">
                  <a:moveTo>
                    <a:pt x="200685" y="0"/>
                  </a:moveTo>
                  <a:lnTo>
                    <a:pt x="0" y="0"/>
                  </a:lnTo>
                  <a:lnTo>
                    <a:pt x="0" y="130860"/>
                  </a:lnTo>
                  <a:lnTo>
                    <a:pt x="200685" y="130860"/>
                  </a:lnTo>
                  <a:lnTo>
                    <a:pt x="200685" y="0"/>
                  </a:lnTo>
                  <a:close/>
                </a:path>
              </a:pathLst>
            </a:custGeom>
            <a:solidFill>
              <a:srgbClr val="bcd0db"/>
            </a:solidFill>
            <a:ln w="0">
              <a:noFill/>
            </a:ln>
          </p:spPr>
          <p:style>
            <a:lnRef idx="0"/>
            <a:fillRef idx="0"/>
            <a:effectRef idx="0"/>
            <a:fontRef idx="minor"/>
          </p:style>
        </p:sp>
        <p:sp>
          <p:nvSpPr>
            <p:cNvPr id="709" name="object 43"/>
            <p:cNvSpPr/>
            <p:nvPr/>
          </p:nvSpPr>
          <p:spPr>
            <a:xfrm>
              <a:off x="16518240" y="7277400"/>
              <a:ext cx="25560" cy="449280"/>
            </a:xfrm>
            <a:custGeom>
              <a:avLst/>
              <a:gdLst/>
              <a:ahLst/>
              <a:rect l="l" t="t" r="r" b="b"/>
              <a:pathLst>
                <a:path w="26034" h="449579">
                  <a:moveTo>
                    <a:pt x="25717" y="429628"/>
                  </a:moveTo>
                  <a:lnTo>
                    <a:pt x="19964" y="423862"/>
                  </a:lnTo>
                  <a:lnTo>
                    <a:pt x="5816" y="423862"/>
                  </a:lnTo>
                  <a:lnTo>
                    <a:pt x="0" y="429628"/>
                  </a:lnTo>
                  <a:lnTo>
                    <a:pt x="0" y="443763"/>
                  </a:lnTo>
                  <a:lnTo>
                    <a:pt x="5816" y="449516"/>
                  </a:lnTo>
                  <a:lnTo>
                    <a:pt x="19964" y="449516"/>
                  </a:lnTo>
                  <a:lnTo>
                    <a:pt x="25717" y="443763"/>
                  </a:lnTo>
                  <a:lnTo>
                    <a:pt x="25717" y="429628"/>
                  </a:lnTo>
                  <a:close/>
                </a:path>
                <a:path w="26034" h="449579">
                  <a:moveTo>
                    <a:pt x="25717" y="394119"/>
                  </a:moveTo>
                  <a:lnTo>
                    <a:pt x="19964" y="388302"/>
                  </a:lnTo>
                  <a:lnTo>
                    <a:pt x="5816" y="388302"/>
                  </a:lnTo>
                  <a:lnTo>
                    <a:pt x="0" y="394119"/>
                  </a:lnTo>
                  <a:lnTo>
                    <a:pt x="0" y="408254"/>
                  </a:lnTo>
                  <a:lnTo>
                    <a:pt x="5816" y="414020"/>
                  </a:lnTo>
                  <a:lnTo>
                    <a:pt x="19964" y="414020"/>
                  </a:lnTo>
                  <a:lnTo>
                    <a:pt x="25717" y="408254"/>
                  </a:lnTo>
                  <a:lnTo>
                    <a:pt x="25717" y="394119"/>
                  </a:lnTo>
                  <a:close/>
                </a:path>
                <a:path w="26034" h="449579">
                  <a:moveTo>
                    <a:pt x="25717" y="358559"/>
                  </a:moveTo>
                  <a:lnTo>
                    <a:pt x="19964" y="352806"/>
                  </a:lnTo>
                  <a:lnTo>
                    <a:pt x="5816" y="352806"/>
                  </a:lnTo>
                  <a:lnTo>
                    <a:pt x="0" y="358559"/>
                  </a:lnTo>
                  <a:lnTo>
                    <a:pt x="0" y="372694"/>
                  </a:lnTo>
                  <a:lnTo>
                    <a:pt x="5816" y="378510"/>
                  </a:lnTo>
                  <a:lnTo>
                    <a:pt x="19964" y="378510"/>
                  </a:lnTo>
                  <a:lnTo>
                    <a:pt x="25717" y="372694"/>
                  </a:lnTo>
                  <a:lnTo>
                    <a:pt x="25717" y="358559"/>
                  </a:lnTo>
                  <a:close/>
                </a:path>
                <a:path w="26034" h="449579">
                  <a:moveTo>
                    <a:pt x="25717" y="325589"/>
                  </a:moveTo>
                  <a:lnTo>
                    <a:pt x="19964" y="319824"/>
                  </a:lnTo>
                  <a:lnTo>
                    <a:pt x="5816" y="319824"/>
                  </a:lnTo>
                  <a:lnTo>
                    <a:pt x="0" y="325589"/>
                  </a:lnTo>
                  <a:lnTo>
                    <a:pt x="0" y="339725"/>
                  </a:lnTo>
                  <a:lnTo>
                    <a:pt x="5816" y="345478"/>
                  </a:lnTo>
                  <a:lnTo>
                    <a:pt x="19964" y="345478"/>
                  </a:lnTo>
                  <a:lnTo>
                    <a:pt x="25717" y="339725"/>
                  </a:lnTo>
                  <a:lnTo>
                    <a:pt x="25717" y="325589"/>
                  </a:lnTo>
                  <a:close/>
                </a:path>
                <a:path w="26034" h="449579">
                  <a:moveTo>
                    <a:pt x="25717" y="290080"/>
                  </a:moveTo>
                  <a:lnTo>
                    <a:pt x="19964" y="284276"/>
                  </a:lnTo>
                  <a:lnTo>
                    <a:pt x="5816" y="284276"/>
                  </a:lnTo>
                  <a:lnTo>
                    <a:pt x="0" y="290080"/>
                  </a:lnTo>
                  <a:lnTo>
                    <a:pt x="0" y="304215"/>
                  </a:lnTo>
                  <a:lnTo>
                    <a:pt x="5816" y="309981"/>
                  </a:lnTo>
                  <a:lnTo>
                    <a:pt x="19964" y="309981"/>
                  </a:lnTo>
                  <a:lnTo>
                    <a:pt x="25717" y="304215"/>
                  </a:lnTo>
                  <a:lnTo>
                    <a:pt x="25717" y="290080"/>
                  </a:lnTo>
                  <a:close/>
                </a:path>
                <a:path w="26034" h="449579">
                  <a:moveTo>
                    <a:pt x="25717" y="254520"/>
                  </a:moveTo>
                  <a:lnTo>
                    <a:pt x="19964" y="248767"/>
                  </a:lnTo>
                  <a:lnTo>
                    <a:pt x="5816" y="248767"/>
                  </a:lnTo>
                  <a:lnTo>
                    <a:pt x="0" y="254520"/>
                  </a:lnTo>
                  <a:lnTo>
                    <a:pt x="0" y="268655"/>
                  </a:lnTo>
                  <a:lnTo>
                    <a:pt x="5816" y="274408"/>
                  </a:lnTo>
                  <a:lnTo>
                    <a:pt x="19964" y="274408"/>
                  </a:lnTo>
                  <a:lnTo>
                    <a:pt x="25717" y="268655"/>
                  </a:lnTo>
                  <a:lnTo>
                    <a:pt x="25717" y="254520"/>
                  </a:lnTo>
                  <a:close/>
                </a:path>
                <a:path w="26034" h="449579">
                  <a:moveTo>
                    <a:pt x="25717" y="218948"/>
                  </a:moveTo>
                  <a:lnTo>
                    <a:pt x="19964" y="213271"/>
                  </a:lnTo>
                  <a:lnTo>
                    <a:pt x="5816" y="213271"/>
                  </a:lnTo>
                  <a:lnTo>
                    <a:pt x="0" y="218948"/>
                  </a:lnTo>
                  <a:lnTo>
                    <a:pt x="0" y="233159"/>
                  </a:lnTo>
                  <a:lnTo>
                    <a:pt x="5816" y="238899"/>
                  </a:lnTo>
                  <a:lnTo>
                    <a:pt x="19964" y="238899"/>
                  </a:lnTo>
                  <a:lnTo>
                    <a:pt x="25717" y="233159"/>
                  </a:lnTo>
                  <a:lnTo>
                    <a:pt x="25717" y="218948"/>
                  </a:lnTo>
                  <a:close/>
                </a:path>
                <a:path w="26034" h="449579">
                  <a:moveTo>
                    <a:pt x="25717" y="183438"/>
                  </a:moveTo>
                  <a:lnTo>
                    <a:pt x="19964" y="177698"/>
                  </a:lnTo>
                  <a:lnTo>
                    <a:pt x="5816" y="177698"/>
                  </a:lnTo>
                  <a:lnTo>
                    <a:pt x="0" y="183438"/>
                  </a:lnTo>
                  <a:lnTo>
                    <a:pt x="0" y="197650"/>
                  </a:lnTo>
                  <a:lnTo>
                    <a:pt x="5816" y="203339"/>
                  </a:lnTo>
                  <a:lnTo>
                    <a:pt x="19964" y="203339"/>
                  </a:lnTo>
                  <a:lnTo>
                    <a:pt x="25717" y="197650"/>
                  </a:lnTo>
                  <a:lnTo>
                    <a:pt x="25717" y="183438"/>
                  </a:lnTo>
                  <a:close/>
                </a:path>
                <a:path w="26034" h="449579">
                  <a:moveTo>
                    <a:pt x="25717" y="147878"/>
                  </a:moveTo>
                  <a:lnTo>
                    <a:pt x="19964" y="142189"/>
                  </a:lnTo>
                  <a:lnTo>
                    <a:pt x="5816" y="142189"/>
                  </a:lnTo>
                  <a:lnTo>
                    <a:pt x="0" y="147878"/>
                  </a:lnTo>
                  <a:lnTo>
                    <a:pt x="0" y="162090"/>
                  </a:lnTo>
                  <a:lnTo>
                    <a:pt x="5816" y="167830"/>
                  </a:lnTo>
                  <a:lnTo>
                    <a:pt x="19964" y="167830"/>
                  </a:lnTo>
                  <a:lnTo>
                    <a:pt x="25717" y="162090"/>
                  </a:lnTo>
                  <a:lnTo>
                    <a:pt x="25717" y="147878"/>
                  </a:lnTo>
                  <a:close/>
                </a:path>
                <a:path w="26034" h="449579">
                  <a:moveTo>
                    <a:pt x="25717" y="112369"/>
                  </a:moveTo>
                  <a:lnTo>
                    <a:pt x="19964" y="106629"/>
                  </a:lnTo>
                  <a:lnTo>
                    <a:pt x="5816" y="106629"/>
                  </a:lnTo>
                  <a:lnTo>
                    <a:pt x="0" y="112369"/>
                  </a:lnTo>
                  <a:lnTo>
                    <a:pt x="0" y="126580"/>
                  </a:lnTo>
                  <a:lnTo>
                    <a:pt x="5816" y="132270"/>
                  </a:lnTo>
                  <a:lnTo>
                    <a:pt x="19964" y="132270"/>
                  </a:lnTo>
                  <a:lnTo>
                    <a:pt x="25717" y="126580"/>
                  </a:lnTo>
                  <a:lnTo>
                    <a:pt x="25717" y="112369"/>
                  </a:lnTo>
                  <a:close/>
                </a:path>
                <a:path w="26034" h="449579">
                  <a:moveTo>
                    <a:pt x="25717" y="76822"/>
                  </a:moveTo>
                  <a:lnTo>
                    <a:pt x="19964" y="71069"/>
                  </a:lnTo>
                  <a:lnTo>
                    <a:pt x="5816" y="71069"/>
                  </a:lnTo>
                  <a:lnTo>
                    <a:pt x="0" y="76822"/>
                  </a:lnTo>
                  <a:lnTo>
                    <a:pt x="0" y="91020"/>
                  </a:lnTo>
                  <a:lnTo>
                    <a:pt x="5816" y="96723"/>
                  </a:lnTo>
                  <a:lnTo>
                    <a:pt x="19964" y="96723"/>
                  </a:lnTo>
                  <a:lnTo>
                    <a:pt x="25717" y="91020"/>
                  </a:lnTo>
                  <a:lnTo>
                    <a:pt x="25717" y="76822"/>
                  </a:lnTo>
                  <a:close/>
                </a:path>
                <a:path w="26034" h="449579">
                  <a:moveTo>
                    <a:pt x="25717" y="41313"/>
                  </a:moveTo>
                  <a:lnTo>
                    <a:pt x="19964" y="35560"/>
                  </a:lnTo>
                  <a:lnTo>
                    <a:pt x="5816" y="35560"/>
                  </a:lnTo>
                  <a:lnTo>
                    <a:pt x="0" y="41313"/>
                  </a:lnTo>
                  <a:lnTo>
                    <a:pt x="0" y="55460"/>
                  </a:lnTo>
                  <a:lnTo>
                    <a:pt x="5816" y="61214"/>
                  </a:lnTo>
                  <a:lnTo>
                    <a:pt x="19964" y="61214"/>
                  </a:lnTo>
                  <a:lnTo>
                    <a:pt x="25717" y="55460"/>
                  </a:lnTo>
                  <a:lnTo>
                    <a:pt x="25717" y="41313"/>
                  </a:lnTo>
                  <a:close/>
                </a:path>
                <a:path w="26034" h="449579">
                  <a:moveTo>
                    <a:pt x="25717" y="5753"/>
                  </a:moveTo>
                  <a:lnTo>
                    <a:pt x="19964" y="0"/>
                  </a:lnTo>
                  <a:lnTo>
                    <a:pt x="5816" y="0"/>
                  </a:lnTo>
                  <a:lnTo>
                    <a:pt x="0" y="5753"/>
                  </a:lnTo>
                  <a:lnTo>
                    <a:pt x="0" y="19888"/>
                  </a:lnTo>
                  <a:lnTo>
                    <a:pt x="5816" y="25704"/>
                  </a:lnTo>
                  <a:lnTo>
                    <a:pt x="19964" y="25704"/>
                  </a:lnTo>
                  <a:lnTo>
                    <a:pt x="25717" y="19888"/>
                  </a:lnTo>
                  <a:lnTo>
                    <a:pt x="25717" y="5753"/>
                  </a:lnTo>
                  <a:close/>
                </a:path>
              </a:pathLst>
            </a:custGeom>
            <a:solidFill>
              <a:srgbClr val="0a111b"/>
            </a:solidFill>
            <a:ln w="0">
              <a:noFill/>
            </a:ln>
          </p:spPr>
          <p:style>
            <a:lnRef idx="0"/>
            <a:fillRef idx="0"/>
            <a:effectRef idx="0"/>
            <a:fontRef idx="minor"/>
          </p:style>
        </p:sp>
        <p:sp>
          <p:nvSpPr>
            <p:cNvPr id="710" name="object 44"/>
            <p:cNvSpPr/>
            <p:nvPr/>
          </p:nvSpPr>
          <p:spPr>
            <a:xfrm>
              <a:off x="16490160" y="7286400"/>
              <a:ext cx="41040" cy="432000"/>
            </a:xfrm>
            <a:custGeom>
              <a:avLst/>
              <a:gdLst/>
              <a:ahLst/>
              <a:rect l="l" t="t" r="r" b="b"/>
              <a:pathLst>
                <a:path w="41275" h="432434">
                  <a:moveTo>
                    <a:pt x="40868" y="426275"/>
                  </a:moveTo>
                  <a:lnTo>
                    <a:pt x="39116" y="424535"/>
                  </a:lnTo>
                  <a:lnTo>
                    <a:pt x="1739" y="424535"/>
                  </a:lnTo>
                  <a:lnTo>
                    <a:pt x="0" y="426275"/>
                  </a:lnTo>
                  <a:lnTo>
                    <a:pt x="0" y="430682"/>
                  </a:lnTo>
                  <a:lnTo>
                    <a:pt x="1739" y="432422"/>
                  </a:lnTo>
                  <a:lnTo>
                    <a:pt x="39116" y="432422"/>
                  </a:lnTo>
                  <a:lnTo>
                    <a:pt x="40868" y="430682"/>
                  </a:lnTo>
                  <a:lnTo>
                    <a:pt x="40868" y="426275"/>
                  </a:lnTo>
                  <a:close/>
                </a:path>
                <a:path w="41275" h="432434">
                  <a:moveTo>
                    <a:pt x="40868" y="391401"/>
                  </a:moveTo>
                  <a:lnTo>
                    <a:pt x="39116" y="389597"/>
                  </a:lnTo>
                  <a:lnTo>
                    <a:pt x="1739" y="389597"/>
                  </a:lnTo>
                  <a:lnTo>
                    <a:pt x="0" y="391401"/>
                  </a:lnTo>
                  <a:lnTo>
                    <a:pt x="0" y="395732"/>
                  </a:lnTo>
                  <a:lnTo>
                    <a:pt x="1739" y="397535"/>
                  </a:lnTo>
                  <a:lnTo>
                    <a:pt x="39116" y="397535"/>
                  </a:lnTo>
                  <a:lnTo>
                    <a:pt x="40868" y="395732"/>
                  </a:lnTo>
                  <a:lnTo>
                    <a:pt x="40868" y="391401"/>
                  </a:lnTo>
                  <a:close/>
                </a:path>
                <a:path w="41275" h="432434">
                  <a:moveTo>
                    <a:pt x="40868" y="356514"/>
                  </a:moveTo>
                  <a:lnTo>
                    <a:pt x="39116" y="354711"/>
                  </a:lnTo>
                  <a:lnTo>
                    <a:pt x="1739" y="354711"/>
                  </a:lnTo>
                  <a:lnTo>
                    <a:pt x="0" y="356514"/>
                  </a:lnTo>
                  <a:lnTo>
                    <a:pt x="0" y="360845"/>
                  </a:lnTo>
                  <a:lnTo>
                    <a:pt x="1739" y="362648"/>
                  </a:lnTo>
                  <a:lnTo>
                    <a:pt x="39116" y="362648"/>
                  </a:lnTo>
                  <a:lnTo>
                    <a:pt x="40868" y="360845"/>
                  </a:lnTo>
                  <a:lnTo>
                    <a:pt x="40868" y="356514"/>
                  </a:lnTo>
                  <a:close/>
                </a:path>
                <a:path w="41275" h="432434">
                  <a:moveTo>
                    <a:pt x="40868" y="321640"/>
                  </a:moveTo>
                  <a:lnTo>
                    <a:pt x="39116" y="319836"/>
                  </a:lnTo>
                  <a:lnTo>
                    <a:pt x="1739" y="319836"/>
                  </a:lnTo>
                  <a:lnTo>
                    <a:pt x="0" y="321640"/>
                  </a:lnTo>
                  <a:lnTo>
                    <a:pt x="0" y="325958"/>
                  </a:lnTo>
                  <a:lnTo>
                    <a:pt x="1739" y="327761"/>
                  </a:lnTo>
                  <a:lnTo>
                    <a:pt x="39116" y="327761"/>
                  </a:lnTo>
                  <a:lnTo>
                    <a:pt x="40868" y="325958"/>
                  </a:lnTo>
                  <a:lnTo>
                    <a:pt x="40868" y="321640"/>
                  </a:lnTo>
                  <a:close/>
                </a:path>
                <a:path w="41275" h="432434">
                  <a:moveTo>
                    <a:pt x="40868" y="286753"/>
                  </a:moveTo>
                  <a:lnTo>
                    <a:pt x="39116" y="284949"/>
                  </a:lnTo>
                  <a:lnTo>
                    <a:pt x="1739" y="284949"/>
                  </a:lnTo>
                  <a:lnTo>
                    <a:pt x="0" y="286753"/>
                  </a:lnTo>
                  <a:lnTo>
                    <a:pt x="0" y="291071"/>
                  </a:lnTo>
                  <a:lnTo>
                    <a:pt x="1739" y="292874"/>
                  </a:lnTo>
                  <a:lnTo>
                    <a:pt x="39116" y="292874"/>
                  </a:lnTo>
                  <a:lnTo>
                    <a:pt x="40868" y="291071"/>
                  </a:lnTo>
                  <a:lnTo>
                    <a:pt x="40868" y="286753"/>
                  </a:lnTo>
                  <a:close/>
                </a:path>
                <a:path w="41275" h="432434">
                  <a:moveTo>
                    <a:pt x="40868" y="251802"/>
                  </a:moveTo>
                  <a:lnTo>
                    <a:pt x="39116" y="250063"/>
                  </a:lnTo>
                  <a:lnTo>
                    <a:pt x="1739" y="250063"/>
                  </a:lnTo>
                  <a:lnTo>
                    <a:pt x="0" y="251802"/>
                  </a:lnTo>
                  <a:lnTo>
                    <a:pt x="0" y="256184"/>
                  </a:lnTo>
                  <a:lnTo>
                    <a:pt x="1739" y="257937"/>
                  </a:lnTo>
                  <a:lnTo>
                    <a:pt x="39116" y="257937"/>
                  </a:lnTo>
                  <a:lnTo>
                    <a:pt x="40868" y="256184"/>
                  </a:lnTo>
                  <a:lnTo>
                    <a:pt x="40868" y="251802"/>
                  </a:lnTo>
                  <a:close/>
                </a:path>
                <a:path w="41275" h="432434">
                  <a:moveTo>
                    <a:pt x="40868" y="213309"/>
                  </a:moveTo>
                  <a:lnTo>
                    <a:pt x="39116" y="211505"/>
                  </a:lnTo>
                  <a:lnTo>
                    <a:pt x="1739" y="211505"/>
                  </a:lnTo>
                  <a:lnTo>
                    <a:pt x="0" y="213309"/>
                  </a:lnTo>
                  <a:lnTo>
                    <a:pt x="0" y="217652"/>
                  </a:lnTo>
                  <a:lnTo>
                    <a:pt x="1739" y="219456"/>
                  </a:lnTo>
                  <a:lnTo>
                    <a:pt x="39116" y="219456"/>
                  </a:lnTo>
                  <a:lnTo>
                    <a:pt x="40868" y="217652"/>
                  </a:lnTo>
                  <a:lnTo>
                    <a:pt x="40868" y="213309"/>
                  </a:lnTo>
                  <a:close/>
                </a:path>
                <a:path w="41275" h="432434">
                  <a:moveTo>
                    <a:pt x="40868" y="178422"/>
                  </a:moveTo>
                  <a:lnTo>
                    <a:pt x="39116" y="176618"/>
                  </a:lnTo>
                  <a:lnTo>
                    <a:pt x="1739" y="176618"/>
                  </a:lnTo>
                  <a:lnTo>
                    <a:pt x="0" y="178422"/>
                  </a:lnTo>
                  <a:lnTo>
                    <a:pt x="0" y="182765"/>
                  </a:lnTo>
                  <a:lnTo>
                    <a:pt x="1739" y="184569"/>
                  </a:lnTo>
                  <a:lnTo>
                    <a:pt x="39116" y="184569"/>
                  </a:lnTo>
                  <a:lnTo>
                    <a:pt x="40868" y="182765"/>
                  </a:lnTo>
                  <a:lnTo>
                    <a:pt x="40868" y="178422"/>
                  </a:lnTo>
                  <a:close/>
                </a:path>
                <a:path w="41275" h="432434">
                  <a:moveTo>
                    <a:pt x="40868" y="143484"/>
                  </a:moveTo>
                  <a:lnTo>
                    <a:pt x="39116" y="141732"/>
                  </a:lnTo>
                  <a:lnTo>
                    <a:pt x="1739" y="141732"/>
                  </a:lnTo>
                  <a:lnTo>
                    <a:pt x="0" y="143484"/>
                  </a:lnTo>
                  <a:lnTo>
                    <a:pt x="0" y="147878"/>
                  </a:lnTo>
                  <a:lnTo>
                    <a:pt x="1739" y="149682"/>
                  </a:lnTo>
                  <a:lnTo>
                    <a:pt x="39116" y="149682"/>
                  </a:lnTo>
                  <a:lnTo>
                    <a:pt x="40868" y="147878"/>
                  </a:lnTo>
                  <a:lnTo>
                    <a:pt x="40868" y="143484"/>
                  </a:lnTo>
                  <a:close/>
                </a:path>
                <a:path w="41275" h="432434">
                  <a:moveTo>
                    <a:pt x="40868" y="108597"/>
                  </a:moveTo>
                  <a:lnTo>
                    <a:pt x="39116" y="106845"/>
                  </a:lnTo>
                  <a:lnTo>
                    <a:pt x="1739" y="106845"/>
                  </a:lnTo>
                  <a:lnTo>
                    <a:pt x="0" y="108597"/>
                  </a:lnTo>
                  <a:lnTo>
                    <a:pt x="0" y="112991"/>
                  </a:lnTo>
                  <a:lnTo>
                    <a:pt x="1739" y="114795"/>
                  </a:lnTo>
                  <a:lnTo>
                    <a:pt x="39116" y="114795"/>
                  </a:lnTo>
                  <a:lnTo>
                    <a:pt x="40868" y="112991"/>
                  </a:lnTo>
                  <a:lnTo>
                    <a:pt x="40868" y="108597"/>
                  </a:lnTo>
                  <a:close/>
                </a:path>
                <a:path w="41275" h="432434">
                  <a:moveTo>
                    <a:pt x="40868" y="73710"/>
                  </a:moveTo>
                  <a:lnTo>
                    <a:pt x="39116" y="71958"/>
                  </a:lnTo>
                  <a:lnTo>
                    <a:pt x="1739" y="71958"/>
                  </a:lnTo>
                  <a:lnTo>
                    <a:pt x="0" y="73710"/>
                  </a:lnTo>
                  <a:lnTo>
                    <a:pt x="0" y="78105"/>
                  </a:lnTo>
                  <a:lnTo>
                    <a:pt x="1739" y="79908"/>
                  </a:lnTo>
                  <a:lnTo>
                    <a:pt x="39116" y="79908"/>
                  </a:lnTo>
                  <a:lnTo>
                    <a:pt x="40868" y="78105"/>
                  </a:lnTo>
                  <a:lnTo>
                    <a:pt x="40868" y="73710"/>
                  </a:lnTo>
                  <a:close/>
                </a:path>
                <a:path w="41275" h="432434">
                  <a:moveTo>
                    <a:pt x="40868" y="38823"/>
                  </a:moveTo>
                  <a:lnTo>
                    <a:pt x="39116" y="37071"/>
                  </a:lnTo>
                  <a:lnTo>
                    <a:pt x="1739" y="37071"/>
                  </a:lnTo>
                  <a:lnTo>
                    <a:pt x="0" y="38823"/>
                  </a:lnTo>
                  <a:lnTo>
                    <a:pt x="0" y="43218"/>
                  </a:lnTo>
                  <a:lnTo>
                    <a:pt x="1739" y="44970"/>
                  </a:lnTo>
                  <a:lnTo>
                    <a:pt x="39116" y="44970"/>
                  </a:lnTo>
                  <a:lnTo>
                    <a:pt x="40868" y="43218"/>
                  </a:lnTo>
                  <a:lnTo>
                    <a:pt x="40868" y="38823"/>
                  </a:lnTo>
                  <a:close/>
                </a:path>
                <a:path w="41275" h="432434">
                  <a:moveTo>
                    <a:pt x="40868" y="1739"/>
                  </a:moveTo>
                  <a:lnTo>
                    <a:pt x="39116" y="0"/>
                  </a:lnTo>
                  <a:lnTo>
                    <a:pt x="1739" y="0"/>
                  </a:lnTo>
                  <a:lnTo>
                    <a:pt x="0" y="1739"/>
                  </a:lnTo>
                  <a:lnTo>
                    <a:pt x="0" y="6121"/>
                  </a:lnTo>
                  <a:lnTo>
                    <a:pt x="1739" y="7874"/>
                  </a:lnTo>
                  <a:lnTo>
                    <a:pt x="39116" y="7874"/>
                  </a:lnTo>
                  <a:lnTo>
                    <a:pt x="40868" y="6121"/>
                  </a:lnTo>
                  <a:lnTo>
                    <a:pt x="40868" y="1739"/>
                  </a:lnTo>
                  <a:close/>
                </a:path>
              </a:pathLst>
            </a:custGeom>
            <a:solidFill>
              <a:srgbClr val="d3d1d1"/>
            </a:solidFill>
            <a:ln w="0">
              <a:noFill/>
            </a:ln>
          </p:spPr>
          <p:style>
            <a:lnRef idx="0"/>
            <a:fillRef idx="0"/>
            <a:effectRef idx="0"/>
            <a:fontRef idx="minor"/>
          </p:style>
        </p:sp>
        <p:sp>
          <p:nvSpPr>
            <p:cNvPr id="711" name="object 45"/>
            <p:cNvSpPr/>
            <p:nvPr/>
          </p:nvSpPr>
          <p:spPr>
            <a:xfrm>
              <a:off x="12737880" y="7814160"/>
              <a:ext cx="5045400" cy="2163240"/>
            </a:xfrm>
            <a:custGeom>
              <a:avLst/>
              <a:gdLst/>
              <a:ahLst/>
              <a:rect l="l" t="t" r="r" b="b"/>
              <a:pathLst>
                <a:path w="5045709" h="2163445">
                  <a:moveTo>
                    <a:pt x="2059541" y="2163067"/>
                  </a:moveTo>
                  <a:lnTo>
                    <a:pt x="2018672" y="2159792"/>
                  </a:lnTo>
                  <a:lnTo>
                    <a:pt x="1956590" y="2149332"/>
                  </a:lnTo>
                  <a:lnTo>
                    <a:pt x="1896282" y="2131383"/>
                  </a:lnTo>
                  <a:lnTo>
                    <a:pt x="53946" y="1405046"/>
                  </a:lnTo>
                  <a:lnTo>
                    <a:pt x="13740" y="1370025"/>
                  </a:lnTo>
                  <a:lnTo>
                    <a:pt x="0" y="1318480"/>
                  </a:lnTo>
                  <a:lnTo>
                    <a:pt x="8680" y="1210546"/>
                  </a:lnTo>
                  <a:lnTo>
                    <a:pt x="29679" y="1159136"/>
                  </a:lnTo>
                  <a:lnTo>
                    <a:pt x="73001" y="1124369"/>
                  </a:lnTo>
                  <a:lnTo>
                    <a:pt x="2947057" y="12420"/>
                  </a:lnTo>
                  <a:lnTo>
                    <a:pt x="3007078" y="406"/>
                  </a:lnTo>
                  <a:lnTo>
                    <a:pt x="3039485" y="0"/>
                  </a:lnTo>
                  <a:lnTo>
                    <a:pt x="3068192" y="3692"/>
                  </a:lnTo>
                  <a:lnTo>
                    <a:pt x="4988502" y="443234"/>
                  </a:lnTo>
                  <a:lnTo>
                    <a:pt x="5030730" y="471857"/>
                  </a:lnTo>
                  <a:lnTo>
                    <a:pt x="5045260" y="520725"/>
                  </a:lnTo>
                  <a:lnTo>
                    <a:pt x="5038607" y="603512"/>
                  </a:lnTo>
                  <a:lnTo>
                    <a:pt x="5018424" y="656734"/>
                  </a:lnTo>
                  <a:lnTo>
                    <a:pt x="4977058" y="695878"/>
                  </a:lnTo>
                  <a:lnTo>
                    <a:pt x="2179277" y="2139059"/>
                  </a:lnTo>
                  <a:lnTo>
                    <a:pt x="2120821" y="2158118"/>
                  </a:lnTo>
                  <a:lnTo>
                    <a:pt x="2059541" y="2163067"/>
                  </a:lnTo>
                  <a:close/>
                </a:path>
              </a:pathLst>
            </a:custGeom>
            <a:solidFill>
              <a:srgbClr val="919494"/>
            </a:solidFill>
            <a:ln w="0">
              <a:noFill/>
            </a:ln>
          </p:spPr>
          <p:style>
            <a:lnRef idx="0"/>
            <a:fillRef idx="0"/>
            <a:effectRef idx="0"/>
            <a:fontRef idx="minor"/>
          </p:style>
        </p:sp>
        <p:sp>
          <p:nvSpPr>
            <p:cNvPr id="712" name="object 46"/>
            <p:cNvSpPr/>
            <p:nvPr/>
          </p:nvSpPr>
          <p:spPr>
            <a:xfrm>
              <a:off x="15288480" y="9331560"/>
              <a:ext cx="627480" cy="396000"/>
            </a:xfrm>
            <a:custGeom>
              <a:avLst/>
              <a:gdLst/>
              <a:ahLst/>
              <a:rect l="l" t="t" r="r" b="b"/>
              <a:pathLst>
                <a:path w="628015" h="396240">
                  <a:moveTo>
                    <a:pt x="0" y="396027"/>
                  </a:moveTo>
                  <a:lnTo>
                    <a:pt x="6263" y="318146"/>
                  </a:lnTo>
                  <a:lnTo>
                    <a:pt x="627538" y="0"/>
                  </a:lnTo>
                  <a:lnTo>
                    <a:pt x="621722" y="71518"/>
                  </a:lnTo>
                  <a:lnTo>
                    <a:pt x="0" y="396027"/>
                  </a:lnTo>
                  <a:close/>
                </a:path>
              </a:pathLst>
            </a:custGeom>
            <a:solidFill>
              <a:srgbClr val="605e5e"/>
            </a:solidFill>
            <a:ln w="0">
              <a:noFill/>
            </a:ln>
          </p:spPr>
          <p:style>
            <a:lnRef idx="0"/>
            <a:fillRef idx="0"/>
            <a:effectRef idx="0"/>
            <a:fontRef idx="minor"/>
          </p:style>
        </p:sp>
        <p:sp>
          <p:nvSpPr>
            <p:cNvPr id="713" name="object 47"/>
            <p:cNvSpPr/>
            <p:nvPr/>
          </p:nvSpPr>
          <p:spPr>
            <a:xfrm>
              <a:off x="16097040" y="8662680"/>
              <a:ext cx="1148400" cy="624600"/>
            </a:xfrm>
            <a:custGeom>
              <a:avLst/>
              <a:gdLst/>
              <a:ahLst/>
              <a:rect l="l" t="t" r="r" b="b"/>
              <a:pathLst>
                <a:path w="1148715" h="624840">
                  <a:moveTo>
                    <a:pt x="461403" y="364299"/>
                  </a:moveTo>
                  <a:lnTo>
                    <a:pt x="455879" y="360032"/>
                  </a:lnTo>
                  <a:lnTo>
                    <a:pt x="446760" y="360032"/>
                  </a:lnTo>
                  <a:lnTo>
                    <a:pt x="45504" y="559816"/>
                  </a:lnTo>
                  <a:lnTo>
                    <a:pt x="14846" y="583590"/>
                  </a:lnTo>
                  <a:lnTo>
                    <a:pt x="0" y="619671"/>
                  </a:lnTo>
                  <a:lnTo>
                    <a:pt x="5930" y="624586"/>
                  </a:lnTo>
                  <a:lnTo>
                    <a:pt x="15621" y="624586"/>
                  </a:lnTo>
                  <a:lnTo>
                    <a:pt x="21031" y="624128"/>
                  </a:lnTo>
                  <a:lnTo>
                    <a:pt x="416420" y="421068"/>
                  </a:lnTo>
                  <a:lnTo>
                    <a:pt x="446811" y="397687"/>
                  </a:lnTo>
                  <a:lnTo>
                    <a:pt x="461403" y="364299"/>
                  </a:lnTo>
                  <a:close/>
                </a:path>
                <a:path w="1148715" h="624840">
                  <a:moveTo>
                    <a:pt x="1148181" y="21145"/>
                  </a:moveTo>
                  <a:lnTo>
                    <a:pt x="1147445" y="12141"/>
                  </a:lnTo>
                  <a:lnTo>
                    <a:pt x="1143863" y="5499"/>
                  </a:lnTo>
                  <a:lnTo>
                    <a:pt x="1137818" y="1409"/>
                  </a:lnTo>
                  <a:lnTo>
                    <a:pt x="1129690" y="0"/>
                  </a:lnTo>
                  <a:lnTo>
                    <a:pt x="1123657" y="0"/>
                  </a:lnTo>
                  <a:lnTo>
                    <a:pt x="551268" y="291388"/>
                  </a:lnTo>
                  <a:lnTo>
                    <a:pt x="520357" y="318566"/>
                  </a:lnTo>
                  <a:lnTo>
                    <a:pt x="505612" y="353377"/>
                  </a:lnTo>
                  <a:lnTo>
                    <a:pt x="506323" y="363537"/>
                  </a:lnTo>
                  <a:lnTo>
                    <a:pt x="510044" y="371030"/>
                  </a:lnTo>
                  <a:lnTo>
                    <a:pt x="516343" y="375678"/>
                  </a:lnTo>
                  <a:lnTo>
                    <a:pt x="524827" y="377278"/>
                  </a:lnTo>
                  <a:lnTo>
                    <a:pt x="530567" y="377278"/>
                  </a:lnTo>
                  <a:lnTo>
                    <a:pt x="1102969" y="80213"/>
                  </a:lnTo>
                  <a:lnTo>
                    <a:pt x="1133678" y="53759"/>
                  </a:lnTo>
                  <a:lnTo>
                    <a:pt x="1148181" y="21145"/>
                  </a:lnTo>
                  <a:close/>
                </a:path>
              </a:pathLst>
            </a:custGeom>
            <a:solidFill>
              <a:srgbClr val="6d6d6d"/>
            </a:solidFill>
            <a:ln w="0">
              <a:noFill/>
            </a:ln>
          </p:spPr>
          <p:style>
            <a:lnRef idx="0"/>
            <a:fillRef idx="0"/>
            <a:effectRef idx="0"/>
            <a:fontRef idx="minor"/>
          </p:style>
        </p:sp>
        <p:sp>
          <p:nvSpPr>
            <p:cNvPr id="714" name="object 48"/>
            <p:cNvSpPr/>
            <p:nvPr/>
          </p:nvSpPr>
          <p:spPr>
            <a:xfrm>
              <a:off x="12783600" y="7813440"/>
              <a:ext cx="4972320" cy="1958760"/>
            </a:xfrm>
            <a:custGeom>
              <a:avLst/>
              <a:gdLst/>
              <a:ahLst/>
              <a:rect l="l" t="t" r="r" b="b"/>
              <a:pathLst>
                <a:path w="4972684" h="1958975">
                  <a:moveTo>
                    <a:pt x="2052450" y="1958935"/>
                  </a:moveTo>
                  <a:lnTo>
                    <a:pt x="1998702" y="1951627"/>
                  </a:lnTo>
                  <a:lnTo>
                    <a:pt x="22365" y="1169657"/>
                  </a:lnTo>
                  <a:lnTo>
                    <a:pt x="0" y="1148210"/>
                  </a:lnTo>
                  <a:lnTo>
                    <a:pt x="5654" y="1136874"/>
                  </a:lnTo>
                  <a:lnTo>
                    <a:pt x="2906003" y="11424"/>
                  </a:lnTo>
                  <a:lnTo>
                    <a:pt x="2961277" y="382"/>
                  </a:lnTo>
                  <a:lnTo>
                    <a:pt x="2991126" y="0"/>
                  </a:lnTo>
                  <a:lnTo>
                    <a:pt x="3017556" y="3417"/>
                  </a:lnTo>
                  <a:lnTo>
                    <a:pt x="4947622" y="445224"/>
                  </a:lnTo>
                  <a:lnTo>
                    <a:pt x="4965632" y="452375"/>
                  </a:lnTo>
                  <a:lnTo>
                    <a:pt x="4972559" y="462240"/>
                  </a:lnTo>
                  <a:lnTo>
                    <a:pt x="4968240" y="473541"/>
                  </a:lnTo>
                  <a:lnTo>
                    <a:pt x="4952514" y="485001"/>
                  </a:lnTo>
                  <a:lnTo>
                    <a:pt x="2105190" y="1946376"/>
                  </a:lnTo>
                  <a:lnTo>
                    <a:pt x="2080700" y="1955044"/>
                  </a:lnTo>
                  <a:lnTo>
                    <a:pt x="2052450" y="1958935"/>
                  </a:lnTo>
                  <a:close/>
                </a:path>
              </a:pathLst>
            </a:custGeom>
            <a:solidFill>
              <a:srgbClr val="0e0e0e"/>
            </a:solidFill>
            <a:ln w="0">
              <a:noFill/>
            </a:ln>
          </p:spPr>
          <p:style>
            <a:lnRef idx="0"/>
            <a:fillRef idx="0"/>
            <a:effectRef idx="0"/>
            <a:fontRef idx="minor"/>
          </p:style>
        </p:sp>
        <p:sp>
          <p:nvSpPr>
            <p:cNvPr id="715" name="object 49"/>
            <p:cNvSpPr/>
            <p:nvPr/>
          </p:nvSpPr>
          <p:spPr>
            <a:xfrm>
              <a:off x="12948840" y="7859880"/>
              <a:ext cx="4651560" cy="1832400"/>
            </a:xfrm>
            <a:custGeom>
              <a:avLst/>
              <a:gdLst/>
              <a:ahLst/>
              <a:rect l="l" t="t" r="r" b="b"/>
              <a:pathLst>
                <a:path w="4652009" h="1832609">
                  <a:moveTo>
                    <a:pt x="1920022" y="1832523"/>
                  </a:moveTo>
                  <a:lnTo>
                    <a:pt x="1869754" y="1825702"/>
                  </a:lnTo>
                  <a:lnTo>
                    <a:pt x="20928" y="1094171"/>
                  </a:lnTo>
                  <a:lnTo>
                    <a:pt x="0" y="1074138"/>
                  </a:lnTo>
                  <a:lnTo>
                    <a:pt x="5295" y="1063551"/>
                  </a:lnTo>
                  <a:lnTo>
                    <a:pt x="2718422" y="10732"/>
                  </a:lnTo>
                  <a:lnTo>
                    <a:pt x="2770161" y="362"/>
                  </a:lnTo>
                  <a:lnTo>
                    <a:pt x="2798095" y="0"/>
                  </a:lnTo>
                  <a:lnTo>
                    <a:pt x="2822831" y="3172"/>
                  </a:lnTo>
                  <a:lnTo>
                    <a:pt x="4628240" y="416456"/>
                  </a:lnTo>
                  <a:lnTo>
                    <a:pt x="4645101" y="423198"/>
                  </a:lnTo>
                  <a:lnTo>
                    <a:pt x="4651606" y="432463"/>
                  </a:lnTo>
                  <a:lnTo>
                    <a:pt x="4647582" y="443038"/>
                  </a:lnTo>
                  <a:lnTo>
                    <a:pt x="4632858" y="453708"/>
                  </a:lnTo>
                  <a:lnTo>
                    <a:pt x="1969358" y="1820797"/>
                  </a:lnTo>
                  <a:lnTo>
                    <a:pt x="1946441" y="1828908"/>
                  </a:lnTo>
                  <a:lnTo>
                    <a:pt x="1920022" y="1832523"/>
                  </a:lnTo>
                  <a:close/>
                </a:path>
              </a:pathLst>
            </a:custGeom>
            <a:solidFill>
              <a:srgbClr val="202124"/>
            </a:solidFill>
            <a:ln w="0">
              <a:noFill/>
            </a:ln>
          </p:spPr>
          <p:style>
            <a:lnRef idx="0"/>
            <a:fillRef idx="0"/>
            <a:effectRef idx="0"/>
            <a:fontRef idx="minor"/>
          </p:style>
        </p:sp>
        <p:sp>
          <p:nvSpPr>
            <p:cNvPr id="716" name="object 50"/>
            <p:cNvSpPr/>
            <p:nvPr/>
          </p:nvSpPr>
          <p:spPr>
            <a:xfrm>
              <a:off x="13406040" y="7900560"/>
              <a:ext cx="4030560" cy="1540080"/>
            </a:xfrm>
            <a:custGeom>
              <a:avLst/>
              <a:gdLst/>
              <a:ahLst/>
              <a:rect l="l" t="t" r="r" b="b"/>
              <a:pathLst>
                <a:path w="4030980" h="1540509">
                  <a:moveTo>
                    <a:pt x="1761822" y="1539946"/>
                  </a:moveTo>
                  <a:lnTo>
                    <a:pt x="1720096" y="1534272"/>
                  </a:lnTo>
                  <a:lnTo>
                    <a:pt x="17334" y="908352"/>
                  </a:lnTo>
                  <a:lnTo>
                    <a:pt x="0" y="891744"/>
                  </a:lnTo>
                  <a:lnTo>
                    <a:pt x="4396" y="882928"/>
                  </a:lnTo>
                  <a:lnTo>
                    <a:pt x="2256805" y="8882"/>
                  </a:lnTo>
                  <a:lnTo>
                    <a:pt x="2299776" y="283"/>
                  </a:lnTo>
                  <a:lnTo>
                    <a:pt x="2322949" y="0"/>
                  </a:lnTo>
                  <a:lnTo>
                    <a:pt x="2343450" y="2678"/>
                  </a:lnTo>
                  <a:lnTo>
                    <a:pt x="4011099" y="390424"/>
                  </a:lnTo>
                  <a:lnTo>
                    <a:pt x="4025102" y="395997"/>
                  </a:lnTo>
                  <a:lnTo>
                    <a:pt x="4030504" y="403671"/>
                  </a:lnTo>
                  <a:lnTo>
                    <a:pt x="4027174" y="412440"/>
                  </a:lnTo>
                  <a:lnTo>
                    <a:pt x="4014981" y="421300"/>
                  </a:lnTo>
                  <a:lnTo>
                    <a:pt x="1802801" y="1530276"/>
                  </a:lnTo>
                  <a:lnTo>
                    <a:pt x="1783768" y="1536963"/>
                  </a:lnTo>
                  <a:lnTo>
                    <a:pt x="1761822" y="1539946"/>
                  </a:lnTo>
                  <a:close/>
                </a:path>
              </a:pathLst>
            </a:custGeom>
            <a:solidFill>
              <a:srgbClr val="7bd1bf"/>
            </a:solidFill>
            <a:ln w="0">
              <a:noFill/>
            </a:ln>
          </p:spPr>
          <p:style>
            <a:lnRef idx="0"/>
            <a:fillRef idx="0"/>
            <a:effectRef idx="0"/>
            <a:fontRef idx="minor"/>
          </p:style>
        </p:sp>
        <p:sp>
          <p:nvSpPr>
            <p:cNvPr id="717" name="object 51"/>
            <p:cNvSpPr/>
            <p:nvPr/>
          </p:nvSpPr>
          <p:spPr>
            <a:xfrm>
              <a:off x="16604280" y="8641440"/>
              <a:ext cx="642240" cy="376920"/>
            </a:xfrm>
            <a:custGeom>
              <a:avLst/>
              <a:gdLst/>
              <a:ahLst/>
              <a:rect l="l" t="t" r="r" b="b"/>
              <a:pathLst>
                <a:path w="642619" h="377190">
                  <a:moveTo>
                    <a:pt x="22814" y="376650"/>
                  </a:moveTo>
                  <a:lnTo>
                    <a:pt x="10090" y="374993"/>
                  </a:lnTo>
                  <a:lnTo>
                    <a:pt x="2059" y="366912"/>
                  </a:lnTo>
                  <a:lnTo>
                    <a:pt x="0" y="353011"/>
                  </a:lnTo>
                  <a:lnTo>
                    <a:pt x="4613" y="335661"/>
                  </a:lnTo>
                  <a:lnTo>
                    <a:pt x="28934" y="302627"/>
                  </a:lnTo>
                  <a:lnTo>
                    <a:pt x="603178" y="5504"/>
                  </a:lnTo>
                  <a:lnTo>
                    <a:pt x="619375" y="0"/>
                  </a:lnTo>
                  <a:lnTo>
                    <a:pt x="632189" y="1064"/>
                  </a:lnTo>
                  <a:lnTo>
                    <a:pt x="640332" y="8182"/>
                  </a:lnTo>
                  <a:lnTo>
                    <a:pt x="642518" y="20840"/>
                  </a:lnTo>
                  <a:lnTo>
                    <a:pt x="638065" y="36939"/>
                  </a:lnTo>
                  <a:lnTo>
                    <a:pt x="613974" y="68378"/>
                  </a:lnTo>
                  <a:lnTo>
                    <a:pt x="38949" y="371276"/>
                  </a:lnTo>
                  <a:lnTo>
                    <a:pt x="22814" y="376650"/>
                  </a:lnTo>
                  <a:close/>
                </a:path>
              </a:pathLst>
            </a:custGeom>
            <a:solidFill>
              <a:srgbClr val="b9b9b9"/>
            </a:solidFill>
            <a:ln w="0">
              <a:noFill/>
            </a:ln>
          </p:spPr>
          <p:style>
            <a:lnRef idx="0"/>
            <a:fillRef idx="0"/>
            <a:effectRef idx="0"/>
            <a:fontRef idx="minor"/>
          </p:style>
        </p:sp>
        <p:sp>
          <p:nvSpPr>
            <p:cNvPr id="718" name="object 52"/>
            <p:cNvSpPr/>
            <p:nvPr/>
          </p:nvSpPr>
          <p:spPr>
            <a:xfrm>
              <a:off x="16598520" y="8635680"/>
              <a:ext cx="653760" cy="388440"/>
            </a:xfrm>
            <a:custGeom>
              <a:avLst/>
              <a:gdLst/>
              <a:ahLst/>
              <a:rect l="l" t="t" r="r" b="b"/>
              <a:pathLst>
                <a:path w="654050" h="388620">
                  <a:moveTo>
                    <a:pt x="611462" y="16519"/>
                  </a:moveTo>
                  <a:lnTo>
                    <a:pt x="608793" y="11224"/>
                  </a:lnTo>
                  <a:lnTo>
                    <a:pt x="606339" y="6550"/>
                  </a:lnTo>
                  <a:lnTo>
                    <a:pt x="614680" y="2265"/>
                  </a:lnTo>
                  <a:lnTo>
                    <a:pt x="622632" y="57"/>
                  </a:lnTo>
                  <a:lnTo>
                    <a:pt x="636500" y="0"/>
                  </a:lnTo>
                  <a:lnTo>
                    <a:pt x="642749" y="2092"/>
                  </a:lnTo>
                  <a:lnTo>
                    <a:pt x="647384" y="6550"/>
                  </a:lnTo>
                  <a:lnTo>
                    <a:pt x="651768" y="10820"/>
                  </a:lnTo>
                  <a:lnTo>
                    <a:pt x="651912" y="11224"/>
                  </a:lnTo>
                  <a:lnTo>
                    <a:pt x="624998" y="11224"/>
                  </a:lnTo>
                  <a:lnTo>
                    <a:pt x="618620" y="12797"/>
                  </a:lnTo>
                  <a:lnTo>
                    <a:pt x="611462" y="16519"/>
                  </a:lnTo>
                  <a:close/>
                </a:path>
                <a:path w="654050" h="388620">
                  <a:moveTo>
                    <a:pt x="11418" y="359006"/>
                  </a:moveTo>
                  <a:lnTo>
                    <a:pt x="5758" y="359006"/>
                  </a:lnTo>
                  <a:lnTo>
                    <a:pt x="183" y="358502"/>
                  </a:lnTo>
                  <a:lnTo>
                    <a:pt x="15960" y="320859"/>
                  </a:lnTo>
                  <a:lnTo>
                    <a:pt x="48820" y="292061"/>
                  </a:lnTo>
                  <a:lnTo>
                    <a:pt x="606339" y="6550"/>
                  </a:lnTo>
                  <a:lnTo>
                    <a:pt x="608936" y="11498"/>
                  </a:lnTo>
                  <a:lnTo>
                    <a:pt x="611462" y="16519"/>
                  </a:lnTo>
                  <a:lnTo>
                    <a:pt x="53958" y="301973"/>
                  </a:lnTo>
                  <a:lnTo>
                    <a:pt x="46009" y="306803"/>
                  </a:lnTo>
                  <a:lnTo>
                    <a:pt x="19693" y="335621"/>
                  </a:lnTo>
                  <a:lnTo>
                    <a:pt x="12679" y="351909"/>
                  </a:lnTo>
                  <a:lnTo>
                    <a:pt x="11418" y="359006"/>
                  </a:lnTo>
                  <a:close/>
                </a:path>
                <a:path w="654050" h="388620">
                  <a:moveTo>
                    <a:pt x="653951" y="26388"/>
                  </a:moveTo>
                  <a:lnTo>
                    <a:pt x="642691" y="26388"/>
                  </a:lnTo>
                  <a:lnTo>
                    <a:pt x="642749" y="19333"/>
                  </a:lnTo>
                  <a:lnTo>
                    <a:pt x="641406" y="16404"/>
                  </a:lnTo>
                  <a:lnTo>
                    <a:pt x="639429" y="14485"/>
                  </a:lnTo>
                  <a:lnTo>
                    <a:pt x="637452" y="12523"/>
                  </a:lnTo>
                  <a:lnTo>
                    <a:pt x="634407" y="11282"/>
                  </a:lnTo>
                  <a:lnTo>
                    <a:pt x="629847" y="11224"/>
                  </a:lnTo>
                  <a:lnTo>
                    <a:pt x="651912" y="11224"/>
                  </a:lnTo>
                  <a:lnTo>
                    <a:pt x="654034" y="17197"/>
                  </a:lnTo>
                  <a:lnTo>
                    <a:pt x="653951" y="26388"/>
                  </a:lnTo>
                  <a:close/>
                </a:path>
                <a:path w="654050" h="388620">
                  <a:moveTo>
                    <a:pt x="56798" y="377271"/>
                  </a:moveTo>
                  <a:lnTo>
                    <a:pt x="29540" y="377271"/>
                  </a:lnTo>
                  <a:lnTo>
                    <a:pt x="35457" y="375742"/>
                  </a:lnTo>
                  <a:lnTo>
                    <a:pt x="68567" y="358501"/>
                  </a:lnTo>
                  <a:lnTo>
                    <a:pt x="600537" y="80882"/>
                  </a:lnTo>
                  <a:lnTo>
                    <a:pt x="634622" y="48307"/>
                  </a:lnTo>
                  <a:lnTo>
                    <a:pt x="642691" y="26330"/>
                  </a:lnTo>
                  <a:lnTo>
                    <a:pt x="653951" y="26388"/>
                  </a:lnTo>
                  <a:lnTo>
                    <a:pt x="653918" y="27225"/>
                  </a:lnTo>
                  <a:lnTo>
                    <a:pt x="638246" y="62789"/>
                  </a:lnTo>
                  <a:lnTo>
                    <a:pt x="605661" y="90793"/>
                  </a:lnTo>
                  <a:lnTo>
                    <a:pt x="56798" y="377271"/>
                  </a:lnTo>
                  <a:close/>
                </a:path>
                <a:path w="654050" h="388620">
                  <a:moveTo>
                    <a:pt x="17923" y="388482"/>
                  </a:moveTo>
                  <a:lnTo>
                    <a:pt x="11386" y="386115"/>
                  </a:lnTo>
                  <a:lnTo>
                    <a:pt x="2265" y="376535"/>
                  </a:lnTo>
                  <a:lnTo>
                    <a:pt x="0" y="369711"/>
                  </a:lnTo>
                  <a:lnTo>
                    <a:pt x="123" y="359511"/>
                  </a:lnTo>
                  <a:lnTo>
                    <a:pt x="173" y="358501"/>
                  </a:lnTo>
                  <a:lnTo>
                    <a:pt x="5758" y="359006"/>
                  </a:lnTo>
                  <a:lnTo>
                    <a:pt x="11418" y="359006"/>
                  </a:lnTo>
                  <a:lnTo>
                    <a:pt x="11328" y="359511"/>
                  </a:lnTo>
                  <a:lnTo>
                    <a:pt x="11227" y="367691"/>
                  </a:lnTo>
                  <a:lnTo>
                    <a:pt x="24980" y="377271"/>
                  </a:lnTo>
                  <a:lnTo>
                    <a:pt x="56798" y="377271"/>
                  </a:lnTo>
                  <a:lnTo>
                    <a:pt x="39411" y="386346"/>
                  </a:lnTo>
                  <a:lnTo>
                    <a:pt x="31849" y="388424"/>
                  </a:lnTo>
                  <a:lnTo>
                    <a:pt x="24980" y="388424"/>
                  </a:lnTo>
                  <a:lnTo>
                    <a:pt x="17923" y="388482"/>
                  </a:lnTo>
                  <a:close/>
                </a:path>
                <a:path w="654050" h="388620">
                  <a:moveTo>
                    <a:pt x="5758" y="359006"/>
                  </a:moveTo>
                  <a:lnTo>
                    <a:pt x="173" y="358558"/>
                  </a:lnTo>
                  <a:lnTo>
                    <a:pt x="5758" y="359006"/>
                  </a:lnTo>
                  <a:close/>
                </a:path>
              </a:pathLst>
            </a:custGeom>
            <a:solidFill>
              <a:srgbClr val="424546"/>
            </a:solidFill>
            <a:ln w="0">
              <a:noFill/>
            </a:ln>
          </p:spPr>
          <p:style>
            <a:lnRef idx="0"/>
            <a:fillRef idx="0"/>
            <a:effectRef idx="0"/>
            <a:fontRef idx="minor"/>
          </p:style>
        </p:sp>
        <p:sp>
          <p:nvSpPr>
            <p:cNvPr id="719" name="object 53"/>
            <p:cNvSpPr/>
            <p:nvPr/>
          </p:nvSpPr>
          <p:spPr>
            <a:xfrm>
              <a:off x="15298920" y="9306000"/>
              <a:ext cx="627480" cy="396000"/>
            </a:xfrm>
            <a:custGeom>
              <a:avLst/>
              <a:gdLst/>
              <a:ahLst/>
              <a:rect l="l" t="t" r="r" b="b"/>
              <a:pathLst>
                <a:path w="628015" h="396240">
                  <a:moveTo>
                    <a:pt x="0" y="396042"/>
                  </a:moveTo>
                  <a:lnTo>
                    <a:pt x="6263" y="318146"/>
                  </a:lnTo>
                  <a:lnTo>
                    <a:pt x="627466" y="0"/>
                  </a:lnTo>
                  <a:lnTo>
                    <a:pt x="621722" y="71518"/>
                  </a:lnTo>
                  <a:lnTo>
                    <a:pt x="0" y="396042"/>
                  </a:lnTo>
                  <a:close/>
                </a:path>
              </a:pathLst>
            </a:custGeom>
            <a:solidFill>
              <a:srgbClr val="b9b9b9"/>
            </a:solidFill>
            <a:ln w="0">
              <a:noFill/>
            </a:ln>
          </p:spPr>
          <p:style>
            <a:lnRef idx="0"/>
            <a:fillRef idx="0"/>
            <a:effectRef idx="0"/>
            <a:fontRef idx="minor"/>
          </p:style>
        </p:sp>
        <p:sp>
          <p:nvSpPr>
            <p:cNvPr id="720" name="object 54"/>
            <p:cNvSpPr/>
            <p:nvPr/>
          </p:nvSpPr>
          <p:spPr>
            <a:xfrm>
              <a:off x="15292440" y="9296280"/>
              <a:ext cx="640440" cy="415080"/>
            </a:xfrm>
            <a:custGeom>
              <a:avLst/>
              <a:gdLst/>
              <a:ahLst/>
              <a:rect l="l" t="t" r="r" b="b"/>
              <a:pathLst>
                <a:path w="640715" h="415290">
                  <a:moveTo>
                    <a:pt x="36927" y="395984"/>
                  </a:moveTo>
                  <a:lnTo>
                    <a:pt x="12728" y="395984"/>
                  </a:lnTo>
                  <a:lnTo>
                    <a:pt x="622733" y="77606"/>
                  </a:lnTo>
                  <a:lnTo>
                    <a:pt x="627452" y="19139"/>
                  </a:lnTo>
                  <a:lnTo>
                    <a:pt x="636428" y="14543"/>
                  </a:lnTo>
                  <a:lnTo>
                    <a:pt x="633830" y="9580"/>
                  </a:lnTo>
                  <a:lnTo>
                    <a:pt x="631305" y="4631"/>
                  </a:lnTo>
                  <a:lnTo>
                    <a:pt x="640266" y="0"/>
                  </a:lnTo>
                  <a:lnTo>
                    <a:pt x="633383" y="84647"/>
                  </a:lnTo>
                  <a:lnTo>
                    <a:pt x="36927" y="395984"/>
                  </a:lnTo>
                  <a:close/>
                </a:path>
                <a:path w="640715" h="415290">
                  <a:moveTo>
                    <a:pt x="0" y="415260"/>
                  </a:moveTo>
                  <a:lnTo>
                    <a:pt x="7258" y="324177"/>
                  </a:lnTo>
                  <a:lnTo>
                    <a:pt x="631305" y="4631"/>
                  </a:lnTo>
                  <a:lnTo>
                    <a:pt x="633602" y="9132"/>
                  </a:lnTo>
                  <a:lnTo>
                    <a:pt x="628260" y="9132"/>
                  </a:lnTo>
                  <a:lnTo>
                    <a:pt x="627452" y="19139"/>
                  </a:lnTo>
                  <a:lnTo>
                    <a:pt x="17923" y="331275"/>
                  </a:lnTo>
                  <a:lnTo>
                    <a:pt x="12728" y="395984"/>
                  </a:lnTo>
                  <a:lnTo>
                    <a:pt x="36927" y="395984"/>
                  </a:lnTo>
                  <a:lnTo>
                    <a:pt x="0" y="415260"/>
                  </a:lnTo>
                  <a:close/>
                </a:path>
                <a:path w="640715" h="415290">
                  <a:moveTo>
                    <a:pt x="627452" y="19139"/>
                  </a:moveTo>
                  <a:lnTo>
                    <a:pt x="628260" y="9132"/>
                  </a:lnTo>
                  <a:lnTo>
                    <a:pt x="633830" y="9580"/>
                  </a:lnTo>
                  <a:lnTo>
                    <a:pt x="636428" y="14543"/>
                  </a:lnTo>
                  <a:lnTo>
                    <a:pt x="627452" y="19139"/>
                  </a:lnTo>
                  <a:close/>
                </a:path>
                <a:path w="640715" h="415290">
                  <a:moveTo>
                    <a:pt x="633830" y="9580"/>
                  </a:moveTo>
                  <a:lnTo>
                    <a:pt x="628260" y="9132"/>
                  </a:lnTo>
                  <a:lnTo>
                    <a:pt x="633602" y="9132"/>
                  </a:lnTo>
                  <a:lnTo>
                    <a:pt x="633830" y="9580"/>
                  </a:lnTo>
                  <a:close/>
                </a:path>
              </a:pathLst>
            </a:custGeom>
            <a:solidFill>
              <a:srgbClr val="424546"/>
            </a:solidFill>
            <a:ln w="0">
              <a:noFill/>
            </a:ln>
          </p:spPr>
          <p:style>
            <a:lnRef idx="0"/>
            <a:fillRef idx="0"/>
            <a:effectRef idx="0"/>
            <a:fontRef idx="minor"/>
          </p:style>
        </p:sp>
        <p:sp>
          <p:nvSpPr>
            <p:cNvPr id="721" name="object 55"/>
            <p:cNvSpPr/>
            <p:nvPr/>
          </p:nvSpPr>
          <p:spPr>
            <a:xfrm>
              <a:off x="16099200" y="9003960"/>
              <a:ext cx="460080" cy="263880"/>
            </a:xfrm>
            <a:custGeom>
              <a:avLst/>
              <a:gdLst/>
              <a:ahLst/>
              <a:rect l="l" t="t" r="r" b="b"/>
              <a:pathLst>
                <a:path w="460375" h="264159">
                  <a:moveTo>
                    <a:pt x="10778" y="264084"/>
                  </a:moveTo>
                  <a:lnTo>
                    <a:pt x="2445" y="259664"/>
                  </a:lnTo>
                  <a:lnTo>
                    <a:pt x="0" y="250227"/>
                  </a:lnTo>
                  <a:lnTo>
                    <a:pt x="4249" y="237325"/>
                  </a:lnTo>
                  <a:lnTo>
                    <a:pt x="44693" y="199673"/>
                  </a:lnTo>
                  <a:lnTo>
                    <a:pt x="419744" y="7538"/>
                  </a:lnTo>
                  <a:lnTo>
                    <a:pt x="449063" y="0"/>
                  </a:lnTo>
                  <a:lnTo>
                    <a:pt x="457484" y="3764"/>
                  </a:lnTo>
                  <a:lnTo>
                    <a:pt x="459992" y="12328"/>
                  </a:lnTo>
                  <a:lnTo>
                    <a:pt x="455827" y="24376"/>
                  </a:lnTo>
                  <a:lnTo>
                    <a:pt x="415631" y="60906"/>
                  </a:lnTo>
                  <a:lnTo>
                    <a:pt x="39902" y="256980"/>
                  </a:lnTo>
                  <a:lnTo>
                    <a:pt x="10778" y="264084"/>
                  </a:lnTo>
                  <a:close/>
                </a:path>
              </a:pathLst>
            </a:custGeom>
            <a:solidFill>
              <a:srgbClr val="b9b9b9"/>
            </a:solidFill>
            <a:ln w="0">
              <a:noFill/>
            </a:ln>
          </p:spPr>
          <p:style>
            <a:lnRef idx="0"/>
            <a:fillRef idx="0"/>
            <a:effectRef idx="0"/>
            <a:fontRef idx="minor"/>
          </p:style>
        </p:sp>
        <p:sp>
          <p:nvSpPr>
            <p:cNvPr id="722" name="object 56"/>
            <p:cNvSpPr/>
            <p:nvPr/>
          </p:nvSpPr>
          <p:spPr>
            <a:xfrm>
              <a:off x="16093440" y="8998200"/>
              <a:ext cx="471600" cy="275760"/>
            </a:xfrm>
            <a:custGeom>
              <a:avLst/>
              <a:gdLst/>
              <a:ahLst/>
              <a:rect l="l" t="t" r="r" b="b"/>
              <a:pathLst>
                <a:path w="471805" h="276225">
                  <a:moveTo>
                    <a:pt x="428027" y="18323"/>
                  </a:moveTo>
                  <a:lnTo>
                    <a:pt x="451767" y="0"/>
                  </a:lnTo>
                  <a:lnTo>
                    <a:pt x="456890" y="0"/>
                  </a:lnTo>
                  <a:lnTo>
                    <a:pt x="461638" y="1082"/>
                  </a:lnTo>
                  <a:lnTo>
                    <a:pt x="465462" y="4010"/>
                  </a:lnTo>
                  <a:lnTo>
                    <a:pt x="469301" y="6882"/>
                  </a:lnTo>
                  <a:lnTo>
                    <a:pt x="471166" y="11167"/>
                  </a:lnTo>
                  <a:lnTo>
                    <a:pt x="446066" y="11167"/>
                  </a:lnTo>
                  <a:lnTo>
                    <a:pt x="437624" y="13360"/>
                  </a:lnTo>
                  <a:lnTo>
                    <a:pt x="428027" y="18323"/>
                  </a:lnTo>
                  <a:close/>
                </a:path>
                <a:path w="471805" h="276225">
                  <a:moveTo>
                    <a:pt x="11425" y="255991"/>
                  </a:moveTo>
                  <a:lnTo>
                    <a:pt x="5758" y="255991"/>
                  </a:lnTo>
                  <a:lnTo>
                    <a:pt x="197" y="255417"/>
                  </a:lnTo>
                  <a:lnTo>
                    <a:pt x="22591" y="218378"/>
                  </a:lnTo>
                  <a:lnTo>
                    <a:pt x="422962" y="8339"/>
                  </a:lnTo>
                  <a:lnTo>
                    <a:pt x="425531" y="13360"/>
                  </a:lnTo>
                  <a:lnTo>
                    <a:pt x="428027" y="18323"/>
                  </a:lnTo>
                  <a:lnTo>
                    <a:pt x="52991" y="210385"/>
                  </a:lnTo>
                  <a:lnTo>
                    <a:pt x="44928" y="215075"/>
                  </a:lnTo>
                  <a:lnTo>
                    <a:pt x="14948" y="245699"/>
                  </a:lnTo>
                  <a:lnTo>
                    <a:pt x="12403" y="251494"/>
                  </a:lnTo>
                  <a:lnTo>
                    <a:pt x="11425" y="255991"/>
                  </a:lnTo>
                  <a:close/>
                </a:path>
                <a:path w="471805" h="276225">
                  <a:moveTo>
                    <a:pt x="471336" y="18092"/>
                  </a:moveTo>
                  <a:lnTo>
                    <a:pt x="465751" y="18092"/>
                  </a:lnTo>
                  <a:lnTo>
                    <a:pt x="460166" y="17702"/>
                  </a:lnTo>
                  <a:lnTo>
                    <a:pt x="460108" y="14427"/>
                  </a:lnTo>
                  <a:lnTo>
                    <a:pt x="459603" y="13706"/>
                  </a:lnTo>
                  <a:lnTo>
                    <a:pt x="457568" y="12003"/>
                  </a:lnTo>
                  <a:lnTo>
                    <a:pt x="455317" y="11224"/>
                  </a:lnTo>
                  <a:lnTo>
                    <a:pt x="451767" y="11224"/>
                  </a:lnTo>
                  <a:lnTo>
                    <a:pt x="446066" y="11167"/>
                  </a:lnTo>
                  <a:lnTo>
                    <a:pt x="471166" y="11167"/>
                  </a:lnTo>
                  <a:lnTo>
                    <a:pt x="471436" y="11787"/>
                  </a:lnTo>
                  <a:lnTo>
                    <a:pt x="471336" y="18092"/>
                  </a:lnTo>
                  <a:close/>
                </a:path>
                <a:path w="471805" h="276225">
                  <a:moveTo>
                    <a:pt x="54201" y="264605"/>
                  </a:moveTo>
                  <a:lnTo>
                    <a:pt x="26105" y="264605"/>
                  </a:lnTo>
                  <a:lnTo>
                    <a:pt x="34057" y="262527"/>
                  </a:lnTo>
                  <a:lnTo>
                    <a:pt x="47611" y="255414"/>
                  </a:lnTo>
                  <a:lnTo>
                    <a:pt x="418792" y="61721"/>
                  </a:lnTo>
                  <a:lnTo>
                    <a:pt x="455317" y="31337"/>
                  </a:lnTo>
                  <a:lnTo>
                    <a:pt x="460166" y="17702"/>
                  </a:lnTo>
                  <a:lnTo>
                    <a:pt x="465751" y="18092"/>
                  </a:lnTo>
                  <a:lnTo>
                    <a:pt x="471336" y="18092"/>
                  </a:lnTo>
                  <a:lnTo>
                    <a:pt x="471321" y="18539"/>
                  </a:lnTo>
                  <a:lnTo>
                    <a:pt x="449129" y="53976"/>
                  </a:lnTo>
                  <a:lnTo>
                    <a:pt x="423972" y="71633"/>
                  </a:lnTo>
                  <a:lnTo>
                    <a:pt x="54201" y="264605"/>
                  </a:lnTo>
                  <a:close/>
                </a:path>
                <a:path w="471805" h="276225">
                  <a:moveTo>
                    <a:pt x="465751" y="18092"/>
                  </a:moveTo>
                  <a:lnTo>
                    <a:pt x="460166" y="17760"/>
                  </a:lnTo>
                  <a:lnTo>
                    <a:pt x="465751" y="18092"/>
                  </a:lnTo>
                  <a:close/>
                </a:path>
                <a:path w="471805" h="276225">
                  <a:moveTo>
                    <a:pt x="20578" y="275772"/>
                  </a:moveTo>
                  <a:lnTo>
                    <a:pt x="15167" y="275772"/>
                  </a:lnTo>
                  <a:lnTo>
                    <a:pt x="10101" y="274531"/>
                  </a:lnTo>
                  <a:lnTo>
                    <a:pt x="6079" y="271201"/>
                  </a:lnTo>
                  <a:lnTo>
                    <a:pt x="2150" y="268039"/>
                  </a:lnTo>
                  <a:lnTo>
                    <a:pt x="0" y="262917"/>
                  </a:lnTo>
                  <a:lnTo>
                    <a:pt x="54" y="257780"/>
                  </a:lnTo>
                  <a:lnTo>
                    <a:pt x="173" y="255414"/>
                  </a:lnTo>
                  <a:lnTo>
                    <a:pt x="5758" y="255991"/>
                  </a:lnTo>
                  <a:lnTo>
                    <a:pt x="11425" y="255991"/>
                  </a:lnTo>
                  <a:lnTo>
                    <a:pt x="11328" y="256554"/>
                  </a:lnTo>
                  <a:lnTo>
                    <a:pt x="11328" y="260377"/>
                  </a:lnTo>
                  <a:lnTo>
                    <a:pt x="12064" y="261561"/>
                  </a:lnTo>
                  <a:lnTo>
                    <a:pt x="13247" y="262628"/>
                  </a:lnTo>
                  <a:lnTo>
                    <a:pt x="14488" y="263653"/>
                  </a:lnTo>
                  <a:lnTo>
                    <a:pt x="16855" y="264547"/>
                  </a:lnTo>
                  <a:lnTo>
                    <a:pt x="20578" y="264547"/>
                  </a:lnTo>
                  <a:lnTo>
                    <a:pt x="26105" y="264605"/>
                  </a:lnTo>
                  <a:lnTo>
                    <a:pt x="54201" y="264605"/>
                  </a:lnTo>
                  <a:lnTo>
                    <a:pt x="48257" y="267707"/>
                  </a:lnTo>
                  <a:lnTo>
                    <a:pt x="40795" y="271201"/>
                  </a:lnTo>
                  <a:lnTo>
                    <a:pt x="33660" y="273725"/>
                  </a:lnTo>
                  <a:lnTo>
                    <a:pt x="26904" y="275256"/>
                  </a:lnTo>
                  <a:lnTo>
                    <a:pt x="20578" y="275772"/>
                  </a:lnTo>
                  <a:close/>
                </a:path>
                <a:path w="471805" h="276225">
                  <a:moveTo>
                    <a:pt x="5758" y="255991"/>
                  </a:moveTo>
                  <a:lnTo>
                    <a:pt x="173" y="255530"/>
                  </a:lnTo>
                  <a:lnTo>
                    <a:pt x="5758" y="255991"/>
                  </a:lnTo>
                  <a:close/>
                </a:path>
              </a:pathLst>
            </a:custGeom>
            <a:solidFill>
              <a:srgbClr val="424546"/>
            </a:solidFill>
            <a:ln w="0">
              <a:noFill/>
            </a:ln>
          </p:spPr>
          <p:style>
            <a:lnRef idx="0"/>
            <a:fillRef idx="0"/>
            <a:effectRef idx="0"/>
            <a:fontRef idx="minor"/>
          </p:style>
        </p:sp>
        <p:sp>
          <p:nvSpPr>
            <p:cNvPr id="723" name="object 57"/>
            <p:cNvSpPr/>
            <p:nvPr/>
          </p:nvSpPr>
          <p:spPr>
            <a:xfrm>
              <a:off x="14528520" y="7207200"/>
              <a:ext cx="1677240" cy="1676520"/>
            </a:xfrm>
            <a:custGeom>
              <a:avLst/>
              <a:gdLst/>
              <a:ahLst/>
              <a:rect l="l" t="t" r="r" b="b"/>
              <a:pathLst>
                <a:path w="1677669" h="1677034">
                  <a:moveTo>
                    <a:pt x="838579" y="1676723"/>
                  </a:moveTo>
                  <a:lnTo>
                    <a:pt x="790999" y="1675395"/>
                  </a:lnTo>
                  <a:lnTo>
                    <a:pt x="744114" y="1671461"/>
                  </a:lnTo>
                  <a:lnTo>
                    <a:pt x="697995" y="1664991"/>
                  </a:lnTo>
                  <a:lnTo>
                    <a:pt x="652714" y="1656054"/>
                  </a:lnTo>
                  <a:lnTo>
                    <a:pt x="608341" y="1644723"/>
                  </a:lnTo>
                  <a:lnTo>
                    <a:pt x="564947" y="1631069"/>
                  </a:lnTo>
                  <a:lnTo>
                    <a:pt x="522603" y="1615161"/>
                  </a:lnTo>
                  <a:lnTo>
                    <a:pt x="481379" y="1597070"/>
                  </a:lnTo>
                  <a:lnTo>
                    <a:pt x="441347" y="1576868"/>
                  </a:lnTo>
                  <a:lnTo>
                    <a:pt x="402577" y="1554625"/>
                  </a:lnTo>
                  <a:lnTo>
                    <a:pt x="365141" y="1530412"/>
                  </a:lnTo>
                  <a:lnTo>
                    <a:pt x="329108" y="1504300"/>
                  </a:lnTo>
                  <a:lnTo>
                    <a:pt x="294550" y="1476359"/>
                  </a:lnTo>
                  <a:lnTo>
                    <a:pt x="261538" y="1446661"/>
                  </a:lnTo>
                  <a:lnTo>
                    <a:pt x="230143" y="1415276"/>
                  </a:lnTo>
                  <a:lnTo>
                    <a:pt x="200434" y="1382274"/>
                  </a:lnTo>
                  <a:lnTo>
                    <a:pt x="172484" y="1347727"/>
                  </a:lnTo>
                  <a:lnTo>
                    <a:pt x="146363" y="1311706"/>
                  </a:lnTo>
                  <a:lnTo>
                    <a:pt x="122142" y="1274281"/>
                  </a:lnTo>
                  <a:lnTo>
                    <a:pt x="99891" y="1235523"/>
                  </a:lnTo>
                  <a:lnTo>
                    <a:pt x="79681" y="1195503"/>
                  </a:lnTo>
                  <a:lnTo>
                    <a:pt x="61584" y="1154291"/>
                  </a:lnTo>
                  <a:lnTo>
                    <a:pt x="45671" y="1111959"/>
                  </a:lnTo>
                  <a:lnTo>
                    <a:pt x="32011" y="1068577"/>
                  </a:lnTo>
                  <a:lnTo>
                    <a:pt x="20676" y="1024216"/>
                  </a:lnTo>
                  <a:lnTo>
                    <a:pt x="11736" y="978947"/>
                  </a:lnTo>
                  <a:lnTo>
                    <a:pt x="5263" y="932840"/>
                  </a:lnTo>
                  <a:lnTo>
                    <a:pt x="1327" y="885966"/>
                  </a:lnTo>
                  <a:lnTo>
                    <a:pt x="0" y="838397"/>
                  </a:lnTo>
                  <a:lnTo>
                    <a:pt x="1327" y="790826"/>
                  </a:lnTo>
                  <a:lnTo>
                    <a:pt x="5263" y="743951"/>
                  </a:lnTo>
                  <a:lnTo>
                    <a:pt x="11736" y="697842"/>
                  </a:lnTo>
                  <a:lnTo>
                    <a:pt x="20676" y="652570"/>
                  </a:lnTo>
                  <a:lnTo>
                    <a:pt x="32011" y="608206"/>
                  </a:lnTo>
                  <a:lnTo>
                    <a:pt x="45671" y="564821"/>
                  </a:lnTo>
                  <a:lnTo>
                    <a:pt x="61584" y="522486"/>
                  </a:lnTo>
                  <a:lnTo>
                    <a:pt x="79681" y="481272"/>
                  </a:lnTo>
                  <a:lnTo>
                    <a:pt x="99891" y="441248"/>
                  </a:lnTo>
                  <a:lnTo>
                    <a:pt x="122142" y="402487"/>
                  </a:lnTo>
                  <a:lnTo>
                    <a:pt x="146363" y="365059"/>
                  </a:lnTo>
                  <a:lnTo>
                    <a:pt x="172484" y="329034"/>
                  </a:lnTo>
                  <a:lnTo>
                    <a:pt x="200434" y="294484"/>
                  </a:lnTo>
                  <a:lnTo>
                    <a:pt x="230143" y="261479"/>
                  </a:lnTo>
                  <a:lnTo>
                    <a:pt x="261538" y="230090"/>
                  </a:lnTo>
                  <a:lnTo>
                    <a:pt x="294550" y="200389"/>
                  </a:lnTo>
                  <a:lnTo>
                    <a:pt x="329108" y="172445"/>
                  </a:lnTo>
                  <a:lnTo>
                    <a:pt x="365141" y="146329"/>
                  </a:lnTo>
                  <a:lnTo>
                    <a:pt x="402577" y="122113"/>
                  </a:lnTo>
                  <a:lnTo>
                    <a:pt x="441347" y="99868"/>
                  </a:lnTo>
                  <a:lnTo>
                    <a:pt x="481379" y="79663"/>
                  </a:lnTo>
                  <a:lnTo>
                    <a:pt x="522603" y="61570"/>
                  </a:lnTo>
                  <a:lnTo>
                    <a:pt x="564947" y="45660"/>
                  </a:lnTo>
                  <a:lnTo>
                    <a:pt x="608341" y="32003"/>
                  </a:lnTo>
                  <a:lnTo>
                    <a:pt x="652714" y="20671"/>
                  </a:lnTo>
                  <a:lnTo>
                    <a:pt x="697995" y="11733"/>
                  </a:lnTo>
                  <a:lnTo>
                    <a:pt x="744114" y="5262"/>
                  </a:lnTo>
                  <a:lnTo>
                    <a:pt x="790999" y="1327"/>
                  </a:lnTo>
                  <a:lnTo>
                    <a:pt x="838579" y="0"/>
                  </a:lnTo>
                  <a:lnTo>
                    <a:pt x="886156" y="1327"/>
                  </a:lnTo>
                  <a:lnTo>
                    <a:pt x="933037" y="5262"/>
                  </a:lnTo>
                  <a:lnTo>
                    <a:pt x="979152" y="11733"/>
                  </a:lnTo>
                  <a:lnTo>
                    <a:pt x="1024429" y="20671"/>
                  </a:lnTo>
                  <a:lnTo>
                    <a:pt x="1068799" y="32003"/>
                  </a:lnTo>
                  <a:lnTo>
                    <a:pt x="1112190" y="45660"/>
                  </a:lnTo>
                  <a:lnTo>
                    <a:pt x="1154532" y="61570"/>
                  </a:lnTo>
                  <a:lnTo>
                    <a:pt x="1195753" y="79663"/>
                  </a:lnTo>
                  <a:lnTo>
                    <a:pt x="1235783" y="99868"/>
                  </a:lnTo>
                  <a:lnTo>
                    <a:pt x="1274550" y="122113"/>
                  </a:lnTo>
                  <a:lnTo>
                    <a:pt x="1311985" y="146329"/>
                  </a:lnTo>
                  <a:lnTo>
                    <a:pt x="1348016" y="172445"/>
                  </a:lnTo>
                  <a:lnTo>
                    <a:pt x="1382572" y="200389"/>
                  </a:lnTo>
                  <a:lnTo>
                    <a:pt x="1415583" y="230090"/>
                  </a:lnTo>
                  <a:lnTo>
                    <a:pt x="1446978" y="261479"/>
                  </a:lnTo>
                  <a:lnTo>
                    <a:pt x="1476685" y="294484"/>
                  </a:lnTo>
                  <a:lnTo>
                    <a:pt x="1504634" y="329034"/>
                  </a:lnTo>
                  <a:lnTo>
                    <a:pt x="1530755" y="365059"/>
                  </a:lnTo>
                  <a:lnTo>
                    <a:pt x="1554976" y="402487"/>
                  </a:lnTo>
                  <a:lnTo>
                    <a:pt x="1577226" y="441248"/>
                  </a:lnTo>
                  <a:lnTo>
                    <a:pt x="1597435" y="481272"/>
                  </a:lnTo>
                  <a:lnTo>
                    <a:pt x="1615531" y="522486"/>
                  </a:lnTo>
                  <a:lnTo>
                    <a:pt x="1631445" y="564821"/>
                  </a:lnTo>
                  <a:lnTo>
                    <a:pt x="1645105" y="608206"/>
                  </a:lnTo>
                  <a:lnTo>
                    <a:pt x="1656440" y="652570"/>
                  </a:lnTo>
                  <a:lnTo>
                    <a:pt x="1665379" y="697842"/>
                  </a:lnTo>
                  <a:lnTo>
                    <a:pt x="1671852" y="743951"/>
                  </a:lnTo>
                  <a:lnTo>
                    <a:pt x="1675788" y="790826"/>
                  </a:lnTo>
                  <a:lnTo>
                    <a:pt x="1677116" y="838397"/>
                  </a:lnTo>
                  <a:lnTo>
                    <a:pt x="1675788" y="885966"/>
                  </a:lnTo>
                  <a:lnTo>
                    <a:pt x="1671852" y="932840"/>
                  </a:lnTo>
                  <a:lnTo>
                    <a:pt x="1665379" y="978947"/>
                  </a:lnTo>
                  <a:lnTo>
                    <a:pt x="1656440" y="1024216"/>
                  </a:lnTo>
                  <a:lnTo>
                    <a:pt x="1645105" y="1068577"/>
                  </a:lnTo>
                  <a:lnTo>
                    <a:pt x="1631445" y="1111959"/>
                  </a:lnTo>
                  <a:lnTo>
                    <a:pt x="1615531" y="1154291"/>
                  </a:lnTo>
                  <a:lnTo>
                    <a:pt x="1597435" y="1195503"/>
                  </a:lnTo>
                  <a:lnTo>
                    <a:pt x="1577226" y="1235523"/>
                  </a:lnTo>
                  <a:lnTo>
                    <a:pt x="1554976" y="1274281"/>
                  </a:lnTo>
                  <a:lnTo>
                    <a:pt x="1530755" y="1311706"/>
                  </a:lnTo>
                  <a:lnTo>
                    <a:pt x="1504634" y="1347727"/>
                  </a:lnTo>
                  <a:lnTo>
                    <a:pt x="1476685" y="1382274"/>
                  </a:lnTo>
                  <a:lnTo>
                    <a:pt x="1446978" y="1415276"/>
                  </a:lnTo>
                  <a:lnTo>
                    <a:pt x="1415583" y="1446661"/>
                  </a:lnTo>
                  <a:lnTo>
                    <a:pt x="1382572" y="1476359"/>
                  </a:lnTo>
                  <a:lnTo>
                    <a:pt x="1348016" y="1504300"/>
                  </a:lnTo>
                  <a:lnTo>
                    <a:pt x="1311985" y="1530412"/>
                  </a:lnTo>
                  <a:lnTo>
                    <a:pt x="1274550" y="1554625"/>
                  </a:lnTo>
                  <a:lnTo>
                    <a:pt x="1235783" y="1576868"/>
                  </a:lnTo>
                  <a:lnTo>
                    <a:pt x="1195753" y="1597070"/>
                  </a:lnTo>
                  <a:lnTo>
                    <a:pt x="1154532" y="1615161"/>
                  </a:lnTo>
                  <a:lnTo>
                    <a:pt x="1112190" y="1631069"/>
                  </a:lnTo>
                  <a:lnTo>
                    <a:pt x="1068799" y="1644723"/>
                  </a:lnTo>
                  <a:lnTo>
                    <a:pt x="1024429" y="1656054"/>
                  </a:lnTo>
                  <a:lnTo>
                    <a:pt x="979152" y="1664991"/>
                  </a:lnTo>
                  <a:lnTo>
                    <a:pt x="933037" y="1671461"/>
                  </a:lnTo>
                  <a:lnTo>
                    <a:pt x="886156" y="1675395"/>
                  </a:lnTo>
                  <a:lnTo>
                    <a:pt x="838579" y="1676723"/>
                  </a:lnTo>
                  <a:close/>
                </a:path>
              </a:pathLst>
            </a:custGeom>
            <a:solidFill>
              <a:srgbClr val="215078"/>
            </a:solidFill>
            <a:ln w="0">
              <a:noFill/>
            </a:ln>
          </p:spPr>
          <p:style>
            <a:lnRef idx="0"/>
            <a:fillRef idx="0"/>
            <a:effectRef idx="0"/>
            <a:fontRef idx="minor"/>
          </p:style>
        </p:sp>
        <p:sp>
          <p:nvSpPr>
            <p:cNvPr id="724" name="object 58"/>
            <p:cNvSpPr/>
            <p:nvPr/>
          </p:nvSpPr>
          <p:spPr>
            <a:xfrm>
              <a:off x="14886360" y="8041320"/>
              <a:ext cx="961560" cy="641520"/>
            </a:xfrm>
            <a:custGeom>
              <a:avLst/>
              <a:gdLst/>
              <a:ahLst/>
              <a:rect l="l" t="t" r="r" b="b"/>
              <a:pathLst>
                <a:path w="962025" h="641984">
                  <a:moveTo>
                    <a:pt x="961590" y="641747"/>
                  </a:moveTo>
                  <a:lnTo>
                    <a:pt x="0" y="641747"/>
                  </a:lnTo>
                  <a:lnTo>
                    <a:pt x="0" y="0"/>
                  </a:lnTo>
                  <a:lnTo>
                    <a:pt x="961590" y="0"/>
                  </a:lnTo>
                  <a:lnTo>
                    <a:pt x="961590" y="641747"/>
                  </a:lnTo>
                  <a:close/>
                </a:path>
              </a:pathLst>
            </a:custGeom>
            <a:solidFill>
              <a:srgbClr val="e1a548"/>
            </a:solidFill>
            <a:ln w="0">
              <a:noFill/>
            </a:ln>
          </p:spPr>
          <p:style>
            <a:lnRef idx="0"/>
            <a:fillRef idx="0"/>
            <a:effectRef idx="0"/>
            <a:fontRef idx="minor"/>
          </p:style>
        </p:sp>
        <p:sp>
          <p:nvSpPr>
            <p:cNvPr id="725" name="object 59"/>
            <p:cNvSpPr/>
            <p:nvPr/>
          </p:nvSpPr>
          <p:spPr>
            <a:xfrm>
              <a:off x="14886360" y="8041320"/>
              <a:ext cx="961560" cy="641520"/>
            </a:xfrm>
            <a:custGeom>
              <a:avLst/>
              <a:gdLst/>
              <a:ahLst/>
              <a:rect l="l" t="t" r="r" b="b"/>
              <a:pathLst>
                <a:path w="962025" h="641984">
                  <a:moveTo>
                    <a:pt x="961593" y="641743"/>
                  </a:moveTo>
                  <a:lnTo>
                    <a:pt x="480847" y="359727"/>
                  </a:lnTo>
                  <a:lnTo>
                    <a:pt x="0" y="641743"/>
                  </a:lnTo>
                  <a:lnTo>
                    <a:pt x="961593" y="641743"/>
                  </a:lnTo>
                  <a:close/>
                </a:path>
                <a:path w="962025" h="641984">
                  <a:moveTo>
                    <a:pt x="961593" y="0"/>
                  </a:moveTo>
                  <a:lnTo>
                    <a:pt x="0" y="0"/>
                  </a:lnTo>
                  <a:lnTo>
                    <a:pt x="480847" y="359727"/>
                  </a:lnTo>
                  <a:lnTo>
                    <a:pt x="961593" y="0"/>
                  </a:lnTo>
                  <a:close/>
                </a:path>
              </a:pathLst>
            </a:custGeom>
            <a:solidFill>
              <a:srgbClr val="e17c18"/>
            </a:solidFill>
            <a:ln w="0">
              <a:noFill/>
            </a:ln>
          </p:spPr>
          <p:style>
            <a:lnRef idx="0"/>
            <a:fillRef idx="0"/>
            <a:effectRef idx="0"/>
            <a:fontRef idx="minor"/>
          </p:style>
        </p:sp>
        <p:sp>
          <p:nvSpPr>
            <p:cNvPr id="726" name="object 60"/>
            <p:cNvSpPr/>
            <p:nvPr/>
          </p:nvSpPr>
          <p:spPr>
            <a:xfrm>
              <a:off x="14886360" y="7640280"/>
              <a:ext cx="961560" cy="401040"/>
            </a:xfrm>
            <a:custGeom>
              <a:avLst/>
              <a:gdLst/>
              <a:ahLst/>
              <a:rect l="l" t="t" r="r" b="b"/>
              <a:pathLst>
                <a:path w="962025" h="401320">
                  <a:moveTo>
                    <a:pt x="961590" y="400933"/>
                  </a:moveTo>
                  <a:lnTo>
                    <a:pt x="0" y="400933"/>
                  </a:lnTo>
                  <a:lnTo>
                    <a:pt x="480845" y="0"/>
                  </a:lnTo>
                  <a:lnTo>
                    <a:pt x="961590" y="400933"/>
                  </a:lnTo>
                  <a:close/>
                </a:path>
              </a:pathLst>
            </a:custGeom>
            <a:solidFill>
              <a:srgbClr val="ba601b"/>
            </a:solidFill>
            <a:ln w="0">
              <a:noFill/>
            </a:ln>
          </p:spPr>
          <p:style>
            <a:lnRef idx="0"/>
            <a:fillRef idx="0"/>
            <a:effectRef idx="0"/>
            <a:fontRef idx="minor"/>
          </p:style>
        </p:sp>
        <p:sp>
          <p:nvSpPr>
            <p:cNvPr id="727" name="object 61"/>
            <p:cNvSpPr/>
            <p:nvPr/>
          </p:nvSpPr>
          <p:spPr>
            <a:xfrm>
              <a:off x="15009840" y="7408440"/>
              <a:ext cx="720360" cy="992880"/>
            </a:xfrm>
            <a:custGeom>
              <a:avLst/>
              <a:gdLst/>
              <a:ahLst/>
              <a:rect l="l" t="t" r="r" b="b"/>
              <a:pathLst>
                <a:path w="720725" h="993140">
                  <a:moveTo>
                    <a:pt x="357272" y="992745"/>
                  </a:moveTo>
                  <a:lnTo>
                    <a:pt x="0" y="725442"/>
                  </a:lnTo>
                  <a:lnTo>
                    <a:pt x="0" y="0"/>
                  </a:lnTo>
                  <a:lnTo>
                    <a:pt x="720475" y="0"/>
                  </a:lnTo>
                  <a:lnTo>
                    <a:pt x="720475" y="720998"/>
                  </a:lnTo>
                  <a:lnTo>
                    <a:pt x="357272" y="992745"/>
                  </a:lnTo>
                  <a:close/>
                </a:path>
              </a:pathLst>
            </a:custGeom>
            <a:solidFill>
              <a:srgbClr val="ddedec"/>
            </a:solidFill>
            <a:ln w="0">
              <a:noFill/>
            </a:ln>
          </p:spPr>
          <p:style>
            <a:lnRef idx="0"/>
            <a:fillRef idx="0"/>
            <a:effectRef idx="0"/>
            <a:fontRef idx="minor"/>
          </p:style>
        </p:sp>
        <p:sp>
          <p:nvSpPr>
            <p:cNvPr id="728" name="object 62"/>
            <p:cNvSpPr/>
            <p:nvPr/>
          </p:nvSpPr>
          <p:spPr>
            <a:xfrm>
              <a:off x="15063120" y="7483680"/>
              <a:ext cx="626400" cy="826920"/>
            </a:xfrm>
            <a:custGeom>
              <a:avLst/>
              <a:gdLst/>
              <a:ahLst/>
              <a:rect l="l" t="t" r="r" b="b"/>
              <a:pathLst>
                <a:path w="626744" h="827404">
                  <a:moveTo>
                    <a:pt x="232143" y="0"/>
                  </a:moveTo>
                  <a:lnTo>
                    <a:pt x="0" y="0"/>
                  </a:lnTo>
                  <a:lnTo>
                    <a:pt x="0" y="263931"/>
                  </a:lnTo>
                  <a:lnTo>
                    <a:pt x="232143" y="263931"/>
                  </a:lnTo>
                  <a:lnTo>
                    <a:pt x="232143" y="0"/>
                  </a:lnTo>
                  <a:close/>
                </a:path>
                <a:path w="626744" h="827404">
                  <a:moveTo>
                    <a:pt x="498944" y="771550"/>
                  </a:moveTo>
                  <a:lnTo>
                    <a:pt x="109308" y="771550"/>
                  </a:lnTo>
                  <a:lnTo>
                    <a:pt x="183375" y="827011"/>
                  </a:lnTo>
                  <a:lnTo>
                    <a:pt x="424827" y="827011"/>
                  </a:lnTo>
                  <a:lnTo>
                    <a:pt x="498944" y="771550"/>
                  </a:lnTo>
                  <a:close/>
                </a:path>
                <a:path w="626744" h="827404">
                  <a:moveTo>
                    <a:pt x="622909" y="678726"/>
                  </a:moveTo>
                  <a:lnTo>
                    <a:pt x="0" y="678726"/>
                  </a:lnTo>
                  <a:lnTo>
                    <a:pt x="0" y="689775"/>
                  </a:lnTo>
                  <a:lnTo>
                    <a:pt x="59372" y="734123"/>
                  </a:lnTo>
                  <a:lnTo>
                    <a:pt x="548894" y="734123"/>
                  </a:lnTo>
                  <a:lnTo>
                    <a:pt x="622909" y="678726"/>
                  </a:lnTo>
                  <a:close/>
                </a:path>
                <a:path w="626744" h="827404">
                  <a:moveTo>
                    <a:pt x="626694" y="580097"/>
                  </a:moveTo>
                  <a:lnTo>
                    <a:pt x="0" y="580097"/>
                  </a:lnTo>
                  <a:lnTo>
                    <a:pt x="0" y="635558"/>
                  </a:lnTo>
                  <a:lnTo>
                    <a:pt x="626694" y="635558"/>
                  </a:lnTo>
                  <a:lnTo>
                    <a:pt x="626694" y="580097"/>
                  </a:lnTo>
                  <a:close/>
                </a:path>
                <a:path w="626744" h="827404">
                  <a:moveTo>
                    <a:pt x="626694" y="481469"/>
                  </a:moveTo>
                  <a:lnTo>
                    <a:pt x="0" y="481469"/>
                  </a:lnTo>
                  <a:lnTo>
                    <a:pt x="0" y="536930"/>
                  </a:lnTo>
                  <a:lnTo>
                    <a:pt x="626694" y="536930"/>
                  </a:lnTo>
                  <a:lnTo>
                    <a:pt x="626694" y="481469"/>
                  </a:lnTo>
                  <a:close/>
                </a:path>
                <a:path w="626744" h="827404">
                  <a:moveTo>
                    <a:pt x="626694" y="394462"/>
                  </a:moveTo>
                  <a:lnTo>
                    <a:pt x="0" y="394462"/>
                  </a:lnTo>
                  <a:lnTo>
                    <a:pt x="0" y="449859"/>
                  </a:lnTo>
                  <a:lnTo>
                    <a:pt x="626694" y="449859"/>
                  </a:lnTo>
                  <a:lnTo>
                    <a:pt x="626694" y="394462"/>
                  </a:lnTo>
                  <a:close/>
                </a:path>
              </a:pathLst>
            </a:custGeom>
            <a:solidFill>
              <a:srgbClr val="b8c4c3"/>
            </a:solidFill>
            <a:ln w="0">
              <a:noFill/>
            </a:ln>
          </p:spPr>
          <p:style>
            <a:lnRef idx="0"/>
            <a:fillRef idx="0"/>
            <a:effectRef idx="0"/>
            <a:fontRef idx="minor"/>
          </p:style>
        </p:sp>
      </p:grpSp>
      <p:sp>
        <p:nvSpPr>
          <p:cNvPr id="729" name="PlaceHolder 1"/>
          <p:cNvSpPr>
            <a:spLocks noGrp="1"/>
          </p:cNvSpPr>
          <p:nvPr>
            <p:ph type="title"/>
          </p:nvPr>
        </p:nvSpPr>
        <p:spPr>
          <a:xfrm>
            <a:off x="1015920" y="1069560"/>
            <a:ext cx="4384800" cy="1730160"/>
          </a:xfrm>
          <a:prstGeom prst="rect">
            <a:avLst/>
          </a:prstGeom>
          <a:noFill/>
          <a:ln w="0">
            <a:noFill/>
          </a:ln>
        </p:spPr>
        <p:txBody>
          <a:bodyPr lIns="0" rIns="0" tIns="12240" bIns="0" anchor="t">
            <a:noAutofit/>
          </a:bodyPr>
          <a:p>
            <a:pPr marL="12600">
              <a:lnSpc>
                <a:spcPct val="100000"/>
              </a:lnSpc>
              <a:spcBef>
                <a:spcPts val="96"/>
              </a:spcBef>
              <a:buNone/>
            </a:pPr>
            <a:r>
              <a:rPr b="1" lang="en-US" sz="6650" spc="-177" strike="noStrike">
                <a:solidFill>
                  <a:srgbClr val="243761"/>
                </a:solidFill>
                <a:latin typeface="Arial"/>
              </a:rPr>
              <a:t>Application</a:t>
            </a:r>
            <a:endParaRPr b="0" lang="en-US" sz="66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730" name="PlaceHolder 1"/>
          <p:cNvSpPr>
            <a:spLocks noGrp="1"/>
          </p:cNvSpPr>
          <p:nvPr>
            <p:ph type="title"/>
          </p:nvPr>
        </p:nvSpPr>
        <p:spPr>
          <a:xfrm>
            <a:off x="4358160" y="3007080"/>
            <a:ext cx="8725680" cy="4339080"/>
          </a:xfrm>
          <a:prstGeom prst="rect">
            <a:avLst/>
          </a:prstGeom>
          <a:noFill/>
          <a:ln w="0">
            <a:noFill/>
          </a:ln>
        </p:spPr>
        <p:txBody>
          <a:bodyPr lIns="0" rIns="0" tIns="11520" bIns="0" anchor="t">
            <a:noAutofit/>
          </a:bodyPr>
          <a:p>
            <a:pPr marL="12600">
              <a:lnSpc>
                <a:spcPct val="100000"/>
              </a:lnSpc>
              <a:spcBef>
                <a:spcPts val="91"/>
              </a:spcBef>
              <a:buNone/>
            </a:pPr>
            <a:r>
              <a:rPr b="1" lang="en-US" sz="14200" spc="-367" strike="noStrike">
                <a:solidFill>
                  <a:srgbClr val="243761"/>
                </a:solidFill>
                <a:latin typeface="Arial"/>
              </a:rPr>
              <a:t>Thank</a:t>
            </a:r>
            <a:r>
              <a:rPr b="1" lang="en-US" sz="14200" spc="-477" strike="noStrike">
                <a:solidFill>
                  <a:srgbClr val="243761"/>
                </a:solidFill>
                <a:latin typeface="Arial"/>
              </a:rPr>
              <a:t> </a:t>
            </a:r>
            <a:r>
              <a:rPr b="1" lang="en-US" sz="14200" spc="-630" strike="noStrike">
                <a:solidFill>
                  <a:srgbClr val="243761"/>
                </a:solidFill>
                <a:latin typeface="Arial"/>
              </a:rPr>
              <a:t>You</a:t>
            </a:r>
            <a:endParaRPr b="0" lang="en-US" sz="14200" spc="-1" strike="noStrike">
              <a:solidFill>
                <a:srgbClr val="000000"/>
              </a:solidFill>
              <a:latin typeface="Calibri"/>
            </a:endParaRPr>
          </a:p>
        </p:txBody>
      </p:sp>
      <p:sp>
        <p:nvSpPr>
          <p:cNvPr id="731" name="object 3"/>
          <p:cNvSpPr/>
          <p:nvPr/>
        </p:nvSpPr>
        <p:spPr>
          <a:xfrm>
            <a:off x="3646440" y="5127480"/>
            <a:ext cx="10991520" cy="73440"/>
          </a:xfrm>
          <a:custGeom>
            <a:avLst/>
            <a:gdLst/>
            <a:ahLst/>
            <a:rect l="l" t="t" r="r" b="b"/>
            <a:pathLst>
              <a:path w="10991850" h="73660">
                <a:moveTo>
                  <a:pt x="0" y="73095"/>
                </a:moveTo>
                <a:lnTo>
                  <a:pt x="10991715" y="0"/>
                </a:lnTo>
              </a:path>
            </a:pathLst>
          </a:custGeom>
          <a:noFill/>
          <a:ln w="47625">
            <a:solidFill>
              <a:srgbClr val="2095f2"/>
            </a:solidFill>
            <a:round/>
          </a:ln>
        </p:spPr>
        <p:style>
          <a:lnRef idx="0"/>
          <a:fillRef idx="0"/>
          <a:effectRef idx="0"/>
          <a:fontRef idx="minor"/>
        </p:style>
      </p:sp>
      <p:grpSp>
        <p:nvGrpSpPr>
          <p:cNvPr id="732" name="object 4"/>
          <p:cNvGrpSpPr/>
          <p:nvPr/>
        </p:nvGrpSpPr>
        <p:grpSpPr>
          <a:xfrm>
            <a:off x="12673080" y="6103800"/>
            <a:ext cx="5064480" cy="4102200"/>
            <a:chOff x="12673080" y="6103800"/>
            <a:chExt cx="5064480" cy="4102200"/>
          </a:xfrm>
        </p:grpSpPr>
        <p:sp>
          <p:nvSpPr>
            <p:cNvPr id="733" name="object 5"/>
            <p:cNvSpPr/>
            <p:nvPr/>
          </p:nvSpPr>
          <p:spPr>
            <a:xfrm>
              <a:off x="13966560" y="6103800"/>
              <a:ext cx="3300480" cy="3774240"/>
            </a:xfrm>
            <a:custGeom>
              <a:avLst/>
              <a:gdLst/>
              <a:ahLst/>
              <a:rect l="l" t="t" r="r" b="b"/>
              <a:pathLst>
                <a:path w="3300730" h="3774440">
                  <a:moveTo>
                    <a:pt x="2231668" y="3773857"/>
                  </a:moveTo>
                  <a:lnTo>
                    <a:pt x="2182451" y="3773356"/>
                  </a:lnTo>
                  <a:lnTo>
                    <a:pt x="2131843" y="3771031"/>
                  </a:lnTo>
                  <a:lnTo>
                    <a:pt x="2081326" y="3767046"/>
                  </a:lnTo>
                  <a:lnTo>
                    <a:pt x="2030953" y="3761417"/>
                  </a:lnTo>
                  <a:lnTo>
                    <a:pt x="1980777" y="3754163"/>
                  </a:lnTo>
                  <a:lnTo>
                    <a:pt x="1930851" y="3745300"/>
                  </a:lnTo>
                  <a:lnTo>
                    <a:pt x="1881227" y="3734847"/>
                  </a:lnTo>
                  <a:lnTo>
                    <a:pt x="1831958" y="3722820"/>
                  </a:lnTo>
                  <a:lnTo>
                    <a:pt x="1783098" y="3709238"/>
                  </a:lnTo>
                  <a:lnTo>
                    <a:pt x="1734699" y="3694119"/>
                  </a:lnTo>
                  <a:lnTo>
                    <a:pt x="1686814" y="3677479"/>
                  </a:lnTo>
                  <a:lnTo>
                    <a:pt x="1639496" y="3659337"/>
                  </a:lnTo>
                  <a:lnTo>
                    <a:pt x="1592797" y="3639709"/>
                  </a:lnTo>
                  <a:lnTo>
                    <a:pt x="1546772" y="3618615"/>
                  </a:lnTo>
                  <a:lnTo>
                    <a:pt x="1500700" y="3594063"/>
                  </a:lnTo>
                  <a:lnTo>
                    <a:pt x="1455704" y="3565840"/>
                  </a:lnTo>
                  <a:lnTo>
                    <a:pt x="1411246" y="3536006"/>
                  </a:lnTo>
                  <a:lnTo>
                    <a:pt x="1366788" y="3506618"/>
                  </a:lnTo>
                  <a:lnTo>
                    <a:pt x="1321792" y="3479739"/>
                  </a:lnTo>
                  <a:lnTo>
                    <a:pt x="1275721" y="3457426"/>
                  </a:lnTo>
                  <a:lnTo>
                    <a:pt x="1228718" y="3443113"/>
                  </a:lnTo>
                  <a:lnTo>
                    <a:pt x="1179714" y="3436412"/>
                  </a:lnTo>
                  <a:lnTo>
                    <a:pt x="1129574" y="3435263"/>
                  </a:lnTo>
                  <a:lnTo>
                    <a:pt x="1079165" y="3437606"/>
                  </a:lnTo>
                  <a:lnTo>
                    <a:pt x="1029354" y="3441382"/>
                  </a:lnTo>
                  <a:lnTo>
                    <a:pt x="981007" y="3444531"/>
                  </a:lnTo>
                  <a:lnTo>
                    <a:pt x="932028" y="3445294"/>
                  </a:lnTo>
                  <a:lnTo>
                    <a:pt x="883491" y="3443498"/>
                  </a:lnTo>
                  <a:lnTo>
                    <a:pt x="835466" y="3439202"/>
                  </a:lnTo>
                  <a:lnTo>
                    <a:pt x="788024" y="3432469"/>
                  </a:lnTo>
                  <a:lnTo>
                    <a:pt x="741234" y="3423357"/>
                  </a:lnTo>
                  <a:lnTo>
                    <a:pt x="695167" y="3411929"/>
                  </a:lnTo>
                  <a:lnTo>
                    <a:pt x="649893" y="3398244"/>
                  </a:lnTo>
                  <a:lnTo>
                    <a:pt x="605482" y="3382364"/>
                  </a:lnTo>
                  <a:lnTo>
                    <a:pt x="562005" y="3364349"/>
                  </a:lnTo>
                  <a:lnTo>
                    <a:pt x="519531" y="3344259"/>
                  </a:lnTo>
                  <a:lnTo>
                    <a:pt x="478132" y="3322155"/>
                  </a:lnTo>
                  <a:lnTo>
                    <a:pt x="437876" y="3298099"/>
                  </a:lnTo>
                  <a:lnTo>
                    <a:pt x="398835" y="3272150"/>
                  </a:lnTo>
                  <a:lnTo>
                    <a:pt x="361078" y="3244370"/>
                  </a:lnTo>
                  <a:lnTo>
                    <a:pt x="324676" y="3214818"/>
                  </a:lnTo>
                  <a:lnTo>
                    <a:pt x="289699" y="3183556"/>
                  </a:lnTo>
                  <a:lnTo>
                    <a:pt x="256217" y="3150644"/>
                  </a:lnTo>
                  <a:lnTo>
                    <a:pt x="224300" y="3116143"/>
                  </a:lnTo>
                  <a:lnTo>
                    <a:pt x="194019" y="3080114"/>
                  </a:lnTo>
                  <a:lnTo>
                    <a:pt x="165444" y="3042617"/>
                  </a:lnTo>
                  <a:lnTo>
                    <a:pt x="138645" y="3003713"/>
                  </a:lnTo>
                  <a:lnTo>
                    <a:pt x="113692" y="2963462"/>
                  </a:lnTo>
                  <a:lnTo>
                    <a:pt x="90656" y="2921926"/>
                  </a:lnTo>
                  <a:lnTo>
                    <a:pt x="69606" y="2879164"/>
                  </a:lnTo>
                  <a:lnTo>
                    <a:pt x="50613" y="2835238"/>
                  </a:lnTo>
                  <a:lnTo>
                    <a:pt x="35990" y="2793263"/>
                  </a:lnTo>
                  <a:lnTo>
                    <a:pt x="25300" y="2748394"/>
                  </a:lnTo>
                  <a:lnTo>
                    <a:pt x="18524" y="2700629"/>
                  </a:lnTo>
                  <a:lnTo>
                    <a:pt x="15642" y="2649970"/>
                  </a:lnTo>
                  <a:lnTo>
                    <a:pt x="16636" y="2596416"/>
                  </a:lnTo>
                  <a:lnTo>
                    <a:pt x="21487" y="2539967"/>
                  </a:lnTo>
                  <a:lnTo>
                    <a:pt x="30177" y="2480623"/>
                  </a:lnTo>
                  <a:lnTo>
                    <a:pt x="33992" y="2450014"/>
                  </a:lnTo>
                  <a:lnTo>
                    <a:pt x="40529" y="2409834"/>
                  </a:lnTo>
                  <a:lnTo>
                    <a:pt x="49689" y="2360185"/>
                  </a:lnTo>
                  <a:lnTo>
                    <a:pt x="61369" y="2301166"/>
                  </a:lnTo>
                  <a:lnTo>
                    <a:pt x="85749" y="2229000"/>
                  </a:lnTo>
                  <a:lnTo>
                    <a:pt x="106186" y="2167280"/>
                  </a:lnTo>
                  <a:lnTo>
                    <a:pt x="122678" y="2116068"/>
                  </a:lnTo>
                  <a:lnTo>
                    <a:pt x="135227" y="2075423"/>
                  </a:lnTo>
                  <a:lnTo>
                    <a:pt x="155736" y="1996218"/>
                  </a:lnTo>
                  <a:lnTo>
                    <a:pt x="164979" y="1926034"/>
                  </a:lnTo>
                  <a:lnTo>
                    <a:pt x="166778" y="1885300"/>
                  </a:lnTo>
                  <a:lnTo>
                    <a:pt x="164293" y="1831028"/>
                  </a:lnTo>
                  <a:lnTo>
                    <a:pt x="154787" y="1783532"/>
                  </a:lnTo>
                  <a:lnTo>
                    <a:pt x="140022" y="1740096"/>
                  </a:lnTo>
                  <a:lnTo>
                    <a:pt x="121762" y="1698003"/>
                  </a:lnTo>
                  <a:lnTo>
                    <a:pt x="101769" y="1654537"/>
                  </a:lnTo>
                  <a:lnTo>
                    <a:pt x="81805" y="1606981"/>
                  </a:lnTo>
                  <a:lnTo>
                    <a:pt x="65241" y="1560784"/>
                  </a:lnTo>
                  <a:lnTo>
                    <a:pt x="50932" y="1513441"/>
                  </a:lnTo>
                  <a:lnTo>
                    <a:pt x="38716" y="1465217"/>
                  </a:lnTo>
                  <a:lnTo>
                    <a:pt x="28429" y="1416375"/>
                  </a:lnTo>
                  <a:lnTo>
                    <a:pt x="19906" y="1367181"/>
                  </a:lnTo>
                  <a:lnTo>
                    <a:pt x="12984" y="1317899"/>
                  </a:lnTo>
                  <a:lnTo>
                    <a:pt x="7499" y="1268793"/>
                  </a:lnTo>
                  <a:lnTo>
                    <a:pt x="3287" y="1220128"/>
                  </a:lnTo>
                  <a:lnTo>
                    <a:pt x="68" y="1165780"/>
                  </a:lnTo>
                  <a:lnTo>
                    <a:pt x="0" y="1111328"/>
                  </a:lnTo>
                  <a:lnTo>
                    <a:pt x="3906" y="1057186"/>
                  </a:lnTo>
                  <a:lnTo>
                    <a:pt x="12614" y="1003766"/>
                  </a:lnTo>
                  <a:lnTo>
                    <a:pt x="26950" y="951481"/>
                  </a:lnTo>
                  <a:lnTo>
                    <a:pt x="46663" y="904082"/>
                  </a:lnTo>
                  <a:lnTo>
                    <a:pt x="71759" y="859487"/>
                  </a:lnTo>
                  <a:lnTo>
                    <a:pt x="101724" y="817953"/>
                  </a:lnTo>
                  <a:lnTo>
                    <a:pt x="136044" y="779735"/>
                  </a:lnTo>
                  <a:lnTo>
                    <a:pt x="174207" y="745090"/>
                  </a:lnTo>
                  <a:lnTo>
                    <a:pt x="215698" y="714275"/>
                  </a:lnTo>
                  <a:lnTo>
                    <a:pt x="260004" y="687545"/>
                  </a:lnTo>
                  <a:lnTo>
                    <a:pt x="306612" y="665159"/>
                  </a:lnTo>
                  <a:lnTo>
                    <a:pt x="355008" y="647371"/>
                  </a:lnTo>
                  <a:lnTo>
                    <a:pt x="400348" y="634613"/>
                  </a:lnTo>
                  <a:lnTo>
                    <a:pt x="447070" y="624736"/>
                  </a:lnTo>
                  <a:lnTo>
                    <a:pt x="494812" y="617787"/>
                  </a:lnTo>
                  <a:lnTo>
                    <a:pt x="543212" y="613810"/>
                  </a:lnTo>
                  <a:lnTo>
                    <a:pt x="591908" y="612850"/>
                  </a:lnTo>
                  <a:lnTo>
                    <a:pt x="640541" y="614953"/>
                  </a:lnTo>
                  <a:lnTo>
                    <a:pt x="688747" y="620164"/>
                  </a:lnTo>
                  <a:lnTo>
                    <a:pt x="736166" y="628527"/>
                  </a:lnTo>
                  <a:lnTo>
                    <a:pt x="782436" y="640089"/>
                  </a:lnTo>
                  <a:lnTo>
                    <a:pt x="827196" y="654894"/>
                  </a:lnTo>
                  <a:lnTo>
                    <a:pt x="867920" y="672178"/>
                  </a:lnTo>
                  <a:lnTo>
                    <a:pt x="906713" y="691842"/>
                  </a:lnTo>
                  <a:lnTo>
                    <a:pt x="944356" y="711807"/>
                  </a:lnTo>
                  <a:lnTo>
                    <a:pt x="981628" y="729994"/>
                  </a:lnTo>
                  <a:lnTo>
                    <a:pt x="1019306" y="744325"/>
                  </a:lnTo>
                  <a:lnTo>
                    <a:pt x="1058171" y="752721"/>
                  </a:lnTo>
                  <a:lnTo>
                    <a:pt x="1099001" y="753104"/>
                  </a:lnTo>
                  <a:lnTo>
                    <a:pt x="1142575" y="743396"/>
                  </a:lnTo>
                  <a:lnTo>
                    <a:pt x="1189673" y="721518"/>
                  </a:lnTo>
                  <a:lnTo>
                    <a:pt x="1230202" y="692594"/>
                  </a:lnTo>
                  <a:lnTo>
                    <a:pt x="1265443" y="657401"/>
                  </a:lnTo>
                  <a:lnTo>
                    <a:pt x="1296561" y="617551"/>
                  </a:lnTo>
                  <a:lnTo>
                    <a:pt x="1324720" y="574657"/>
                  </a:lnTo>
                  <a:lnTo>
                    <a:pt x="1351087" y="530331"/>
                  </a:lnTo>
                  <a:lnTo>
                    <a:pt x="1376827" y="486183"/>
                  </a:lnTo>
                  <a:lnTo>
                    <a:pt x="1405412" y="440577"/>
                  </a:lnTo>
                  <a:lnTo>
                    <a:pt x="1437715" y="397551"/>
                  </a:lnTo>
                  <a:lnTo>
                    <a:pt x="1474870" y="360456"/>
                  </a:lnTo>
                  <a:lnTo>
                    <a:pt x="1518015" y="332645"/>
                  </a:lnTo>
                  <a:lnTo>
                    <a:pt x="1568284" y="317472"/>
                  </a:lnTo>
                  <a:lnTo>
                    <a:pt x="1618762" y="311228"/>
                  </a:lnTo>
                  <a:lnTo>
                    <a:pt x="1666283" y="304776"/>
                  </a:lnTo>
                  <a:lnTo>
                    <a:pt x="1711473" y="295577"/>
                  </a:lnTo>
                  <a:lnTo>
                    <a:pt x="1754960" y="281095"/>
                  </a:lnTo>
                  <a:lnTo>
                    <a:pt x="1797372" y="258792"/>
                  </a:lnTo>
                  <a:lnTo>
                    <a:pt x="1839335" y="226132"/>
                  </a:lnTo>
                  <a:lnTo>
                    <a:pt x="1867838" y="197219"/>
                  </a:lnTo>
                  <a:lnTo>
                    <a:pt x="1921618" y="135765"/>
                  </a:lnTo>
                  <a:lnTo>
                    <a:pt x="1950122" y="106852"/>
                  </a:lnTo>
                  <a:lnTo>
                    <a:pt x="1989879" y="75465"/>
                  </a:lnTo>
                  <a:lnTo>
                    <a:pt x="2033341" y="49899"/>
                  </a:lnTo>
                  <a:lnTo>
                    <a:pt x="2079731" y="29885"/>
                  </a:lnTo>
                  <a:lnTo>
                    <a:pt x="2128273" y="15154"/>
                  </a:lnTo>
                  <a:lnTo>
                    <a:pt x="2178189" y="5438"/>
                  </a:lnTo>
                  <a:lnTo>
                    <a:pt x="2228702" y="468"/>
                  </a:lnTo>
                  <a:lnTo>
                    <a:pt x="2275942" y="0"/>
                  </a:lnTo>
                  <a:lnTo>
                    <a:pt x="2323036" y="3222"/>
                  </a:lnTo>
                  <a:lnTo>
                    <a:pt x="2369733" y="10045"/>
                  </a:lnTo>
                  <a:lnTo>
                    <a:pt x="2415780" y="20374"/>
                  </a:lnTo>
                  <a:lnTo>
                    <a:pt x="2460926" y="34118"/>
                  </a:lnTo>
                  <a:lnTo>
                    <a:pt x="2504917" y="51186"/>
                  </a:lnTo>
                  <a:lnTo>
                    <a:pt x="2547502" y="71484"/>
                  </a:lnTo>
                  <a:lnTo>
                    <a:pt x="2588429" y="94922"/>
                  </a:lnTo>
                  <a:lnTo>
                    <a:pt x="2627446" y="121406"/>
                  </a:lnTo>
                  <a:lnTo>
                    <a:pt x="2664300" y="150846"/>
                  </a:lnTo>
                  <a:lnTo>
                    <a:pt x="2698739" y="183148"/>
                  </a:lnTo>
                  <a:lnTo>
                    <a:pt x="2730483" y="218115"/>
                  </a:lnTo>
                  <a:lnTo>
                    <a:pt x="2759352" y="255440"/>
                  </a:lnTo>
                  <a:lnTo>
                    <a:pt x="2785244" y="294873"/>
                  </a:lnTo>
                  <a:lnTo>
                    <a:pt x="2808057" y="336162"/>
                  </a:lnTo>
                  <a:lnTo>
                    <a:pt x="2827690" y="379053"/>
                  </a:lnTo>
                  <a:lnTo>
                    <a:pt x="2844039" y="423296"/>
                  </a:lnTo>
                  <a:lnTo>
                    <a:pt x="2857005" y="468639"/>
                  </a:lnTo>
                  <a:lnTo>
                    <a:pt x="2866484" y="514829"/>
                  </a:lnTo>
                  <a:lnTo>
                    <a:pt x="2872375" y="561616"/>
                  </a:lnTo>
                  <a:lnTo>
                    <a:pt x="2874576" y="608746"/>
                  </a:lnTo>
                  <a:lnTo>
                    <a:pt x="2872986" y="655968"/>
                  </a:lnTo>
                  <a:lnTo>
                    <a:pt x="2868529" y="702001"/>
                  </a:lnTo>
                  <a:lnTo>
                    <a:pt x="2863146" y="748423"/>
                  </a:lnTo>
                  <a:lnTo>
                    <a:pt x="2859138" y="794725"/>
                  </a:lnTo>
                  <a:lnTo>
                    <a:pt x="2858804" y="840400"/>
                  </a:lnTo>
                  <a:lnTo>
                    <a:pt x="2864446" y="884941"/>
                  </a:lnTo>
                  <a:lnTo>
                    <a:pt x="2878364" y="927840"/>
                  </a:lnTo>
                  <a:lnTo>
                    <a:pt x="2899624" y="965047"/>
                  </a:lnTo>
                  <a:lnTo>
                    <a:pt x="2925825" y="999031"/>
                  </a:lnTo>
                  <a:lnTo>
                    <a:pt x="2953841" y="1031806"/>
                  </a:lnTo>
                  <a:lnTo>
                    <a:pt x="2980546" y="1065387"/>
                  </a:lnTo>
                  <a:lnTo>
                    <a:pt x="3004239" y="1105721"/>
                  </a:lnTo>
                  <a:lnTo>
                    <a:pt x="3019595" y="1147305"/>
                  </a:lnTo>
                  <a:lnTo>
                    <a:pt x="3028212" y="1189973"/>
                  </a:lnTo>
                  <a:lnTo>
                    <a:pt x="3031693" y="1233556"/>
                  </a:lnTo>
                  <a:lnTo>
                    <a:pt x="3031637" y="1277887"/>
                  </a:lnTo>
                  <a:lnTo>
                    <a:pt x="3029645" y="1322799"/>
                  </a:lnTo>
                  <a:lnTo>
                    <a:pt x="3027317" y="1368123"/>
                  </a:lnTo>
                  <a:lnTo>
                    <a:pt x="3026255" y="1413692"/>
                  </a:lnTo>
                  <a:lnTo>
                    <a:pt x="3028057" y="1459339"/>
                  </a:lnTo>
                  <a:lnTo>
                    <a:pt x="3034326" y="1504895"/>
                  </a:lnTo>
                  <a:lnTo>
                    <a:pt x="3046373" y="1552874"/>
                  </a:lnTo>
                  <a:lnTo>
                    <a:pt x="3062033" y="1599622"/>
                  </a:lnTo>
                  <a:lnTo>
                    <a:pt x="3080598" y="1645390"/>
                  </a:lnTo>
                  <a:lnTo>
                    <a:pt x="3101357" y="1690429"/>
                  </a:lnTo>
                  <a:lnTo>
                    <a:pt x="3123601" y="1734992"/>
                  </a:lnTo>
                  <a:lnTo>
                    <a:pt x="3169701" y="1823690"/>
                  </a:lnTo>
                  <a:lnTo>
                    <a:pt x="3192138" y="1868330"/>
                  </a:lnTo>
                  <a:lnTo>
                    <a:pt x="3213220" y="1913498"/>
                  </a:lnTo>
                  <a:lnTo>
                    <a:pt x="3232236" y="1959447"/>
                  </a:lnTo>
                  <a:lnTo>
                    <a:pt x="3256335" y="2029461"/>
                  </a:lnTo>
                  <a:lnTo>
                    <a:pt x="3269108" y="2075451"/>
                  </a:lnTo>
                  <a:lnTo>
                    <a:pt x="3280009" y="2122782"/>
                  </a:lnTo>
                  <a:lnTo>
                    <a:pt x="3288813" y="2171029"/>
                  </a:lnTo>
                  <a:lnTo>
                    <a:pt x="3295293" y="2219766"/>
                  </a:lnTo>
                  <a:lnTo>
                    <a:pt x="3299225" y="2268568"/>
                  </a:lnTo>
                  <a:lnTo>
                    <a:pt x="3300381" y="2317008"/>
                  </a:lnTo>
                  <a:lnTo>
                    <a:pt x="3298536" y="2364662"/>
                  </a:lnTo>
                  <a:lnTo>
                    <a:pt x="3293465" y="2411104"/>
                  </a:lnTo>
                  <a:lnTo>
                    <a:pt x="3284941" y="2455908"/>
                  </a:lnTo>
                  <a:lnTo>
                    <a:pt x="3274101" y="2493132"/>
                  </a:lnTo>
                  <a:lnTo>
                    <a:pt x="3261143" y="2529651"/>
                  </a:lnTo>
                  <a:lnTo>
                    <a:pt x="3248791" y="2566372"/>
                  </a:lnTo>
                  <a:lnTo>
                    <a:pt x="3239766" y="2604201"/>
                  </a:lnTo>
                  <a:lnTo>
                    <a:pt x="3233441" y="2658171"/>
                  </a:lnTo>
                  <a:lnTo>
                    <a:pt x="3230989" y="2712812"/>
                  </a:lnTo>
                  <a:lnTo>
                    <a:pt x="3230085" y="2767762"/>
                  </a:lnTo>
                  <a:lnTo>
                    <a:pt x="3228407" y="2822661"/>
                  </a:lnTo>
                  <a:lnTo>
                    <a:pt x="3223632" y="2877147"/>
                  </a:lnTo>
                  <a:lnTo>
                    <a:pt x="3213882" y="2921523"/>
                  </a:lnTo>
                  <a:lnTo>
                    <a:pt x="3199073" y="2965745"/>
                  </a:lnTo>
                  <a:lnTo>
                    <a:pt x="3183439" y="3009915"/>
                  </a:lnTo>
                  <a:lnTo>
                    <a:pt x="3171211" y="3054137"/>
                  </a:lnTo>
                  <a:lnTo>
                    <a:pt x="3166625" y="3098513"/>
                  </a:lnTo>
                  <a:lnTo>
                    <a:pt x="3174692" y="3145073"/>
                  </a:lnTo>
                  <a:lnTo>
                    <a:pt x="3193246" y="3184077"/>
                  </a:lnTo>
                  <a:lnTo>
                    <a:pt x="3216237" y="3221671"/>
                  </a:lnTo>
                  <a:lnTo>
                    <a:pt x="3237614" y="3264000"/>
                  </a:lnTo>
                  <a:lnTo>
                    <a:pt x="3246065" y="3308968"/>
                  </a:lnTo>
                  <a:lnTo>
                    <a:pt x="3238172" y="3352952"/>
                  </a:lnTo>
                  <a:lnTo>
                    <a:pt x="3217312" y="3394966"/>
                  </a:lnTo>
                  <a:lnTo>
                    <a:pt x="3186862" y="3434024"/>
                  </a:lnTo>
                  <a:lnTo>
                    <a:pt x="3150197" y="3469142"/>
                  </a:lnTo>
                  <a:lnTo>
                    <a:pt x="3110694" y="3499335"/>
                  </a:lnTo>
                  <a:lnTo>
                    <a:pt x="3069753" y="3526550"/>
                  </a:lnTo>
                  <a:lnTo>
                    <a:pt x="3027956" y="3552415"/>
                  </a:lnTo>
                  <a:lnTo>
                    <a:pt x="2985349" y="3576917"/>
                  </a:lnTo>
                  <a:lnTo>
                    <a:pt x="2941979" y="3600046"/>
                  </a:lnTo>
                  <a:lnTo>
                    <a:pt x="2897893" y="3621788"/>
                  </a:lnTo>
                  <a:lnTo>
                    <a:pt x="2853137" y="3642132"/>
                  </a:lnTo>
                  <a:lnTo>
                    <a:pt x="2807758" y="3661066"/>
                  </a:lnTo>
                  <a:lnTo>
                    <a:pt x="2761804" y="3678577"/>
                  </a:lnTo>
                  <a:lnTo>
                    <a:pt x="2715320" y="3694653"/>
                  </a:lnTo>
                  <a:lnTo>
                    <a:pt x="2668353" y="3709283"/>
                  </a:lnTo>
                  <a:lnTo>
                    <a:pt x="2620951" y="3722454"/>
                  </a:lnTo>
                  <a:lnTo>
                    <a:pt x="2573161" y="3734155"/>
                  </a:lnTo>
                  <a:lnTo>
                    <a:pt x="2525028" y="3744372"/>
                  </a:lnTo>
                  <a:lnTo>
                    <a:pt x="2476600" y="3753094"/>
                  </a:lnTo>
                  <a:lnTo>
                    <a:pt x="2427923" y="3760310"/>
                  </a:lnTo>
                  <a:lnTo>
                    <a:pt x="2379045" y="3766006"/>
                  </a:lnTo>
                  <a:lnTo>
                    <a:pt x="2330012" y="3770170"/>
                  </a:lnTo>
                  <a:lnTo>
                    <a:pt x="2280871" y="3772792"/>
                  </a:lnTo>
                  <a:lnTo>
                    <a:pt x="2231668" y="3773857"/>
                  </a:lnTo>
                  <a:close/>
                </a:path>
              </a:pathLst>
            </a:custGeom>
            <a:solidFill>
              <a:srgbClr val="aacdfe"/>
            </a:solidFill>
            <a:ln w="0">
              <a:noFill/>
            </a:ln>
          </p:spPr>
          <p:style>
            <a:lnRef idx="0"/>
            <a:fillRef idx="0"/>
            <a:effectRef idx="0"/>
            <a:fontRef idx="minor"/>
          </p:style>
        </p:sp>
        <p:sp>
          <p:nvSpPr>
            <p:cNvPr id="734" name="object 6"/>
            <p:cNvSpPr/>
            <p:nvPr/>
          </p:nvSpPr>
          <p:spPr>
            <a:xfrm>
              <a:off x="14001120" y="6419160"/>
              <a:ext cx="2825280" cy="3422160"/>
            </a:xfrm>
            <a:custGeom>
              <a:avLst/>
              <a:gdLst/>
              <a:ahLst/>
              <a:rect l="l" t="t" r="r" b="b"/>
              <a:pathLst>
                <a:path w="2825750" h="3422650">
                  <a:moveTo>
                    <a:pt x="1258455" y="532993"/>
                  </a:moveTo>
                  <a:lnTo>
                    <a:pt x="1257261" y="492696"/>
                  </a:lnTo>
                  <a:lnTo>
                    <a:pt x="1253744" y="452399"/>
                  </a:lnTo>
                  <a:lnTo>
                    <a:pt x="1248016" y="412102"/>
                  </a:lnTo>
                  <a:lnTo>
                    <a:pt x="1240167" y="371805"/>
                  </a:lnTo>
                  <a:lnTo>
                    <a:pt x="1234427" y="349592"/>
                  </a:lnTo>
                  <a:lnTo>
                    <a:pt x="1232636" y="341718"/>
                  </a:lnTo>
                  <a:lnTo>
                    <a:pt x="1229410" y="346011"/>
                  </a:lnTo>
                  <a:lnTo>
                    <a:pt x="1221879" y="353529"/>
                  </a:lnTo>
                  <a:lnTo>
                    <a:pt x="1230401" y="387743"/>
                  </a:lnTo>
                  <a:lnTo>
                    <a:pt x="1236802" y="422440"/>
                  </a:lnTo>
                  <a:lnTo>
                    <a:pt x="1241399" y="457352"/>
                  </a:lnTo>
                  <a:lnTo>
                    <a:pt x="1244473" y="492163"/>
                  </a:lnTo>
                  <a:lnTo>
                    <a:pt x="1245628" y="535025"/>
                  </a:lnTo>
                  <a:lnTo>
                    <a:pt x="1244066" y="577989"/>
                  </a:lnTo>
                  <a:lnTo>
                    <a:pt x="1239481" y="620750"/>
                  </a:lnTo>
                  <a:lnTo>
                    <a:pt x="1231569" y="663016"/>
                  </a:lnTo>
                  <a:lnTo>
                    <a:pt x="1220622" y="700328"/>
                  </a:lnTo>
                  <a:lnTo>
                    <a:pt x="1185430" y="767283"/>
                  </a:lnTo>
                  <a:lnTo>
                    <a:pt x="1160576" y="797344"/>
                  </a:lnTo>
                  <a:lnTo>
                    <a:pt x="1110957" y="846239"/>
                  </a:lnTo>
                  <a:lnTo>
                    <a:pt x="1088428" y="872299"/>
                  </a:lnTo>
                  <a:lnTo>
                    <a:pt x="1070229" y="901573"/>
                  </a:lnTo>
                  <a:lnTo>
                    <a:pt x="1057465" y="940828"/>
                  </a:lnTo>
                  <a:lnTo>
                    <a:pt x="1054493" y="981900"/>
                  </a:lnTo>
                  <a:lnTo>
                    <a:pt x="1058583" y="1023378"/>
                  </a:lnTo>
                  <a:lnTo>
                    <a:pt x="1067003" y="1063840"/>
                  </a:lnTo>
                  <a:lnTo>
                    <a:pt x="1091869" y="1153972"/>
                  </a:lnTo>
                  <a:lnTo>
                    <a:pt x="1101331" y="1199692"/>
                  </a:lnTo>
                  <a:lnTo>
                    <a:pt x="1104646" y="1246517"/>
                  </a:lnTo>
                  <a:lnTo>
                    <a:pt x="1097305" y="1297622"/>
                  </a:lnTo>
                  <a:lnTo>
                    <a:pt x="1077874" y="1343317"/>
                  </a:lnTo>
                  <a:lnTo>
                    <a:pt x="1048575" y="1383398"/>
                  </a:lnTo>
                  <a:lnTo>
                    <a:pt x="1011669" y="1417662"/>
                  </a:lnTo>
                  <a:lnTo>
                    <a:pt x="969378" y="1445895"/>
                  </a:lnTo>
                  <a:lnTo>
                    <a:pt x="923937" y="1467891"/>
                  </a:lnTo>
                  <a:lnTo>
                    <a:pt x="873963" y="1484363"/>
                  </a:lnTo>
                  <a:lnTo>
                    <a:pt x="822363" y="1495069"/>
                  </a:lnTo>
                  <a:lnTo>
                    <a:pt x="769861" y="1499984"/>
                  </a:lnTo>
                  <a:lnTo>
                    <a:pt x="717194" y="1499082"/>
                  </a:lnTo>
                  <a:lnTo>
                    <a:pt x="665048" y="1492338"/>
                  </a:lnTo>
                  <a:lnTo>
                    <a:pt x="614172" y="1479702"/>
                  </a:lnTo>
                  <a:lnTo>
                    <a:pt x="564070" y="1459865"/>
                  </a:lnTo>
                  <a:lnTo>
                    <a:pt x="516724" y="1434490"/>
                  </a:lnTo>
                  <a:lnTo>
                    <a:pt x="471652" y="1404886"/>
                  </a:lnTo>
                  <a:lnTo>
                    <a:pt x="428371" y="1372323"/>
                  </a:lnTo>
                  <a:lnTo>
                    <a:pt x="386397" y="1338097"/>
                  </a:lnTo>
                  <a:lnTo>
                    <a:pt x="345274" y="1303477"/>
                  </a:lnTo>
                  <a:lnTo>
                    <a:pt x="304774" y="1270038"/>
                  </a:lnTo>
                  <a:lnTo>
                    <a:pt x="263271" y="1237716"/>
                  </a:lnTo>
                  <a:lnTo>
                    <a:pt x="220383" y="1207604"/>
                  </a:lnTo>
                  <a:lnTo>
                    <a:pt x="175768" y="1180820"/>
                  </a:lnTo>
                  <a:lnTo>
                    <a:pt x="129070" y="1158481"/>
                  </a:lnTo>
                  <a:lnTo>
                    <a:pt x="79921" y="1141679"/>
                  </a:lnTo>
                  <a:lnTo>
                    <a:pt x="27965" y="1131544"/>
                  </a:lnTo>
                  <a:lnTo>
                    <a:pt x="0" y="1128318"/>
                  </a:lnTo>
                  <a:lnTo>
                    <a:pt x="1079" y="1132611"/>
                  </a:lnTo>
                  <a:lnTo>
                    <a:pt x="2159" y="1137983"/>
                  </a:lnTo>
                  <a:lnTo>
                    <a:pt x="3225" y="1142288"/>
                  </a:lnTo>
                  <a:lnTo>
                    <a:pt x="11836" y="1143355"/>
                  </a:lnTo>
                  <a:lnTo>
                    <a:pt x="19367" y="1143355"/>
                  </a:lnTo>
                  <a:lnTo>
                    <a:pt x="27965" y="1144435"/>
                  </a:lnTo>
                  <a:lnTo>
                    <a:pt x="74752" y="1152982"/>
                  </a:lnTo>
                  <a:lnTo>
                    <a:pt x="119240" y="1167523"/>
                  </a:lnTo>
                  <a:lnTo>
                    <a:pt x="161696" y="1187069"/>
                  </a:lnTo>
                  <a:lnTo>
                    <a:pt x="202349" y="1210652"/>
                  </a:lnTo>
                  <a:lnTo>
                    <a:pt x="241439" y="1237322"/>
                  </a:lnTo>
                  <a:lnTo>
                    <a:pt x="279209" y="1266075"/>
                  </a:lnTo>
                  <a:lnTo>
                    <a:pt x="315887" y="1295984"/>
                  </a:lnTo>
                  <a:lnTo>
                    <a:pt x="392239" y="1359801"/>
                  </a:lnTo>
                  <a:lnTo>
                    <a:pt x="433463" y="1392707"/>
                  </a:lnTo>
                  <a:lnTo>
                    <a:pt x="475957" y="1423695"/>
                  </a:lnTo>
                  <a:lnTo>
                    <a:pt x="520230" y="1451724"/>
                  </a:lnTo>
                  <a:lnTo>
                    <a:pt x="566839" y="1475765"/>
                  </a:lnTo>
                  <a:lnTo>
                    <a:pt x="616318" y="1494751"/>
                  </a:lnTo>
                  <a:lnTo>
                    <a:pt x="666584" y="1507236"/>
                  </a:lnTo>
                  <a:lnTo>
                    <a:pt x="717981" y="1513700"/>
                  </a:lnTo>
                  <a:lnTo>
                    <a:pt x="769861" y="1514360"/>
                  </a:lnTo>
                  <a:lnTo>
                    <a:pt x="821563" y="1509471"/>
                  </a:lnTo>
                  <a:lnTo>
                    <a:pt x="872426" y="1499273"/>
                  </a:lnTo>
                  <a:lnTo>
                    <a:pt x="921791" y="1484007"/>
                  </a:lnTo>
                  <a:lnTo>
                    <a:pt x="965479" y="1464741"/>
                  </a:lnTo>
                  <a:lnTo>
                    <a:pt x="1006322" y="1440268"/>
                  </a:lnTo>
                  <a:lnTo>
                    <a:pt x="1042936" y="1410525"/>
                  </a:lnTo>
                  <a:lnTo>
                    <a:pt x="1073886" y="1375511"/>
                  </a:lnTo>
                  <a:lnTo>
                    <a:pt x="1097800" y="1335176"/>
                  </a:lnTo>
                  <a:lnTo>
                    <a:pt x="1113243" y="1289507"/>
                  </a:lnTo>
                  <a:lnTo>
                    <a:pt x="1117790" y="1244879"/>
                  </a:lnTo>
                  <a:lnTo>
                    <a:pt x="1114056" y="1200048"/>
                  </a:lnTo>
                  <a:lnTo>
                    <a:pt x="1105077" y="1155611"/>
                  </a:lnTo>
                  <a:lnTo>
                    <a:pt x="1093889" y="1112202"/>
                  </a:lnTo>
                  <a:lnTo>
                    <a:pt x="1081620" y="1068425"/>
                  </a:lnTo>
                  <a:lnTo>
                    <a:pt x="1071575" y="1023137"/>
                  </a:lnTo>
                  <a:lnTo>
                    <a:pt x="1067574" y="977252"/>
                  </a:lnTo>
                  <a:lnTo>
                    <a:pt x="1073454" y="931659"/>
                  </a:lnTo>
                  <a:lnTo>
                    <a:pt x="1108278" y="870013"/>
                  </a:lnTo>
                  <a:lnTo>
                    <a:pt x="1171092" y="806361"/>
                  </a:lnTo>
                  <a:lnTo>
                    <a:pt x="1183157" y="793178"/>
                  </a:lnTo>
                  <a:lnTo>
                    <a:pt x="1214386" y="749236"/>
                  </a:lnTo>
                  <a:lnTo>
                    <a:pt x="1235862" y="697407"/>
                  </a:lnTo>
                  <a:lnTo>
                    <a:pt x="1246657" y="657212"/>
                  </a:lnTo>
                  <a:lnTo>
                    <a:pt x="1253617" y="616000"/>
                  </a:lnTo>
                  <a:lnTo>
                    <a:pt x="1257350" y="574395"/>
                  </a:lnTo>
                  <a:lnTo>
                    <a:pt x="1258455" y="532993"/>
                  </a:lnTo>
                  <a:close/>
                </a:path>
                <a:path w="2825750" h="3422650">
                  <a:moveTo>
                    <a:pt x="2593136" y="3270110"/>
                  </a:moveTo>
                  <a:lnTo>
                    <a:pt x="2592019" y="3226473"/>
                  </a:lnTo>
                  <a:lnTo>
                    <a:pt x="2585745" y="3182937"/>
                  </a:lnTo>
                  <a:lnTo>
                    <a:pt x="2574633" y="3139021"/>
                  </a:lnTo>
                  <a:lnTo>
                    <a:pt x="2559799" y="3096031"/>
                  </a:lnTo>
                  <a:lnTo>
                    <a:pt x="2542336" y="3054032"/>
                  </a:lnTo>
                  <a:lnTo>
                    <a:pt x="2523363" y="3013151"/>
                  </a:lnTo>
                  <a:lnTo>
                    <a:pt x="2500731" y="2967355"/>
                  </a:lnTo>
                  <a:lnTo>
                    <a:pt x="2477211" y="2922054"/>
                  </a:lnTo>
                  <a:lnTo>
                    <a:pt x="2452941" y="2877134"/>
                  </a:lnTo>
                  <a:lnTo>
                    <a:pt x="2428100" y="2832531"/>
                  </a:lnTo>
                  <a:lnTo>
                    <a:pt x="2402840" y="2788158"/>
                  </a:lnTo>
                  <a:lnTo>
                    <a:pt x="2326081" y="2655595"/>
                  </a:lnTo>
                  <a:lnTo>
                    <a:pt x="2300694" y="2611323"/>
                  </a:lnTo>
                  <a:lnTo>
                    <a:pt x="2275675" y="2566860"/>
                  </a:lnTo>
                  <a:lnTo>
                    <a:pt x="2251176" y="2522143"/>
                  </a:lnTo>
                  <a:lnTo>
                    <a:pt x="2227364" y="2477084"/>
                  </a:lnTo>
                  <a:lnTo>
                    <a:pt x="2204377" y="2431592"/>
                  </a:lnTo>
                  <a:lnTo>
                    <a:pt x="2182393" y="2385580"/>
                  </a:lnTo>
                  <a:lnTo>
                    <a:pt x="2163775" y="2343480"/>
                  </a:lnTo>
                  <a:lnTo>
                    <a:pt x="2146363" y="2300960"/>
                  </a:lnTo>
                  <a:lnTo>
                    <a:pt x="2129752" y="2258047"/>
                  </a:lnTo>
                  <a:lnTo>
                    <a:pt x="2113559" y="2214727"/>
                  </a:lnTo>
                  <a:lnTo>
                    <a:pt x="2097036" y="2172030"/>
                  </a:lnTo>
                  <a:lnTo>
                    <a:pt x="2079802" y="2129434"/>
                  </a:lnTo>
                  <a:lnTo>
                    <a:pt x="2061972" y="2087029"/>
                  </a:lnTo>
                  <a:lnTo>
                    <a:pt x="2043645" y="2044941"/>
                  </a:lnTo>
                  <a:lnTo>
                    <a:pt x="2026145" y="2007260"/>
                  </a:lnTo>
                  <a:lnTo>
                    <a:pt x="2007743" y="1969985"/>
                  </a:lnTo>
                  <a:lnTo>
                    <a:pt x="1988731" y="1933117"/>
                  </a:lnTo>
                  <a:lnTo>
                    <a:pt x="1969427" y="1896643"/>
                  </a:lnTo>
                  <a:lnTo>
                    <a:pt x="1938096" y="1842655"/>
                  </a:lnTo>
                  <a:lnTo>
                    <a:pt x="1899513" y="1793481"/>
                  </a:lnTo>
                  <a:lnTo>
                    <a:pt x="1868347" y="1771421"/>
                  </a:lnTo>
                  <a:lnTo>
                    <a:pt x="1840382" y="1766862"/>
                  </a:lnTo>
                  <a:lnTo>
                    <a:pt x="1824494" y="1769846"/>
                  </a:lnTo>
                  <a:lnTo>
                    <a:pt x="1808988" y="1775256"/>
                  </a:lnTo>
                  <a:lnTo>
                    <a:pt x="1794103" y="1781670"/>
                  </a:lnTo>
                  <a:lnTo>
                    <a:pt x="1759419" y="1798053"/>
                  </a:lnTo>
                  <a:lnTo>
                    <a:pt x="1741766" y="1804936"/>
                  </a:lnTo>
                  <a:lnTo>
                    <a:pt x="1723110" y="1809610"/>
                  </a:lnTo>
                  <a:lnTo>
                    <a:pt x="1703095" y="1810943"/>
                  </a:lnTo>
                  <a:lnTo>
                    <a:pt x="1682369" y="1809064"/>
                  </a:lnTo>
                  <a:lnTo>
                    <a:pt x="1642440" y="1798866"/>
                  </a:lnTo>
                  <a:lnTo>
                    <a:pt x="1597406" y="1777834"/>
                  </a:lnTo>
                  <a:lnTo>
                    <a:pt x="1556791" y="1749945"/>
                  </a:lnTo>
                  <a:lnTo>
                    <a:pt x="1518754" y="1717992"/>
                  </a:lnTo>
                  <a:lnTo>
                    <a:pt x="1481416" y="1684794"/>
                  </a:lnTo>
                  <a:lnTo>
                    <a:pt x="1442961" y="1653146"/>
                  </a:lnTo>
                  <a:lnTo>
                    <a:pt x="1401508" y="1625854"/>
                  </a:lnTo>
                  <a:lnTo>
                    <a:pt x="1373352" y="1613242"/>
                  </a:lnTo>
                  <a:lnTo>
                    <a:pt x="1344104" y="1606372"/>
                  </a:lnTo>
                  <a:lnTo>
                    <a:pt x="1314234" y="1605749"/>
                  </a:lnTo>
                  <a:lnTo>
                    <a:pt x="1284274" y="1611884"/>
                  </a:lnTo>
                  <a:lnTo>
                    <a:pt x="1248283" y="1627098"/>
                  </a:lnTo>
                  <a:lnTo>
                    <a:pt x="1215021" y="1648955"/>
                  </a:lnTo>
                  <a:lnTo>
                    <a:pt x="1185202" y="1675650"/>
                  </a:lnTo>
                  <a:lnTo>
                    <a:pt x="1159497" y="1705368"/>
                  </a:lnTo>
                  <a:lnTo>
                    <a:pt x="1134059" y="1745957"/>
                  </a:lnTo>
                  <a:lnTo>
                    <a:pt x="1116914" y="1789747"/>
                  </a:lnTo>
                  <a:lnTo>
                    <a:pt x="1106525" y="1835797"/>
                  </a:lnTo>
                  <a:lnTo>
                    <a:pt x="1101331" y="1883194"/>
                  </a:lnTo>
                  <a:lnTo>
                    <a:pt x="1099794" y="1931009"/>
                  </a:lnTo>
                  <a:lnTo>
                    <a:pt x="1101686" y="2062670"/>
                  </a:lnTo>
                  <a:lnTo>
                    <a:pt x="1102766" y="2104948"/>
                  </a:lnTo>
                  <a:lnTo>
                    <a:pt x="1104646" y="2147024"/>
                  </a:lnTo>
                  <a:lnTo>
                    <a:pt x="1108608" y="2194572"/>
                  </a:lnTo>
                  <a:lnTo>
                    <a:pt x="1113790" y="2242134"/>
                  </a:lnTo>
                  <a:lnTo>
                    <a:pt x="1119771" y="2289683"/>
                  </a:lnTo>
                  <a:lnTo>
                    <a:pt x="1132344" y="2384158"/>
                  </a:lnTo>
                  <a:lnTo>
                    <a:pt x="1137716" y="2431389"/>
                  </a:lnTo>
                  <a:lnTo>
                    <a:pt x="1141882" y="2478824"/>
                  </a:lnTo>
                  <a:lnTo>
                    <a:pt x="1144435" y="2526360"/>
                  </a:lnTo>
                  <a:lnTo>
                    <a:pt x="1144892" y="2570518"/>
                  </a:lnTo>
                  <a:lnTo>
                    <a:pt x="1143228" y="2614472"/>
                  </a:lnTo>
                  <a:lnTo>
                    <a:pt x="1139748" y="2658427"/>
                  </a:lnTo>
                  <a:lnTo>
                    <a:pt x="1134757" y="2702585"/>
                  </a:lnTo>
                  <a:lnTo>
                    <a:pt x="1126998" y="2753550"/>
                  </a:lnTo>
                  <a:lnTo>
                    <a:pt x="1117155" y="2804490"/>
                  </a:lnTo>
                  <a:lnTo>
                    <a:pt x="1105001" y="2855061"/>
                  </a:lnTo>
                  <a:lnTo>
                    <a:pt x="1090307" y="2904909"/>
                  </a:lnTo>
                  <a:lnTo>
                    <a:pt x="1072819" y="2953702"/>
                  </a:lnTo>
                  <a:lnTo>
                    <a:pt x="1052296" y="3001086"/>
                  </a:lnTo>
                  <a:lnTo>
                    <a:pt x="1028509" y="3046717"/>
                  </a:lnTo>
                  <a:lnTo>
                    <a:pt x="1001229" y="3090253"/>
                  </a:lnTo>
                  <a:lnTo>
                    <a:pt x="970191" y="3131350"/>
                  </a:lnTo>
                  <a:lnTo>
                    <a:pt x="976642" y="3131350"/>
                  </a:lnTo>
                  <a:lnTo>
                    <a:pt x="982027" y="3130283"/>
                  </a:lnTo>
                  <a:lnTo>
                    <a:pt x="988479" y="3130283"/>
                  </a:lnTo>
                  <a:lnTo>
                    <a:pt x="999566" y="3116211"/>
                  </a:lnTo>
                  <a:lnTo>
                    <a:pt x="1030427" y="3071177"/>
                  </a:lnTo>
                  <a:lnTo>
                    <a:pt x="1054049" y="3029940"/>
                  </a:lnTo>
                  <a:lnTo>
                    <a:pt x="1074521" y="2987040"/>
                  </a:lnTo>
                  <a:lnTo>
                    <a:pt x="1092136" y="2942767"/>
                  </a:lnTo>
                  <a:lnTo>
                    <a:pt x="1107147" y="2897416"/>
                  </a:lnTo>
                  <a:lnTo>
                    <a:pt x="1119835" y="2851277"/>
                  </a:lnTo>
                  <a:lnTo>
                    <a:pt x="1130452" y="2804680"/>
                  </a:lnTo>
                  <a:lnTo>
                    <a:pt x="1143368" y="2733078"/>
                  </a:lnTo>
                  <a:lnTo>
                    <a:pt x="1153045" y="2660675"/>
                  </a:lnTo>
                  <a:lnTo>
                    <a:pt x="1156690" y="2613939"/>
                  </a:lnTo>
                  <a:lnTo>
                    <a:pt x="1158024" y="2567190"/>
                  </a:lnTo>
                  <a:lnTo>
                    <a:pt x="1157135" y="2520442"/>
                  </a:lnTo>
                  <a:lnTo>
                    <a:pt x="1154125" y="2473706"/>
                  </a:lnTo>
                  <a:lnTo>
                    <a:pt x="1149807" y="2426246"/>
                  </a:lnTo>
                  <a:lnTo>
                    <a:pt x="1144435" y="2378926"/>
                  </a:lnTo>
                  <a:lnTo>
                    <a:pt x="1132344" y="2284438"/>
                  </a:lnTo>
                  <a:lnTo>
                    <a:pt x="1126515" y="2237155"/>
                  </a:lnTo>
                  <a:lnTo>
                    <a:pt x="1121448" y="2189759"/>
                  </a:lnTo>
                  <a:lnTo>
                    <a:pt x="1117587" y="2142185"/>
                  </a:lnTo>
                  <a:lnTo>
                    <a:pt x="1115402" y="2094369"/>
                  </a:lnTo>
                  <a:lnTo>
                    <a:pt x="1113917" y="2015528"/>
                  </a:lnTo>
                  <a:lnTo>
                    <a:pt x="1113434" y="1976348"/>
                  </a:lnTo>
                  <a:lnTo>
                    <a:pt x="1113243" y="1937486"/>
                  </a:lnTo>
                  <a:lnTo>
                    <a:pt x="1113955" y="1901253"/>
                  </a:lnTo>
                  <a:lnTo>
                    <a:pt x="1121410" y="1829587"/>
                  </a:lnTo>
                  <a:lnTo>
                    <a:pt x="1143063" y="1759534"/>
                  </a:lnTo>
                  <a:lnTo>
                    <a:pt x="1184135" y="1697545"/>
                  </a:lnTo>
                  <a:lnTo>
                    <a:pt x="1241259" y="1648294"/>
                  </a:lnTo>
                  <a:lnTo>
                    <a:pt x="1310805" y="1620659"/>
                  </a:lnTo>
                  <a:lnTo>
                    <a:pt x="1348803" y="1621548"/>
                  </a:lnTo>
                  <a:lnTo>
                    <a:pt x="1408772" y="1646135"/>
                  </a:lnTo>
                  <a:lnTo>
                    <a:pt x="1460665" y="1686026"/>
                  </a:lnTo>
                  <a:lnTo>
                    <a:pt x="1518208" y="1735455"/>
                  </a:lnTo>
                  <a:lnTo>
                    <a:pt x="1547787" y="1759470"/>
                  </a:lnTo>
                  <a:lnTo>
                    <a:pt x="1578978" y="1781670"/>
                  </a:lnTo>
                  <a:lnTo>
                    <a:pt x="1647825" y="1815109"/>
                  </a:lnTo>
                  <a:lnTo>
                    <a:pt x="1685467" y="1823529"/>
                  </a:lnTo>
                  <a:lnTo>
                    <a:pt x="1723110" y="1823580"/>
                  </a:lnTo>
                  <a:lnTo>
                    <a:pt x="1741284" y="1819694"/>
                  </a:lnTo>
                  <a:lnTo>
                    <a:pt x="1758746" y="1813496"/>
                  </a:lnTo>
                  <a:lnTo>
                    <a:pt x="1775599" y="1805889"/>
                  </a:lnTo>
                  <a:lnTo>
                    <a:pt x="1807197" y="1790446"/>
                  </a:lnTo>
                  <a:lnTo>
                    <a:pt x="1823542" y="1784223"/>
                  </a:lnTo>
                  <a:lnTo>
                    <a:pt x="1840509" y="1781009"/>
                  </a:lnTo>
                  <a:lnTo>
                    <a:pt x="1857565" y="1782737"/>
                  </a:lnTo>
                  <a:lnTo>
                    <a:pt x="1870506" y="1788414"/>
                  </a:lnTo>
                  <a:lnTo>
                    <a:pt x="1901659" y="1817128"/>
                  </a:lnTo>
                  <a:lnTo>
                    <a:pt x="1930857" y="1857629"/>
                  </a:lnTo>
                  <a:lnTo>
                    <a:pt x="1957311" y="1902929"/>
                  </a:lnTo>
                  <a:lnTo>
                    <a:pt x="1990890" y="1966531"/>
                  </a:lnTo>
                  <a:lnTo>
                    <a:pt x="2027453" y="2041017"/>
                  </a:lnTo>
                  <a:lnTo>
                    <a:pt x="2046732" y="2083892"/>
                  </a:lnTo>
                  <a:lnTo>
                    <a:pt x="2065007" y="2127186"/>
                  </a:lnTo>
                  <a:lnTo>
                    <a:pt x="2082368" y="2170671"/>
                  </a:lnTo>
                  <a:lnTo>
                    <a:pt x="2098814" y="2213381"/>
                  </a:lnTo>
                  <a:lnTo>
                    <a:pt x="2130920" y="2298814"/>
                  </a:lnTo>
                  <a:lnTo>
                    <a:pt x="2147976" y="2341524"/>
                  </a:lnTo>
                  <a:lnTo>
                    <a:pt x="2168664" y="2388184"/>
                  </a:lnTo>
                  <a:lnTo>
                    <a:pt x="2190508" y="2434259"/>
                  </a:lnTo>
                  <a:lnTo>
                    <a:pt x="2213356" y="2479840"/>
                  </a:lnTo>
                  <a:lnTo>
                    <a:pt x="2237067" y="2524988"/>
                  </a:lnTo>
                  <a:lnTo>
                    <a:pt x="2261463" y="2569794"/>
                  </a:lnTo>
                  <a:lnTo>
                    <a:pt x="2286406" y="2614333"/>
                  </a:lnTo>
                  <a:lnTo>
                    <a:pt x="2311730" y="2658668"/>
                  </a:lnTo>
                  <a:lnTo>
                    <a:pt x="2388476" y="2791307"/>
                  </a:lnTo>
                  <a:lnTo>
                    <a:pt x="2413800" y="2835656"/>
                  </a:lnTo>
                  <a:lnTo>
                    <a:pt x="2438730" y="2880195"/>
                  </a:lnTo>
                  <a:lnTo>
                    <a:pt x="2463114" y="2925000"/>
                  </a:lnTo>
                  <a:lnTo>
                    <a:pt x="2486787" y="2970161"/>
                  </a:lnTo>
                  <a:lnTo>
                    <a:pt x="2510244" y="3016923"/>
                  </a:lnTo>
                  <a:lnTo>
                    <a:pt x="2532596" y="3065018"/>
                  </a:lnTo>
                  <a:lnTo>
                    <a:pt x="2552319" y="3114332"/>
                  </a:lnTo>
                  <a:lnTo>
                    <a:pt x="2567927" y="3164751"/>
                  </a:lnTo>
                  <a:lnTo>
                    <a:pt x="2577922" y="3216173"/>
                  </a:lnTo>
                  <a:lnTo>
                    <a:pt x="2580767" y="3268484"/>
                  </a:lnTo>
                  <a:lnTo>
                    <a:pt x="2574988" y="3321558"/>
                  </a:lnTo>
                  <a:lnTo>
                    <a:pt x="2568562" y="3347770"/>
                  </a:lnTo>
                  <a:lnTo>
                    <a:pt x="2560739" y="3373272"/>
                  </a:lnTo>
                  <a:lnTo>
                    <a:pt x="2551696" y="3398164"/>
                  </a:lnTo>
                  <a:lnTo>
                    <a:pt x="2541651" y="3422561"/>
                  </a:lnTo>
                  <a:lnTo>
                    <a:pt x="2552395" y="3420414"/>
                  </a:lnTo>
                  <a:lnTo>
                    <a:pt x="2575318" y="3373386"/>
                  </a:lnTo>
                  <a:lnTo>
                    <a:pt x="2589225" y="3313950"/>
                  </a:lnTo>
                  <a:lnTo>
                    <a:pt x="2593136" y="3270110"/>
                  </a:lnTo>
                  <a:close/>
                </a:path>
                <a:path w="2825750" h="3422650">
                  <a:moveTo>
                    <a:pt x="2825597" y="468515"/>
                  </a:moveTo>
                  <a:lnTo>
                    <a:pt x="2822371" y="468515"/>
                  </a:lnTo>
                  <a:lnTo>
                    <a:pt x="2786088" y="467169"/>
                  </a:lnTo>
                  <a:lnTo>
                    <a:pt x="2749905" y="463410"/>
                  </a:lnTo>
                  <a:lnTo>
                    <a:pt x="2713926" y="457631"/>
                  </a:lnTo>
                  <a:lnTo>
                    <a:pt x="2678239" y="450253"/>
                  </a:lnTo>
                  <a:lnTo>
                    <a:pt x="2599055" y="430364"/>
                  </a:lnTo>
                  <a:lnTo>
                    <a:pt x="2559202" y="421233"/>
                  </a:lnTo>
                  <a:lnTo>
                    <a:pt x="2519057" y="413715"/>
                  </a:lnTo>
                  <a:lnTo>
                    <a:pt x="2471267" y="409892"/>
                  </a:lnTo>
                  <a:lnTo>
                    <a:pt x="2423833" y="411708"/>
                  </a:lnTo>
                  <a:lnTo>
                    <a:pt x="2376843" y="418363"/>
                  </a:lnTo>
                  <a:lnTo>
                    <a:pt x="2330399" y="429044"/>
                  </a:lnTo>
                  <a:lnTo>
                    <a:pt x="2284603" y="442925"/>
                  </a:lnTo>
                  <a:lnTo>
                    <a:pt x="2239543" y="459219"/>
                  </a:lnTo>
                  <a:lnTo>
                    <a:pt x="2195296" y="477113"/>
                  </a:lnTo>
                  <a:lnTo>
                    <a:pt x="2127135" y="509079"/>
                  </a:lnTo>
                  <a:lnTo>
                    <a:pt x="2093506" y="526072"/>
                  </a:lnTo>
                  <a:lnTo>
                    <a:pt x="2059774" y="542658"/>
                  </a:lnTo>
                  <a:lnTo>
                    <a:pt x="2005596" y="565492"/>
                  </a:lnTo>
                  <a:lnTo>
                    <a:pt x="1948992" y="583501"/>
                  </a:lnTo>
                  <a:lnTo>
                    <a:pt x="1905000" y="593102"/>
                  </a:lnTo>
                  <a:lnTo>
                    <a:pt x="1860130" y="597979"/>
                  </a:lnTo>
                  <a:lnTo>
                    <a:pt x="1815325" y="596963"/>
                  </a:lnTo>
                  <a:lnTo>
                    <a:pt x="1771484" y="588937"/>
                  </a:lnTo>
                  <a:lnTo>
                    <a:pt x="1729562" y="572757"/>
                  </a:lnTo>
                  <a:lnTo>
                    <a:pt x="1680756" y="538632"/>
                  </a:lnTo>
                  <a:lnTo>
                    <a:pt x="1642440" y="493229"/>
                  </a:lnTo>
                  <a:lnTo>
                    <a:pt x="1623923" y="459384"/>
                  </a:lnTo>
                  <a:lnTo>
                    <a:pt x="1603413" y="386842"/>
                  </a:lnTo>
                  <a:lnTo>
                    <a:pt x="1599425" y="348157"/>
                  </a:lnTo>
                  <a:lnTo>
                    <a:pt x="1598155" y="308838"/>
                  </a:lnTo>
                  <a:lnTo>
                    <a:pt x="1598053" y="230593"/>
                  </a:lnTo>
                  <a:lnTo>
                    <a:pt x="1596186" y="191274"/>
                  </a:lnTo>
                  <a:lnTo>
                    <a:pt x="1588122" y="126530"/>
                  </a:lnTo>
                  <a:lnTo>
                    <a:pt x="1573606" y="63398"/>
                  </a:lnTo>
                  <a:lnTo>
                    <a:pt x="1556816" y="15494"/>
                  </a:lnTo>
                  <a:lnTo>
                    <a:pt x="1549946" y="0"/>
                  </a:lnTo>
                  <a:lnTo>
                    <a:pt x="1545640" y="1066"/>
                  </a:lnTo>
                  <a:lnTo>
                    <a:pt x="1540256" y="1066"/>
                  </a:lnTo>
                  <a:lnTo>
                    <a:pt x="1535963" y="2146"/>
                  </a:lnTo>
                  <a:lnTo>
                    <a:pt x="1541056" y="10198"/>
                  </a:lnTo>
                  <a:lnTo>
                    <a:pt x="1545234" y="18262"/>
                  </a:lnTo>
                  <a:lnTo>
                    <a:pt x="1561604" y="63766"/>
                  </a:lnTo>
                  <a:lnTo>
                    <a:pt x="1575384" y="124142"/>
                  </a:lnTo>
                  <a:lnTo>
                    <a:pt x="1584248" y="193255"/>
                  </a:lnTo>
                  <a:lnTo>
                    <a:pt x="1586103" y="231571"/>
                  </a:lnTo>
                  <a:lnTo>
                    <a:pt x="1586560" y="269887"/>
                  </a:lnTo>
                  <a:lnTo>
                    <a:pt x="1586509" y="308406"/>
                  </a:lnTo>
                  <a:lnTo>
                    <a:pt x="1587322" y="346570"/>
                  </a:lnTo>
                  <a:lnTo>
                    <a:pt x="1590548" y="384835"/>
                  </a:lnTo>
                  <a:lnTo>
                    <a:pt x="1597406" y="422490"/>
                  </a:lnTo>
                  <a:lnTo>
                    <a:pt x="1609102" y="458851"/>
                  </a:lnTo>
                  <a:lnTo>
                    <a:pt x="1640827" y="514184"/>
                  </a:lnTo>
                  <a:lnTo>
                    <a:pt x="1685467" y="559854"/>
                  </a:lnTo>
                  <a:lnTo>
                    <a:pt x="1732737" y="588886"/>
                  </a:lnTo>
                  <a:lnTo>
                    <a:pt x="1784553" y="605929"/>
                  </a:lnTo>
                  <a:lnTo>
                    <a:pt x="1838998" y="612292"/>
                  </a:lnTo>
                  <a:lnTo>
                    <a:pt x="1894128" y="609282"/>
                  </a:lnTo>
                  <a:lnTo>
                    <a:pt x="1940610" y="601040"/>
                  </a:lnTo>
                  <a:lnTo>
                    <a:pt x="1985848" y="588403"/>
                  </a:lnTo>
                  <a:lnTo>
                    <a:pt x="2029891" y="572147"/>
                  </a:lnTo>
                  <a:lnTo>
                    <a:pt x="2072805" y="553059"/>
                  </a:lnTo>
                  <a:lnTo>
                    <a:pt x="2153551" y="512394"/>
                  </a:lnTo>
                  <a:lnTo>
                    <a:pt x="2192883" y="494169"/>
                  </a:lnTo>
                  <a:lnTo>
                    <a:pt x="2232609" y="477367"/>
                  </a:lnTo>
                  <a:lnTo>
                    <a:pt x="2272741" y="462064"/>
                  </a:lnTo>
                  <a:lnTo>
                    <a:pt x="2313622" y="448322"/>
                  </a:lnTo>
                  <a:lnTo>
                    <a:pt x="2355291" y="436676"/>
                  </a:lnTo>
                  <a:lnTo>
                    <a:pt x="2397379" y="428066"/>
                  </a:lnTo>
                  <a:lnTo>
                    <a:pt x="2439466" y="423379"/>
                  </a:lnTo>
                  <a:lnTo>
                    <a:pt x="2492756" y="424230"/>
                  </a:lnTo>
                  <a:lnTo>
                    <a:pt x="2545270" y="431584"/>
                  </a:lnTo>
                  <a:lnTo>
                    <a:pt x="2597302" y="443001"/>
                  </a:lnTo>
                  <a:lnTo>
                    <a:pt x="2649169" y="456018"/>
                  </a:lnTo>
                  <a:lnTo>
                    <a:pt x="2701137" y="468210"/>
                  </a:lnTo>
                  <a:lnTo>
                    <a:pt x="2753537" y="477113"/>
                  </a:lnTo>
                  <a:lnTo>
                    <a:pt x="2806776" y="481190"/>
                  </a:lnTo>
                  <a:lnTo>
                    <a:pt x="2824530" y="481406"/>
                  </a:lnTo>
                  <a:lnTo>
                    <a:pt x="2824530" y="477113"/>
                  </a:lnTo>
                  <a:lnTo>
                    <a:pt x="2825597" y="472821"/>
                  </a:lnTo>
                  <a:lnTo>
                    <a:pt x="2825597" y="468515"/>
                  </a:lnTo>
                  <a:close/>
                </a:path>
              </a:pathLst>
            </a:custGeom>
            <a:solidFill>
              <a:srgbClr val="ffffff"/>
            </a:solidFill>
            <a:ln w="0">
              <a:noFill/>
            </a:ln>
          </p:spPr>
          <p:style>
            <a:lnRef idx="0"/>
            <a:fillRef idx="0"/>
            <a:effectRef idx="0"/>
            <a:fontRef idx="minor"/>
          </p:style>
        </p:sp>
        <p:sp>
          <p:nvSpPr>
            <p:cNvPr id="735" name="object 7"/>
            <p:cNvSpPr/>
            <p:nvPr/>
          </p:nvSpPr>
          <p:spPr>
            <a:xfrm>
              <a:off x="15962760" y="7354080"/>
              <a:ext cx="1127880" cy="1970640"/>
            </a:xfrm>
            <a:custGeom>
              <a:avLst/>
              <a:gdLst/>
              <a:ahLst/>
              <a:rect l="l" t="t" r="r" b="b"/>
              <a:pathLst>
                <a:path w="1128394" h="1971040">
                  <a:moveTo>
                    <a:pt x="39797" y="1970799"/>
                  </a:moveTo>
                  <a:lnTo>
                    <a:pt x="0" y="95638"/>
                  </a:lnTo>
                  <a:lnTo>
                    <a:pt x="4688" y="66809"/>
                  </a:lnTo>
                  <a:lnTo>
                    <a:pt x="18957" y="43117"/>
                  </a:lnTo>
                  <a:lnTo>
                    <a:pt x="40687" y="26881"/>
                  </a:lnTo>
                  <a:lnTo>
                    <a:pt x="67762" y="20417"/>
                  </a:lnTo>
                  <a:lnTo>
                    <a:pt x="1016441" y="0"/>
                  </a:lnTo>
                  <a:lnTo>
                    <a:pt x="1043718" y="5053"/>
                  </a:lnTo>
                  <a:lnTo>
                    <a:pt x="1066053" y="20282"/>
                  </a:lnTo>
                  <a:lnTo>
                    <a:pt x="1081330" y="43369"/>
                  </a:lnTo>
                  <a:lnTo>
                    <a:pt x="1087431" y="71997"/>
                  </a:lnTo>
                  <a:lnTo>
                    <a:pt x="1128303" y="1948232"/>
                  </a:lnTo>
                  <a:lnTo>
                    <a:pt x="39797" y="1970799"/>
                  </a:lnTo>
                  <a:close/>
                </a:path>
              </a:pathLst>
            </a:custGeom>
            <a:solidFill>
              <a:srgbClr val="1a2942"/>
            </a:solidFill>
            <a:ln w="0">
              <a:noFill/>
            </a:ln>
          </p:spPr>
          <p:style>
            <a:lnRef idx="0"/>
            <a:fillRef idx="0"/>
            <a:effectRef idx="0"/>
            <a:fontRef idx="minor"/>
          </p:style>
        </p:sp>
        <p:sp>
          <p:nvSpPr>
            <p:cNvPr id="736" name="object 8"/>
            <p:cNvSpPr/>
            <p:nvPr/>
          </p:nvSpPr>
          <p:spPr>
            <a:xfrm>
              <a:off x="12673080" y="6405480"/>
              <a:ext cx="5064480" cy="3800520"/>
            </a:xfrm>
            <a:prstGeom prst="rect">
              <a:avLst/>
            </a:prstGeom>
            <a:blipFill rotWithShape="0">
              <a:blip r:embed="rId1"/>
              <a:srcRect/>
              <a:stretch/>
            </a:blip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211" name="Picture 8" descr=""/>
          <p:cNvPicPr/>
          <p:nvPr/>
        </p:nvPicPr>
        <p:blipFill>
          <a:blip r:embed="rId1"/>
          <a:stretch/>
        </p:blipFill>
        <p:spPr>
          <a:xfrm>
            <a:off x="12751200" y="5046840"/>
            <a:ext cx="5204520" cy="5204520"/>
          </a:xfrm>
          <a:prstGeom prst="rect">
            <a:avLst/>
          </a:prstGeom>
          <a:ln w="0">
            <a:noFill/>
          </a:ln>
        </p:spPr>
      </p:pic>
      <p:sp>
        <p:nvSpPr>
          <p:cNvPr id="212" name="object 2"/>
          <p:cNvSpPr/>
          <p:nvPr/>
        </p:nvSpPr>
        <p:spPr>
          <a:xfrm>
            <a:off x="1015920" y="1090800"/>
            <a:ext cx="4698000" cy="10256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buNone/>
            </a:pPr>
            <a:r>
              <a:rPr b="1" lang="en-US" sz="6650" spc="-171" strike="noStrike">
                <a:solidFill>
                  <a:srgbClr val="243761"/>
                </a:solidFill>
                <a:latin typeface="Arial"/>
              </a:rPr>
              <a:t>Introduction</a:t>
            </a:r>
            <a:endParaRPr b="0" lang="en-IN" sz="6650" spc="-1" strike="noStrike">
              <a:latin typeface="Arial"/>
            </a:endParaRPr>
          </a:p>
        </p:txBody>
      </p:sp>
      <p:sp>
        <p:nvSpPr>
          <p:cNvPr id="213" name="object 3"/>
          <p:cNvSpPr/>
          <p:nvPr/>
        </p:nvSpPr>
        <p:spPr>
          <a:xfrm>
            <a:off x="1015920" y="2942640"/>
            <a:ext cx="14337360" cy="3059640"/>
          </a:xfrm>
          <a:prstGeom prst="rect">
            <a:avLst/>
          </a:prstGeom>
          <a:noFill/>
          <a:ln w="0">
            <a:noFill/>
          </a:ln>
        </p:spPr>
        <p:style>
          <a:lnRef idx="0"/>
          <a:fillRef idx="0"/>
          <a:effectRef idx="0"/>
          <a:fontRef idx="minor"/>
        </p:style>
        <p:txBody>
          <a:bodyPr lIns="0" rIns="0" tIns="12600" bIns="0" anchor="t">
            <a:spAutoFit/>
          </a:bodyPr>
          <a:p>
            <a:pPr algn="just">
              <a:lnSpc>
                <a:spcPct val="100000"/>
              </a:lnSpc>
              <a:buNone/>
            </a:pPr>
            <a:r>
              <a:rPr b="1" lang="en-US" sz="4000" spc="-1" strike="noStrike">
                <a:solidFill>
                  <a:srgbClr val="4f81bd"/>
                </a:solidFill>
                <a:latin typeface="Arial"/>
                <a:ea typeface="Times New Roman"/>
              </a:rPr>
              <a:t>Online Voting is a web-based voting system that will help you manage your elections easily and securely. This voting system can be used for casting votes during the elections held in colleges, etc. In this system the voter does not have to go to the polling booth to cast their vote.</a:t>
            </a:r>
            <a:endParaRPr b="0" lang="en-IN" sz="4000" spc="-1" strike="noStrike">
              <a:latin typeface="Arial"/>
            </a:endParaRPr>
          </a:p>
        </p:txBody>
      </p:sp>
      <p:sp>
        <p:nvSpPr>
          <p:cNvPr id="214" name="object 8"/>
          <p:cNvSpPr/>
          <p:nvPr/>
        </p:nvSpPr>
        <p:spPr>
          <a:xfrm>
            <a:off x="1052640" y="2207160"/>
            <a:ext cx="5029560" cy="16920"/>
          </a:xfrm>
          <a:custGeom>
            <a:avLst/>
            <a:gdLst/>
            <a:ahLst/>
            <a:rect l="l" t="t" r="r" b="b"/>
            <a:pathLst>
              <a:path w="5029835" h="17144">
                <a:moveTo>
                  <a:pt x="0" y="16627"/>
                </a:moveTo>
                <a:lnTo>
                  <a:pt x="5029269" y="0"/>
                </a:lnTo>
              </a:path>
            </a:pathLst>
          </a:custGeom>
          <a:noFill/>
          <a:ln w="47624">
            <a:solidFill>
              <a:srgbClr val="2095f2"/>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15" name="object 2"/>
          <p:cNvSpPr/>
          <p:nvPr/>
        </p:nvSpPr>
        <p:spPr>
          <a:xfrm>
            <a:off x="1052640" y="2297520"/>
            <a:ext cx="5029560" cy="16920"/>
          </a:xfrm>
          <a:custGeom>
            <a:avLst/>
            <a:gdLst/>
            <a:ahLst/>
            <a:rect l="l" t="t" r="r" b="b"/>
            <a:pathLst>
              <a:path w="5029835" h="17144">
                <a:moveTo>
                  <a:pt x="0" y="16627"/>
                </a:moveTo>
                <a:lnTo>
                  <a:pt x="5029269" y="0"/>
                </a:lnTo>
              </a:path>
            </a:pathLst>
          </a:custGeom>
          <a:noFill/>
          <a:ln w="47624">
            <a:solidFill>
              <a:srgbClr val="2095f2"/>
            </a:solidFill>
            <a:round/>
          </a:ln>
        </p:spPr>
        <p:style>
          <a:lnRef idx="0"/>
          <a:fillRef idx="0"/>
          <a:effectRef idx="0"/>
          <a:fontRef idx="minor"/>
        </p:style>
      </p:sp>
      <p:grpSp>
        <p:nvGrpSpPr>
          <p:cNvPr id="216" name="object 3"/>
          <p:cNvGrpSpPr/>
          <p:nvPr/>
        </p:nvGrpSpPr>
        <p:grpSpPr>
          <a:xfrm>
            <a:off x="12115800" y="5133240"/>
            <a:ext cx="4606200" cy="4828680"/>
            <a:chOff x="12115800" y="5133240"/>
            <a:chExt cx="4606200" cy="4828680"/>
          </a:xfrm>
        </p:grpSpPr>
        <p:sp>
          <p:nvSpPr>
            <p:cNvPr id="217" name="object 4"/>
            <p:cNvSpPr/>
            <p:nvPr/>
          </p:nvSpPr>
          <p:spPr>
            <a:xfrm>
              <a:off x="12174480" y="5157000"/>
              <a:ext cx="4547520" cy="4756680"/>
            </a:xfrm>
            <a:prstGeom prst="rect">
              <a:avLst/>
            </a:prstGeom>
            <a:blipFill rotWithShape="0">
              <a:blip r:embed="rId1"/>
              <a:srcRect/>
              <a:stretch/>
            </a:blipFill>
            <a:ln w="0">
              <a:noFill/>
            </a:ln>
          </p:spPr>
          <p:style>
            <a:lnRef idx="0"/>
            <a:fillRef idx="0"/>
            <a:effectRef idx="0"/>
            <a:fontRef idx="minor"/>
          </p:style>
        </p:sp>
        <p:sp>
          <p:nvSpPr>
            <p:cNvPr id="218" name="object 5"/>
            <p:cNvSpPr/>
            <p:nvPr/>
          </p:nvSpPr>
          <p:spPr>
            <a:xfrm>
              <a:off x="13730760" y="7241040"/>
              <a:ext cx="1483200" cy="889560"/>
            </a:xfrm>
            <a:prstGeom prst="rect">
              <a:avLst/>
            </a:prstGeom>
            <a:blipFill rotWithShape="0">
              <a:blip r:embed="rId2"/>
              <a:srcRect/>
              <a:stretch/>
            </a:blipFill>
            <a:ln w="0">
              <a:noFill/>
            </a:ln>
          </p:spPr>
          <p:style>
            <a:lnRef idx="0"/>
            <a:fillRef idx="0"/>
            <a:effectRef idx="0"/>
            <a:fontRef idx="minor"/>
          </p:style>
        </p:sp>
        <p:sp>
          <p:nvSpPr>
            <p:cNvPr id="219" name="object 6"/>
            <p:cNvSpPr/>
            <p:nvPr/>
          </p:nvSpPr>
          <p:spPr>
            <a:xfrm>
              <a:off x="12180600" y="6741000"/>
              <a:ext cx="2707920" cy="2238120"/>
            </a:xfrm>
            <a:prstGeom prst="rect">
              <a:avLst/>
            </a:prstGeom>
            <a:blipFill rotWithShape="0">
              <a:blip r:embed="rId3"/>
              <a:srcRect/>
              <a:stretch/>
            </a:blipFill>
            <a:ln w="0">
              <a:noFill/>
            </a:ln>
          </p:spPr>
          <p:style>
            <a:lnRef idx="0"/>
            <a:fillRef idx="0"/>
            <a:effectRef idx="0"/>
            <a:fontRef idx="minor"/>
          </p:style>
        </p:sp>
        <p:sp>
          <p:nvSpPr>
            <p:cNvPr id="220" name="object 7"/>
            <p:cNvSpPr/>
            <p:nvPr/>
          </p:nvSpPr>
          <p:spPr>
            <a:xfrm>
              <a:off x="13537800" y="8096400"/>
              <a:ext cx="192600" cy="1665360"/>
            </a:xfrm>
            <a:prstGeom prst="rect">
              <a:avLst/>
            </a:prstGeom>
            <a:blipFill rotWithShape="0">
              <a:blip r:embed="rId4"/>
              <a:srcRect/>
              <a:stretch/>
            </a:blipFill>
            <a:ln w="0">
              <a:noFill/>
            </a:ln>
          </p:spPr>
          <p:style>
            <a:lnRef idx="0"/>
            <a:fillRef idx="0"/>
            <a:effectRef idx="0"/>
            <a:fontRef idx="minor"/>
          </p:style>
        </p:sp>
        <p:sp>
          <p:nvSpPr>
            <p:cNvPr id="221" name="object 8"/>
            <p:cNvSpPr/>
            <p:nvPr/>
          </p:nvSpPr>
          <p:spPr>
            <a:xfrm>
              <a:off x="12115800" y="5133240"/>
              <a:ext cx="4606200" cy="4828680"/>
            </a:xfrm>
            <a:prstGeom prst="rect">
              <a:avLst/>
            </a:prstGeom>
            <a:blipFill rotWithShape="0">
              <a:blip r:embed="rId5"/>
              <a:srcRect/>
              <a:stretch/>
            </a:blipFill>
            <a:ln w="0">
              <a:noFill/>
            </a:ln>
          </p:spPr>
          <p:style>
            <a:lnRef idx="0"/>
            <a:fillRef idx="0"/>
            <a:effectRef idx="0"/>
            <a:fontRef idx="minor"/>
          </p:style>
        </p:sp>
      </p:grpSp>
      <p:sp>
        <p:nvSpPr>
          <p:cNvPr id="222" name="object 9"/>
          <p:cNvSpPr/>
          <p:nvPr/>
        </p:nvSpPr>
        <p:spPr>
          <a:xfrm>
            <a:off x="533520" y="2882160"/>
            <a:ext cx="16481160" cy="3552840"/>
          </a:xfrm>
          <a:prstGeom prst="rect">
            <a:avLst/>
          </a:prstGeom>
          <a:noFill/>
          <a:ln w="0">
            <a:noFill/>
          </a:ln>
        </p:spPr>
        <p:style>
          <a:lnRef idx="0"/>
          <a:fillRef idx="0"/>
          <a:effectRef idx="0"/>
          <a:fontRef idx="minor"/>
        </p:style>
        <p:txBody>
          <a:bodyPr lIns="0" rIns="0" tIns="12600" bIns="0" anchor="t">
            <a:spAutoFit/>
          </a:bodyPr>
          <a:p>
            <a:pPr marL="584280" indent="-571680">
              <a:lnSpc>
                <a:spcPct val="115000"/>
              </a:lnSpc>
              <a:spcBef>
                <a:spcPts val="99"/>
              </a:spcBef>
              <a:buClr>
                <a:srgbClr val="0070c0"/>
              </a:buClr>
              <a:buFont typeface="Arial"/>
              <a:buChar char="•"/>
            </a:pPr>
            <a:r>
              <a:rPr b="1" lang="en-US" sz="4000" spc="-1" strike="noStrike">
                <a:solidFill>
                  <a:srgbClr val="0070c0"/>
                </a:solidFill>
                <a:latin typeface="Arial"/>
              </a:rPr>
              <a:t>Java is a programming language and computing platform first released by Sun Microsystems in 1995.</a:t>
            </a:r>
            <a:endParaRPr b="0" lang="en-IN" sz="4000" spc="-1" strike="noStrike">
              <a:latin typeface="Arial"/>
            </a:endParaRPr>
          </a:p>
          <a:p>
            <a:pPr marL="584280" indent="-571680">
              <a:lnSpc>
                <a:spcPct val="115000"/>
              </a:lnSpc>
              <a:spcBef>
                <a:spcPts val="99"/>
              </a:spcBef>
              <a:buClr>
                <a:srgbClr val="0070c0"/>
              </a:buClr>
              <a:buFont typeface="Arial"/>
              <a:buChar char="•"/>
            </a:pPr>
            <a:r>
              <a:rPr b="1" lang="en-US" sz="4000" spc="-1" strike="noStrike">
                <a:solidFill>
                  <a:srgbClr val="0070c0"/>
                </a:solidFill>
                <a:latin typeface="Arial"/>
              </a:rPr>
              <a:t>One of the most widely used programming languages</a:t>
            </a:r>
            <a:r>
              <a:rPr b="0" lang="en-US" sz="4000" spc="-1" strike="noStrike">
                <a:solidFill>
                  <a:srgbClr val="0070c0"/>
                </a:solidFill>
                <a:latin typeface="Arial"/>
              </a:rPr>
              <a:t>.</a:t>
            </a:r>
            <a:endParaRPr b="0" lang="en-IN" sz="4000" spc="-1" strike="noStrike">
              <a:latin typeface="Arial"/>
            </a:endParaRPr>
          </a:p>
          <a:p>
            <a:pPr marL="584280" indent="-571680">
              <a:lnSpc>
                <a:spcPct val="115000"/>
              </a:lnSpc>
              <a:spcBef>
                <a:spcPts val="99"/>
              </a:spcBef>
              <a:buClr>
                <a:srgbClr val="0070c0"/>
              </a:buClr>
              <a:buFont typeface="Arial"/>
              <a:buChar char="•"/>
            </a:pPr>
            <a:r>
              <a:rPr b="1" lang="en-US" sz="4000" spc="-1" strike="noStrike">
                <a:solidFill>
                  <a:srgbClr val="0070c0"/>
                </a:solidFill>
                <a:latin typeface="Arial"/>
              </a:rPr>
              <a:t>Java is Platform Independent language.</a:t>
            </a:r>
            <a:endParaRPr b="0" lang="en-IN" sz="4000" spc="-1" strike="noStrike">
              <a:latin typeface="Arial"/>
            </a:endParaRPr>
          </a:p>
          <a:p>
            <a:pPr>
              <a:lnSpc>
                <a:spcPct val="115000"/>
              </a:lnSpc>
              <a:spcBef>
                <a:spcPts val="99"/>
              </a:spcBef>
              <a:buNone/>
            </a:pPr>
            <a:endParaRPr b="0" lang="en-IN" sz="4000" spc="-1" strike="noStrike">
              <a:latin typeface="Arial"/>
            </a:endParaRPr>
          </a:p>
        </p:txBody>
      </p:sp>
      <p:sp>
        <p:nvSpPr>
          <p:cNvPr id="223" name="object 10"/>
          <p:cNvSpPr/>
          <p:nvPr/>
        </p:nvSpPr>
        <p:spPr>
          <a:xfrm>
            <a:off x="1015920" y="1090800"/>
            <a:ext cx="5917680" cy="10256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buNone/>
            </a:pPr>
            <a:r>
              <a:rPr b="1" lang="en-US" sz="6650" spc="-191" strike="noStrike">
                <a:solidFill>
                  <a:srgbClr val="243761"/>
                </a:solidFill>
                <a:latin typeface="Arial"/>
              </a:rPr>
              <a:t>What is java?</a:t>
            </a:r>
            <a:endParaRPr b="0" lang="en-IN" sz="665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24" name="object 2"/>
          <p:cNvSpPr/>
          <p:nvPr/>
        </p:nvSpPr>
        <p:spPr>
          <a:xfrm>
            <a:off x="1052640" y="2257560"/>
            <a:ext cx="6781320" cy="56160"/>
          </a:xfrm>
          <a:custGeom>
            <a:avLst/>
            <a:gdLst/>
            <a:ahLst/>
            <a:rect l="l" t="t" r="r" b="b"/>
            <a:pathLst>
              <a:path w="6781800" h="56514">
                <a:moveTo>
                  <a:pt x="0" y="56308"/>
                </a:moveTo>
                <a:lnTo>
                  <a:pt x="6781588" y="0"/>
                </a:lnTo>
              </a:path>
            </a:pathLst>
          </a:custGeom>
          <a:noFill/>
          <a:ln w="47625">
            <a:solidFill>
              <a:srgbClr val="2095f2"/>
            </a:solidFill>
            <a:round/>
          </a:ln>
        </p:spPr>
        <p:style>
          <a:lnRef idx="0"/>
          <a:fillRef idx="0"/>
          <a:effectRef idx="0"/>
          <a:fontRef idx="minor"/>
        </p:style>
      </p:sp>
      <p:grpSp>
        <p:nvGrpSpPr>
          <p:cNvPr id="225" name="object 3"/>
          <p:cNvGrpSpPr/>
          <p:nvPr/>
        </p:nvGrpSpPr>
        <p:grpSpPr>
          <a:xfrm>
            <a:off x="5163840" y="2597400"/>
            <a:ext cx="12406680" cy="6810120"/>
            <a:chOff x="5163840" y="2597400"/>
            <a:chExt cx="12406680" cy="6810120"/>
          </a:xfrm>
        </p:grpSpPr>
        <p:sp>
          <p:nvSpPr>
            <p:cNvPr id="226" name="object 4"/>
            <p:cNvSpPr/>
            <p:nvPr/>
          </p:nvSpPr>
          <p:spPr>
            <a:xfrm>
              <a:off x="5730480" y="3001320"/>
              <a:ext cx="11840040" cy="6406200"/>
            </a:xfrm>
            <a:custGeom>
              <a:avLst/>
              <a:gdLst/>
              <a:ahLst/>
              <a:rect l="l" t="t" r="r" b="b"/>
              <a:pathLst>
                <a:path w="8426450" h="6406515">
                  <a:moveTo>
                    <a:pt x="8426272" y="0"/>
                  </a:moveTo>
                  <a:lnTo>
                    <a:pt x="8022971" y="0"/>
                  </a:lnTo>
                  <a:lnTo>
                    <a:pt x="8022971" y="6002388"/>
                  </a:lnTo>
                  <a:lnTo>
                    <a:pt x="0" y="6002388"/>
                  </a:lnTo>
                  <a:lnTo>
                    <a:pt x="0" y="6406362"/>
                  </a:lnTo>
                  <a:lnTo>
                    <a:pt x="8426272" y="6406362"/>
                  </a:lnTo>
                  <a:lnTo>
                    <a:pt x="8426272" y="6002388"/>
                  </a:lnTo>
                  <a:lnTo>
                    <a:pt x="8426272" y="0"/>
                  </a:lnTo>
                  <a:close/>
                </a:path>
              </a:pathLst>
            </a:custGeom>
            <a:solidFill>
              <a:srgbClr val="243761"/>
            </a:solidFill>
            <a:ln w="0">
              <a:noFill/>
            </a:ln>
          </p:spPr>
          <p:style>
            <a:lnRef idx="0"/>
            <a:fillRef idx="0"/>
            <a:effectRef idx="0"/>
            <a:fontRef idx="minor"/>
          </p:style>
        </p:sp>
        <p:sp>
          <p:nvSpPr>
            <p:cNvPr id="227" name="object 5"/>
            <p:cNvSpPr/>
            <p:nvPr/>
          </p:nvSpPr>
          <p:spPr>
            <a:xfrm>
              <a:off x="5163840" y="2597400"/>
              <a:ext cx="11840040" cy="6406920"/>
            </a:xfrm>
            <a:custGeom>
              <a:avLst/>
              <a:gdLst/>
              <a:ahLst/>
              <a:rect l="l" t="t" r="r" b="b"/>
              <a:pathLst>
                <a:path w="8426450" h="6407150">
                  <a:moveTo>
                    <a:pt x="8426270" y="6406848"/>
                  </a:moveTo>
                  <a:lnTo>
                    <a:pt x="0" y="6406848"/>
                  </a:lnTo>
                  <a:lnTo>
                    <a:pt x="0" y="0"/>
                  </a:lnTo>
                  <a:lnTo>
                    <a:pt x="8426270" y="0"/>
                  </a:lnTo>
                  <a:lnTo>
                    <a:pt x="8426270" y="6406848"/>
                  </a:lnTo>
                  <a:close/>
                </a:path>
              </a:pathLst>
            </a:custGeom>
            <a:solidFill>
              <a:srgbClr val="2095f2"/>
            </a:solidFill>
            <a:ln w="0">
              <a:noFill/>
            </a:ln>
          </p:spPr>
          <p:style>
            <a:lnRef idx="0"/>
            <a:fillRef idx="0"/>
            <a:effectRef idx="0"/>
            <a:fontRef idx="minor"/>
          </p:style>
        </p:sp>
      </p:grpSp>
      <p:grpSp>
        <p:nvGrpSpPr>
          <p:cNvPr id="228" name="object 6"/>
          <p:cNvGrpSpPr/>
          <p:nvPr/>
        </p:nvGrpSpPr>
        <p:grpSpPr>
          <a:xfrm>
            <a:off x="1030680" y="6475680"/>
            <a:ext cx="3387960" cy="2781360"/>
            <a:chOff x="1030680" y="6475680"/>
            <a:chExt cx="3387960" cy="2781360"/>
          </a:xfrm>
        </p:grpSpPr>
        <p:sp>
          <p:nvSpPr>
            <p:cNvPr id="229" name="object 7"/>
            <p:cNvSpPr/>
            <p:nvPr/>
          </p:nvSpPr>
          <p:spPr>
            <a:xfrm>
              <a:off x="1068480" y="6602040"/>
              <a:ext cx="3240720" cy="2655000"/>
            </a:xfrm>
            <a:prstGeom prst="rect">
              <a:avLst/>
            </a:prstGeom>
            <a:blipFill rotWithShape="0">
              <a:blip r:embed="rId1"/>
              <a:srcRect/>
              <a:stretch/>
            </a:blipFill>
            <a:ln w="0">
              <a:noFill/>
            </a:ln>
          </p:spPr>
          <p:style>
            <a:lnRef idx="0"/>
            <a:fillRef idx="0"/>
            <a:effectRef idx="0"/>
            <a:fontRef idx="minor"/>
          </p:style>
        </p:sp>
        <p:sp>
          <p:nvSpPr>
            <p:cNvPr id="230" name="object 8"/>
            <p:cNvSpPr/>
            <p:nvPr/>
          </p:nvSpPr>
          <p:spPr>
            <a:xfrm>
              <a:off x="2621520" y="6586560"/>
              <a:ext cx="385920" cy="431280"/>
            </a:xfrm>
            <a:prstGeom prst="rect">
              <a:avLst/>
            </a:prstGeom>
            <a:blipFill rotWithShape="0">
              <a:blip r:embed="rId2"/>
              <a:srcRect/>
              <a:stretch/>
            </a:blipFill>
            <a:ln w="0">
              <a:noFill/>
            </a:ln>
          </p:spPr>
          <p:style>
            <a:lnRef idx="0"/>
            <a:fillRef idx="0"/>
            <a:effectRef idx="0"/>
            <a:fontRef idx="minor"/>
          </p:style>
        </p:sp>
        <p:sp>
          <p:nvSpPr>
            <p:cNvPr id="231" name="object 9"/>
            <p:cNvSpPr/>
            <p:nvPr/>
          </p:nvSpPr>
          <p:spPr>
            <a:xfrm>
              <a:off x="2613240" y="6619680"/>
              <a:ext cx="318600" cy="399960"/>
            </a:xfrm>
            <a:custGeom>
              <a:avLst/>
              <a:gdLst/>
              <a:ahLst/>
              <a:rect l="l" t="t" r="r" b="b"/>
              <a:pathLst>
                <a:path w="431800" h="709929">
                  <a:moveTo>
                    <a:pt x="412032" y="709929"/>
                  </a:moveTo>
                  <a:lnTo>
                    <a:pt x="44156" y="502919"/>
                  </a:lnTo>
                  <a:lnTo>
                    <a:pt x="11031" y="471169"/>
                  </a:lnTo>
                  <a:lnTo>
                    <a:pt x="0" y="426719"/>
                  </a:lnTo>
                  <a:lnTo>
                    <a:pt x="0" y="34289"/>
                  </a:lnTo>
                  <a:lnTo>
                    <a:pt x="17672" y="0"/>
                  </a:lnTo>
                  <a:lnTo>
                    <a:pt x="25107" y="0"/>
                  </a:lnTo>
                  <a:lnTo>
                    <a:pt x="33935" y="2539"/>
                  </a:lnTo>
                  <a:lnTo>
                    <a:pt x="44156" y="7619"/>
                  </a:lnTo>
                  <a:lnTo>
                    <a:pt x="179001" y="86359"/>
                  </a:lnTo>
                  <a:lnTo>
                    <a:pt x="181103" y="86359"/>
                  </a:lnTo>
                  <a:lnTo>
                    <a:pt x="210534" y="104139"/>
                  </a:lnTo>
                  <a:lnTo>
                    <a:pt x="217155" y="107949"/>
                  </a:lnTo>
                  <a:lnTo>
                    <a:pt x="82471" y="107949"/>
                  </a:lnTo>
                  <a:lnTo>
                    <a:pt x="75854" y="111759"/>
                  </a:lnTo>
                  <a:lnTo>
                    <a:pt x="69600" y="116839"/>
                  </a:lnTo>
                  <a:lnTo>
                    <a:pt x="63718" y="120649"/>
                  </a:lnTo>
                  <a:lnTo>
                    <a:pt x="58214" y="124459"/>
                  </a:lnTo>
                  <a:lnTo>
                    <a:pt x="70343" y="147319"/>
                  </a:lnTo>
                  <a:lnTo>
                    <a:pt x="66209" y="157479"/>
                  </a:lnTo>
                  <a:lnTo>
                    <a:pt x="42176" y="157479"/>
                  </a:lnTo>
                  <a:lnTo>
                    <a:pt x="42298" y="177799"/>
                  </a:lnTo>
                  <a:lnTo>
                    <a:pt x="42671" y="203199"/>
                  </a:lnTo>
                  <a:lnTo>
                    <a:pt x="64996" y="218439"/>
                  </a:lnTo>
                  <a:lnTo>
                    <a:pt x="69353" y="238759"/>
                  </a:lnTo>
                  <a:lnTo>
                    <a:pt x="68412" y="241299"/>
                  </a:lnTo>
                  <a:lnTo>
                    <a:pt x="66782" y="245109"/>
                  </a:lnTo>
                  <a:lnTo>
                    <a:pt x="64502" y="248919"/>
                  </a:lnTo>
                  <a:lnTo>
                    <a:pt x="62872" y="252729"/>
                  </a:lnTo>
                  <a:lnTo>
                    <a:pt x="62076" y="256539"/>
                  </a:lnTo>
                  <a:lnTo>
                    <a:pt x="62076" y="260349"/>
                  </a:lnTo>
                  <a:lnTo>
                    <a:pt x="64852" y="265429"/>
                  </a:lnTo>
                  <a:lnTo>
                    <a:pt x="69253" y="274319"/>
                  </a:lnTo>
                  <a:lnTo>
                    <a:pt x="75289" y="285749"/>
                  </a:lnTo>
                  <a:lnTo>
                    <a:pt x="82965" y="298449"/>
                  </a:lnTo>
                  <a:lnTo>
                    <a:pt x="105408" y="298449"/>
                  </a:lnTo>
                  <a:lnTo>
                    <a:pt x="118360" y="312419"/>
                  </a:lnTo>
                  <a:lnTo>
                    <a:pt x="124647" y="342899"/>
                  </a:lnTo>
                  <a:lnTo>
                    <a:pt x="158160" y="361949"/>
                  </a:lnTo>
                  <a:lnTo>
                    <a:pt x="197574" y="361949"/>
                  </a:lnTo>
                  <a:lnTo>
                    <a:pt x="200336" y="365759"/>
                  </a:lnTo>
                  <a:lnTo>
                    <a:pt x="234421" y="365759"/>
                  </a:lnTo>
                  <a:lnTo>
                    <a:pt x="233723" y="367029"/>
                  </a:lnTo>
                  <a:lnTo>
                    <a:pt x="123211" y="367029"/>
                  </a:lnTo>
                  <a:lnTo>
                    <a:pt x="124332" y="374649"/>
                  </a:lnTo>
                  <a:lnTo>
                    <a:pt x="124717" y="380999"/>
                  </a:lnTo>
                  <a:lnTo>
                    <a:pt x="124629" y="387349"/>
                  </a:lnTo>
                  <a:lnTo>
                    <a:pt x="124588" y="388619"/>
                  </a:lnTo>
                  <a:lnTo>
                    <a:pt x="123706" y="393699"/>
                  </a:lnTo>
                  <a:lnTo>
                    <a:pt x="121775" y="401319"/>
                  </a:lnTo>
                  <a:lnTo>
                    <a:pt x="119175" y="402589"/>
                  </a:lnTo>
                  <a:lnTo>
                    <a:pt x="108163" y="402589"/>
                  </a:lnTo>
                  <a:lnTo>
                    <a:pt x="108502" y="407669"/>
                  </a:lnTo>
                  <a:lnTo>
                    <a:pt x="110288" y="414019"/>
                  </a:lnTo>
                  <a:lnTo>
                    <a:pt x="113509" y="422909"/>
                  </a:lnTo>
                  <a:lnTo>
                    <a:pt x="115139" y="426719"/>
                  </a:lnTo>
                  <a:lnTo>
                    <a:pt x="117865" y="434339"/>
                  </a:lnTo>
                  <a:lnTo>
                    <a:pt x="121775" y="443229"/>
                  </a:lnTo>
                  <a:lnTo>
                    <a:pt x="124788" y="461009"/>
                  </a:lnTo>
                  <a:lnTo>
                    <a:pt x="129052" y="485139"/>
                  </a:lnTo>
                  <a:lnTo>
                    <a:pt x="157665" y="494029"/>
                  </a:lnTo>
                  <a:lnTo>
                    <a:pt x="162021" y="518159"/>
                  </a:lnTo>
                  <a:lnTo>
                    <a:pt x="179990" y="529589"/>
                  </a:lnTo>
                  <a:lnTo>
                    <a:pt x="210104" y="529589"/>
                  </a:lnTo>
                  <a:lnTo>
                    <a:pt x="216821" y="534669"/>
                  </a:lnTo>
                  <a:lnTo>
                    <a:pt x="431760" y="534669"/>
                  </a:lnTo>
                  <a:lnTo>
                    <a:pt x="431760" y="676909"/>
                  </a:lnTo>
                  <a:lnTo>
                    <a:pt x="431242" y="685799"/>
                  </a:lnTo>
                  <a:lnTo>
                    <a:pt x="420428" y="708659"/>
                  </a:lnTo>
                  <a:lnTo>
                    <a:pt x="418148" y="708659"/>
                  </a:lnTo>
                  <a:lnTo>
                    <a:pt x="412032" y="709929"/>
                  </a:lnTo>
                  <a:close/>
                </a:path>
                <a:path w="431800" h="709929">
                  <a:moveTo>
                    <a:pt x="181103" y="86359"/>
                  </a:moveTo>
                  <a:lnTo>
                    <a:pt x="179001" y="86359"/>
                  </a:lnTo>
                  <a:lnTo>
                    <a:pt x="179001" y="85089"/>
                  </a:lnTo>
                  <a:lnTo>
                    <a:pt x="181103" y="86359"/>
                  </a:lnTo>
                  <a:close/>
                </a:path>
                <a:path w="431800" h="709929">
                  <a:moveTo>
                    <a:pt x="121281" y="130809"/>
                  </a:moveTo>
                  <a:lnTo>
                    <a:pt x="101381" y="130809"/>
                  </a:lnTo>
                  <a:lnTo>
                    <a:pt x="82471" y="107949"/>
                  </a:lnTo>
                  <a:lnTo>
                    <a:pt x="217155" y="107949"/>
                  </a:lnTo>
                  <a:lnTo>
                    <a:pt x="223777" y="111759"/>
                  </a:lnTo>
                  <a:lnTo>
                    <a:pt x="124647" y="111759"/>
                  </a:lnTo>
                  <a:lnTo>
                    <a:pt x="121281" y="130809"/>
                  </a:lnTo>
                  <a:close/>
                </a:path>
                <a:path w="431800" h="709929">
                  <a:moveTo>
                    <a:pt x="184842" y="177799"/>
                  </a:moveTo>
                  <a:lnTo>
                    <a:pt x="165883" y="161289"/>
                  </a:lnTo>
                  <a:lnTo>
                    <a:pt x="158606" y="130809"/>
                  </a:lnTo>
                  <a:lnTo>
                    <a:pt x="124647" y="111759"/>
                  </a:lnTo>
                  <a:lnTo>
                    <a:pt x="223777" y="111759"/>
                  </a:lnTo>
                  <a:lnTo>
                    <a:pt x="331929" y="173989"/>
                  </a:lnTo>
                  <a:lnTo>
                    <a:pt x="200336" y="173989"/>
                  </a:lnTo>
                  <a:lnTo>
                    <a:pt x="184842" y="177799"/>
                  </a:lnTo>
                  <a:close/>
                </a:path>
                <a:path w="431800" h="709929">
                  <a:moveTo>
                    <a:pt x="62076" y="167639"/>
                  </a:moveTo>
                  <a:lnTo>
                    <a:pt x="42176" y="157479"/>
                  </a:lnTo>
                  <a:lnTo>
                    <a:pt x="66209" y="157479"/>
                  </a:lnTo>
                  <a:lnTo>
                    <a:pt x="62076" y="167639"/>
                  </a:lnTo>
                  <a:close/>
                </a:path>
                <a:path w="431800" h="709929">
                  <a:moveTo>
                    <a:pt x="431760" y="312419"/>
                  </a:moveTo>
                  <a:lnTo>
                    <a:pt x="243998" y="312419"/>
                  </a:lnTo>
                  <a:lnTo>
                    <a:pt x="243357" y="303529"/>
                  </a:lnTo>
                  <a:lnTo>
                    <a:pt x="242901" y="298449"/>
                  </a:lnTo>
                  <a:lnTo>
                    <a:pt x="234860" y="269239"/>
                  </a:lnTo>
                  <a:lnTo>
                    <a:pt x="230190" y="264159"/>
                  </a:lnTo>
                  <a:lnTo>
                    <a:pt x="225641" y="259079"/>
                  </a:lnTo>
                  <a:lnTo>
                    <a:pt x="221226" y="253999"/>
                  </a:lnTo>
                  <a:lnTo>
                    <a:pt x="215880" y="233679"/>
                  </a:lnTo>
                  <a:lnTo>
                    <a:pt x="218111" y="229869"/>
                  </a:lnTo>
                  <a:lnTo>
                    <a:pt x="220236" y="222249"/>
                  </a:lnTo>
                  <a:lnTo>
                    <a:pt x="222167" y="213359"/>
                  </a:lnTo>
                  <a:lnTo>
                    <a:pt x="219596" y="208279"/>
                  </a:lnTo>
                  <a:lnTo>
                    <a:pt x="216025" y="201929"/>
                  </a:lnTo>
                  <a:lnTo>
                    <a:pt x="211523" y="194309"/>
                  </a:lnTo>
                  <a:lnTo>
                    <a:pt x="206672" y="185419"/>
                  </a:lnTo>
                  <a:lnTo>
                    <a:pt x="202956" y="179069"/>
                  </a:lnTo>
                  <a:lnTo>
                    <a:pt x="200336" y="173989"/>
                  </a:lnTo>
                  <a:lnTo>
                    <a:pt x="331929" y="173989"/>
                  </a:lnTo>
                  <a:lnTo>
                    <a:pt x="387109" y="205739"/>
                  </a:lnTo>
                  <a:lnTo>
                    <a:pt x="420594" y="238759"/>
                  </a:lnTo>
                  <a:lnTo>
                    <a:pt x="431760" y="283209"/>
                  </a:lnTo>
                  <a:lnTo>
                    <a:pt x="431760" y="312419"/>
                  </a:lnTo>
                  <a:close/>
                </a:path>
                <a:path w="431800" h="709929">
                  <a:moveTo>
                    <a:pt x="161032" y="283209"/>
                  </a:moveTo>
                  <a:lnTo>
                    <a:pt x="153308" y="283209"/>
                  </a:lnTo>
                  <a:lnTo>
                    <a:pt x="144547" y="278129"/>
                  </a:lnTo>
                  <a:lnTo>
                    <a:pt x="136769" y="274319"/>
                  </a:lnTo>
                  <a:lnTo>
                    <a:pt x="110988" y="237489"/>
                  </a:lnTo>
                  <a:lnTo>
                    <a:pt x="106385" y="218439"/>
                  </a:lnTo>
                  <a:lnTo>
                    <a:pt x="106727" y="209549"/>
                  </a:lnTo>
                  <a:lnTo>
                    <a:pt x="122571" y="189229"/>
                  </a:lnTo>
                  <a:lnTo>
                    <a:pt x="128063" y="190499"/>
                  </a:lnTo>
                  <a:lnTo>
                    <a:pt x="136399" y="190499"/>
                  </a:lnTo>
                  <a:lnTo>
                    <a:pt x="170201" y="226059"/>
                  </a:lnTo>
                  <a:lnTo>
                    <a:pt x="178011" y="269239"/>
                  </a:lnTo>
                  <a:lnTo>
                    <a:pt x="174644" y="275589"/>
                  </a:lnTo>
                  <a:lnTo>
                    <a:pt x="167862" y="280669"/>
                  </a:lnTo>
                  <a:lnTo>
                    <a:pt x="161032" y="283209"/>
                  </a:lnTo>
                  <a:close/>
                </a:path>
                <a:path w="431800" h="709929">
                  <a:moveTo>
                    <a:pt x="105408" y="298449"/>
                  </a:moveTo>
                  <a:lnTo>
                    <a:pt x="82965" y="298449"/>
                  </a:lnTo>
                  <a:lnTo>
                    <a:pt x="91678" y="297179"/>
                  </a:lnTo>
                  <a:lnTo>
                    <a:pt x="97965" y="295909"/>
                  </a:lnTo>
                  <a:lnTo>
                    <a:pt x="101876" y="294639"/>
                  </a:lnTo>
                  <a:lnTo>
                    <a:pt x="105408" y="298449"/>
                  </a:lnTo>
                  <a:close/>
                </a:path>
                <a:path w="431800" h="709929">
                  <a:moveTo>
                    <a:pt x="234421" y="365759"/>
                  </a:moveTo>
                  <a:lnTo>
                    <a:pt x="200336" y="365759"/>
                  </a:lnTo>
                  <a:lnTo>
                    <a:pt x="208441" y="361949"/>
                  </a:lnTo>
                  <a:lnTo>
                    <a:pt x="214781" y="356869"/>
                  </a:lnTo>
                  <a:lnTo>
                    <a:pt x="219356" y="354329"/>
                  </a:lnTo>
                  <a:lnTo>
                    <a:pt x="222167" y="351789"/>
                  </a:lnTo>
                  <a:lnTo>
                    <a:pt x="221352" y="347979"/>
                  </a:lnTo>
                  <a:lnTo>
                    <a:pt x="219868" y="340359"/>
                  </a:lnTo>
                  <a:lnTo>
                    <a:pt x="217714" y="332739"/>
                  </a:lnTo>
                  <a:lnTo>
                    <a:pt x="214890" y="321309"/>
                  </a:lnTo>
                  <a:lnTo>
                    <a:pt x="221226" y="308609"/>
                  </a:lnTo>
                  <a:lnTo>
                    <a:pt x="243998" y="312419"/>
                  </a:lnTo>
                  <a:lnTo>
                    <a:pt x="431760" y="312419"/>
                  </a:lnTo>
                  <a:lnTo>
                    <a:pt x="431760" y="323849"/>
                  </a:lnTo>
                  <a:lnTo>
                    <a:pt x="286863" y="323849"/>
                  </a:lnTo>
                  <a:lnTo>
                    <a:pt x="281372" y="325119"/>
                  </a:lnTo>
                  <a:lnTo>
                    <a:pt x="276181" y="326389"/>
                  </a:lnTo>
                  <a:lnTo>
                    <a:pt x="236915" y="326389"/>
                  </a:lnTo>
                  <a:lnTo>
                    <a:pt x="229939" y="327659"/>
                  </a:lnTo>
                  <a:lnTo>
                    <a:pt x="225087" y="332739"/>
                  </a:lnTo>
                  <a:lnTo>
                    <a:pt x="237216" y="360679"/>
                  </a:lnTo>
                  <a:lnTo>
                    <a:pt x="234421" y="365759"/>
                  </a:lnTo>
                  <a:close/>
                </a:path>
                <a:path w="431800" h="709929">
                  <a:moveTo>
                    <a:pt x="431760" y="480059"/>
                  </a:moveTo>
                  <a:lnTo>
                    <a:pt x="380327" y="480059"/>
                  </a:lnTo>
                  <a:lnTo>
                    <a:pt x="378891" y="447039"/>
                  </a:lnTo>
                  <a:lnTo>
                    <a:pt x="361417" y="434339"/>
                  </a:lnTo>
                  <a:lnTo>
                    <a:pt x="353645" y="415289"/>
                  </a:lnTo>
                  <a:lnTo>
                    <a:pt x="361417" y="396239"/>
                  </a:lnTo>
                  <a:lnTo>
                    <a:pt x="352403" y="384809"/>
                  </a:lnTo>
                  <a:lnTo>
                    <a:pt x="343334" y="375919"/>
                  </a:lnTo>
                  <a:lnTo>
                    <a:pt x="334211" y="369569"/>
                  </a:lnTo>
                  <a:lnTo>
                    <a:pt x="325033" y="365759"/>
                  </a:lnTo>
                  <a:lnTo>
                    <a:pt x="319493" y="364489"/>
                  </a:lnTo>
                  <a:lnTo>
                    <a:pt x="314641" y="359409"/>
                  </a:lnTo>
                  <a:lnTo>
                    <a:pt x="310479" y="350519"/>
                  </a:lnTo>
                  <a:lnTo>
                    <a:pt x="306569" y="341629"/>
                  </a:lnTo>
                  <a:lnTo>
                    <a:pt x="303348" y="334009"/>
                  </a:lnTo>
                  <a:lnTo>
                    <a:pt x="300777" y="330199"/>
                  </a:lnTo>
                  <a:lnTo>
                    <a:pt x="293306" y="325119"/>
                  </a:lnTo>
                  <a:lnTo>
                    <a:pt x="286863" y="323849"/>
                  </a:lnTo>
                  <a:lnTo>
                    <a:pt x="431760" y="323849"/>
                  </a:lnTo>
                  <a:lnTo>
                    <a:pt x="431760" y="480059"/>
                  </a:lnTo>
                  <a:close/>
                </a:path>
                <a:path w="431800" h="709929">
                  <a:moveTo>
                    <a:pt x="271174" y="339089"/>
                  </a:moveTo>
                  <a:lnTo>
                    <a:pt x="262861" y="335279"/>
                  </a:lnTo>
                  <a:lnTo>
                    <a:pt x="255881" y="332739"/>
                  </a:lnTo>
                  <a:lnTo>
                    <a:pt x="250236" y="330199"/>
                  </a:lnTo>
                  <a:lnTo>
                    <a:pt x="245928" y="328929"/>
                  </a:lnTo>
                  <a:lnTo>
                    <a:pt x="236915" y="326389"/>
                  </a:lnTo>
                  <a:lnTo>
                    <a:pt x="276181" y="326389"/>
                  </a:lnTo>
                  <a:lnTo>
                    <a:pt x="272765" y="331469"/>
                  </a:lnTo>
                  <a:lnTo>
                    <a:pt x="271174" y="339089"/>
                  </a:lnTo>
                  <a:close/>
                </a:path>
                <a:path w="431800" h="709929">
                  <a:moveTo>
                    <a:pt x="197574" y="361949"/>
                  </a:moveTo>
                  <a:lnTo>
                    <a:pt x="158160" y="361949"/>
                  </a:lnTo>
                  <a:lnTo>
                    <a:pt x="164447" y="340359"/>
                  </a:lnTo>
                  <a:lnTo>
                    <a:pt x="181921" y="340359"/>
                  </a:lnTo>
                  <a:lnTo>
                    <a:pt x="197574" y="361949"/>
                  </a:lnTo>
                  <a:close/>
                </a:path>
                <a:path w="431800" h="709929">
                  <a:moveTo>
                    <a:pt x="158160" y="380999"/>
                  </a:moveTo>
                  <a:lnTo>
                    <a:pt x="147595" y="375919"/>
                  </a:lnTo>
                  <a:lnTo>
                    <a:pt x="138251" y="372109"/>
                  </a:lnTo>
                  <a:lnTo>
                    <a:pt x="130125" y="368299"/>
                  </a:lnTo>
                  <a:lnTo>
                    <a:pt x="123211" y="367029"/>
                  </a:lnTo>
                  <a:lnTo>
                    <a:pt x="167367" y="367029"/>
                  </a:lnTo>
                  <a:lnTo>
                    <a:pt x="158160" y="380999"/>
                  </a:lnTo>
                  <a:close/>
                </a:path>
                <a:path w="431800" h="709929">
                  <a:moveTo>
                    <a:pt x="431760" y="534669"/>
                  </a:moveTo>
                  <a:lnTo>
                    <a:pt x="216821" y="534669"/>
                  </a:lnTo>
                  <a:lnTo>
                    <a:pt x="221071" y="533399"/>
                  </a:lnTo>
                  <a:lnTo>
                    <a:pt x="223797" y="529589"/>
                  </a:lnTo>
                  <a:lnTo>
                    <a:pt x="225728" y="518159"/>
                  </a:lnTo>
                  <a:lnTo>
                    <a:pt x="225844" y="514349"/>
                  </a:lnTo>
                  <a:lnTo>
                    <a:pt x="225873" y="510539"/>
                  </a:lnTo>
                  <a:lnTo>
                    <a:pt x="225582" y="502919"/>
                  </a:lnTo>
                  <a:lnTo>
                    <a:pt x="233354" y="497839"/>
                  </a:lnTo>
                  <a:lnTo>
                    <a:pt x="239641" y="495299"/>
                  </a:lnTo>
                  <a:lnTo>
                    <a:pt x="244492" y="491489"/>
                  </a:lnTo>
                  <a:lnTo>
                    <a:pt x="241479" y="483869"/>
                  </a:lnTo>
                  <a:lnTo>
                    <a:pt x="237326" y="476249"/>
                  </a:lnTo>
                  <a:lnTo>
                    <a:pt x="232029" y="467359"/>
                  </a:lnTo>
                  <a:lnTo>
                    <a:pt x="225582" y="457199"/>
                  </a:lnTo>
                  <a:lnTo>
                    <a:pt x="227513" y="431799"/>
                  </a:lnTo>
                  <a:lnTo>
                    <a:pt x="217811" y="415289"/>
                  </a:lnTo>
                  <a:lnTo>
                    <a:pt x="191624" y="402589"/>
                  </a:lnTo>
                  <a:lnTo>
                    <a:pt x="187267" y="380999"/>
                  </a:lnTo>
                  <a:lnTo>
                    <a:pt x="167367" y="367029"/>
                  </a:lnTo>
                  <a:lnTo>
                    <a:pt x="233723" y="367029"/>
                  </a:lnTo>
                  <a:lnTo>
                    <a:pt x="232326" y="369569"/>
                  </a:lnTo>
                  <a:lnTo>
                    <a:pt x="214395" y="369569"/>
                  </a:lnTo>
                  <a:lnTo>
                    <a:pt x="218800" y="403859"/>
                  </a:lnTo>
                  <a:lnTo>
                    <a:pt x="239146" y="417829"/>
                  </a:lnTo>
                  <a:lnTo>
                    <a:pt x="239026" y="426719"/>
                  </a:lnTo>
                  <a:lnTo>
                    <a:pt x="238665" y="436879"/>
                  </a:lnTo>
                  <a:lnTo>
                    <a:pt x="238062" y="445769"/>
                  </a:lnTo>
                  <a:lnTo>
                    <a:pt x="237216" y="454659"/>
                  </a:lnTo>
                  <a:lnTo>
                    <a:pt x="253700" y="480059"/>
                  </a:lnTo>
                  <a:lnTo>
                    <a:pt x="272085" y="480059"/>
                  </a:lnTo>
                  <a:lnTo>
                    <a:pt x="284738" y="491489"/>
                  </a:lnTo>
                  <a:lnTo>
                    <a:pt x="289143" y="514349"/>
                  </a:lnTo>
                  <a:lnTo>
                    <a:pt x="316271" y="529589"/>
                  </a:lnTo>
                  <a:lnTo>
                    <a:pt x="431760" y="529589"/>
                  </a:lnTo>
                  <a:lnTo>
                    <a:pt x="431760" y="534669"/>
                  </a:lnTo>
                  <a:close/>
                </a:path>
                <a:path w="431800" h="709929">
                  <a:moveTo>
                    <a:pt x="230928" y="372109"/>
                  </a:moveTo>
                  <a:lnTo>
                    <a:pt x="214395" y="369569"/>
                  </a:lnTo>
                  <a:lnTo>
                    <a:pt x="232326" y="369569"/>
                  </a:lnTo>
                  <a:lnTo>
                    <a:pt x="230928" y="372109"/>
                  </a:lnTo>
                  <a:close/>
                </a:path>
                <a:path w="431800" h="709929">
                  <a:moveTo>
                    <a:pt x="308523" y="461009"/>
                  </a:moveTo>
                  <a:lnTo>
                    <a:pt x="277042" y="435609"/>
                  </a:lnTo>
                  <a:lnTo>
                    <a:pt x="269243" y="406399"/>
                  </a:lnTo>
                  <a:lnTo>
                    <a:pt x="270663" y="396239"/>
                  </a:lnTo>
                  <a:lnTo>
                    <a:pt x="273964" y="391159"/>
                  </a:lnTo>
                  <a:lnTo>
                    <a:pt x="279149" y="387349"/>
                  </a:lnTo>
                  <a:lnTo>
                    <a:pt x="286223" y="387349"/>
                  </a:lnTo>
                  <a:lnTo>
                    <a:pt x="319058" y="412749"/>
                  </a:lnTo>
                  <a:lnTo>
                    <a:pt x="327778" y="439419"/>
                  </a:lnTo>
                  <a:lnTo>
                    <a:pt x="327321" y="448309"/>
                  </a:lnTo>
                  <a:lnTo>
                    <a:pt x="323653" y="454659"/>
                  </a:lnTo>
                  <a:lnTo>
                    <a:pt x="316766" y="459739"/>
                  </a:lnTo>
                  <a:lnTo>
                    <a:pt x="308523" y="461009"/>
                  </a:lnTo>
                  <a:close/>
                </a:path>
                <a:path w="431800" h="709929">
                  <a:moveTo>
                    <a:pt x="116575" y="403859"/>
                  </a:moveTo>
                  <a:lnTo>
                    <a:pt x="108163" y="402589"/>
                  </a:lnTo>
                  <a:lnTo>
                    <a:pt x="119175" y="402589"/>
                  </a:lnTo>
                  <a:lnTo>
                    <a:pt x="116575" y="403859"/>
                  </a:lnTo>
                  <a:close/>
                </a:path>
                <a:path w="431800" h="709929">
                  <a:moveTo>
                    <a:pt x="186772" y="480059"/>
                  </a:moveTo>
                  <a:lnTo>
                    <a:pt x="155239" y="450849"/>
                  </a:lnTo>
                  <a:lnTo>
                    <a:pt x="151350" y="427989"/>
                  </a:lnTo>
                  <a:lnTo>
                    <a:pt x="155235" y="421639"/>
                  </a:lnTo>
                  <a:lnTo>
                    <a:pt x="163011" y="419099"/>
                  </a:lnTo>
                  <a:lnTo>
                    <a:pt x="172277" y="419099"/>
                  </a:lnTo>
                  <a:lnTo>
                    <a:pt x="180693" y="422909"/>
                  </a:lnTo>
                  <a:lnTo>
                    <a:pt x="188262" y="433069"/>
                  </a:lnTo>
                  <a:lnTo>
                    <a:pt x="194990" y="447039"/>
                  </a:lnTo>
                  <a:lnTo>
                    <a:pt x="198845" y="461009"/>
                  </a:lnTo>
                  <a:lnTo>
                    <a:pt x="198755" y="471169"/>
                  </a:lnTo>
                  <a:lnTo>
                    <a:pt x="194728" y="477519"/>
                  </a:lnTo>
                  <a:lnTo>
                    <a:pt x="186772" y="480059"/>
                  </a:lnTo>
                  <a:close/>
                </a:path>
                <a:path w="431800" h="709929">
                  <a:moveTo>
                    <a:pt x="431760" y="529589"/>
                  </a:moveTo>
                  <a:lnTo>
                    <a:pt x="352209" y="529589"/>
                  </a:lnTo>
                  <a:lnTo>
                    <a:pt x="360526" y="521969"/>
                  </a:lnTo>
                  <a:lnTo>
                    <a:pt x="364672" y="513079"/>
                  </a:lnTo>
                  <a:lnTo>
                    <a:pt x="364642" y="501649"/>
                  </a:lnTo>
                  <a:lnTo>
                    <a:pt x="360427" y="487679"/>
                  </a:lnTo>
                  <a:lnTo>
                    <a:pt x="365279" y="476249"/>
                  </a:lnTo>
                  <a:lnTo>
                    <a:pt x="380327" y="480059"/>
                  </a:lnTo>
                  <a:lnTo>
                    <a:pt x="431760" y="480059"/>
                  </a:lnTo>
                  <a:lnTo>
                    <a:pt x="431760" y="529589"/>
                  </a:lnTo>
                  <a:close/>
                </a:path>
                <a:path w="431800" h="709929">
                  <a:moveTo>
                    <a:pt x="272085" y="480059"/>
                  </a:moveTo>
                  <a:lnTo>
                    <a:pt x="253700" y="480059"/>
                  </a:lnTo>
                  <a:lnTo>
                    <a:pt x="270679" y="478789"/>
                  </a:lnTo>
                  <a:lnTo>
                    <a:pt x="272085" y="480059"/>
                  </a:lnTo>
                  <a:close/>
                </a:path>
                <a:path w="431800" h="709929">
                  <a:moveTo>
                    <a:pt x="352209" y="529589"/>
                  </a:moveTo>
                  <a:lnTo>
                    <a:pt x="316271" y="529589"/>
                  </a:lnTo>
                  <a:lnTo>
                    <a:pt x="323102" y="507999"/>
                  </a:lnTo>
                  <a:lnTo>
                    <a:pt x="336171" y="510539"/>
                  </a:lnTo>
                  <a:lnTo>
                    <a:pt x="352209" y="529589"/>
                  </a:lnTo>
                  <a:close/>
                </a:path>
                <a:path w="431800" h="709929">
                  <a:moveTo>
                    <a:pt x="210104" y="529589"/>
                  </a:moveTo>
                  <a:lnTo>
                    <a:pt x="179990" y="529589"/>
                  </a:lnTo>
                  <a:lnTo>
                    <a:pt x="194990" y="518159"/>
                  </a:lnTo>
                  <a:lnTo>
                    <a:pt x="210104" y="529589"/>
                  </a:lnTo>
                  <a:close/>
                </a:path>
              </a:pathLst>
            </a:custGeom>
            <a:solidFill>
              <a:srgbClr val="d9a6d8"/>
            </a:solidFill>
            <a:ln w="0">
              <a:noFill/>
            </a:ln>
          </p:spPr>
          <p:style>
            <a:lnRef idx="0"/>
            <a:fillRef idx="0"/>
            <a:effectRef idx="0"/>
            <a:fontRef idx="minor"/>
          </p:style>
        </p:sp>
        <p:sp>
          <p:nvSpPr>
            <p:cNvPr id="232" name="object 10"/>
            <p:cNvSpPr/>
            <p:nvPr/>
          </p:nvSpPr>
          <p:spPr>
            <a:xfrm>
              <a:off x="1054080" y="7893360"/>
              <a:ext cx="401400" cy="448560"/>
            </a:xfrm>
            <a:prstGeom prst="rect">
              <a:avLst/>
            </a:prstGeom>
            <a:blipFill rotWithShape="0">
              <a:blip r:embed="rId3"/>
              <a:srcRect/>
              <a:stretch/>
            </a:blipFill>
            <a:ln w="0">
              <a:noFill/>
            </a:ln>
          </p:spPr>
          <p:style>
            <a:lnRef idx="0"/>
            <a:fillRef idx="0"/>
            <a:effectRef idx="0"/>
            <a:fontRef idx="minor"/>
          </p:style>
        </p:sp>
        <p:sp>
          <p:nvSpPr>
            <p:cNvPr id="233" name="object 11"/>
            <p:cNvSpPr/>
            <p:nvPr/>
          </p:nvSpPr>
          <p:spPr>
            <a:xfrm>
              <a:off x="1045080" y="7388640"/>
              <a:ext cx="2889000" cy="955800"/>
            </a:xfrm>
            <a:custGeom>
              <a:avLst/>
              <a:gdLst/>
              <a:ahLst/>
              <a:rect l="l" t="t" r="r" b="b"/>
              <a:pathLst>
                <a:path w="3911600" h="1696084">
                  <a:moveTo>
                    <a:pt x="298844" y="1627495"/>
                  </a:moveTo>
                  <a:lnTo>
                    <a:pt x="147963" y="1540219"/>
                  </a:lnTo>
                  <a:lnTo>
                    <a:pt x="147963" y="1539725"/>
                  </a:lnTo>
                  <a:lnTo>
                    <a:pt x="46086" y="1480601"/>
                  </a:lnTo>
                  <a:lnTo>
                    <a:pt x="25918" y="1465608"/>
                  </a:lnTo>
                  <a:lnTo>
                    <a:pt x="11516" y="1447276"/>
                  </a:lnTo>
                  <a:lnTo>
                    <a:pt x="2878" y="1425607"/>
                  </a:lnTo>
                  <a:lnTo>
                    <a:pt x="0" y="1400599"/>
                  </a:lnTo>
                  <a:lnTo>
                    <a:pt x="0" y="992325"/>
                  </a:lnTo>
                  <a:lnTo>
                    <a:pt x="18430" y="956639"/>
                  </a:lnTo>
                  <a:lnTo>
                    <a:pt x="26193" y="957189"/>
                  </a:lnTo>
                  <a:lnTo>
                    <a:pt x="35413" y="960031"/>
                  </a:lnTo>
                  <a:lnTo>
                    <a:pt x="46086" y="965163"/>
                  </a:lnTo>
                  <a:lnTo>
                    <a:pt x="186280" y="1046649"/>
                  </a:lnTo>
                  <a:lnTo>
                    <a:pt x="187131" y="1046649"/>
                  </a:lnTo>
                  <a:lnTo>
                    <a:pt x="218798" y="1065055"/>
                  </a:lnTo>
                  <a:lnTo>
                    <a:pt x="218798" y="1066044"/>
                  </a:lnTo>
                  <a:lnTo>
                    <a:pt x="234884" y="1075246"/>
                  </a:lnTo>
                  <a:lnTo>
                    <a:pt x="114975" y="1075246"/>
                  </a:lnTo>
                  <a:lnTo>
                    <a:pt x="98243" y="1076096"/>
                  </a:lnTo>
                  <a:lnTo>
                    <a:pt x="61133" y="1106162"/>
                  </a:lnTo>
                  <a:lnTo>
                    <a:pt x="53856" y="1145551"/>
                  </a:lnTo>
                  <a:lnTo>
                    <a:pt x="55846" y="1169488"/>
                  </a:lnTo>
                  <a:lnTo>
                    <a:pt x="70400" y="1218464"/>
                  </a:lnTo>
                  <a:lnTo>
                    <a:pt x="98243" y="1266837"/>
                  </a:lnTo>
                  <a:lnTo>
                    <a:pt x="133164" y="1303673"/>
                  </a:lnTo>
                  <a:lnTo>
                    <a:pt x="167204" y="1324371"/>
                  </a:lnTo>
                  <a:lnTo>
                    <a:pt x="193639" y="1330922"/>
                  </a:lnTo>
                  <a:lnTo>
                    <a:pt x="206018" y="1330922"/>
                  </a:lnTo>
                  <a:lnTo>
                    <a:pt x="223157" y="1363245"/>
                  </a:lnTo>
                  <a:lnTo>
                    <a:pt x="232581" y="1363245"/>
                  </a:lnTo>
                  <a:lnTo>
                    <a:pt x="249839" y="1394266"/>
                  </a:lnTo>
                  <a:lnTo>
                    <a:pt x="242069" y="1399115"/>
                  </a:lnTo>
                  <a:lnTo>
                    <a:pt x="329391" y="1564957"/>
                  </a:lnTo>
                  <a:lnTo>
                    <a:pt x="359242" y="1593422"/>
                  </a:lnTo>
                  <a:lnTo>
                    <a:pt x="365790" y="1594905"/>
                  </a:lnTo>
                  <a:lnTo>
                    <a:pt x="448740" y="1594905"/>
                  </a:lnTo>
                  <a:lnTo>
                    <a:pt x="448740" y="1626544"/>
                  </a:lnTo>
                  <a:lnTo>
                    <a:pt x="298844" y="1626544"/>
                  </a:lnTo>
                  <a:lnTo>
                    <a:pt x="298844" y="1627495"/>
                  </a:lnTo>
                  <a:close/>
                </a:path>
                <a:path w="3911600" h="1696084">
                  <a:moveTo>
                    <a:pt x="187131" y="1046649"/>
                  </a:moveTo>
                  <a:lnTo>
                    <a:pt x="186280" y="1046649"/>
                  </a:lnTo>
                  <a:lnTo>
                    <a:pt x="186280" y="1046155"/>
                  </a:lnTo>
                  <a:lnTo>
                    <a:pt x="187131" y="1046649"/>
                  </a:lnTo>
                  <a:close/>
                </a:path>
                <a:path w="3911600" h="1696084">
                  <a:moveTo>
                    <a:pt x="270191" y="1382639"/>
                  </a:moveTo>
                  <a:lnTo>
                    <a:pt x="248853" y="1348204"/>
                  </a:lnTo>
                  <a:lnTo>
                    <a:pt x="256130" y="1344345"/>
                  </a:lnTo>
                  <a:lnTo>
                    <a:pt x="236725" y="1312829"/>
                  </a:lnTo>
                  <a:lnTo>
                    <a:pt x="243313" y="1302794"/>
                  </a:lnTo>
                  <a:lnTo>
                    <a:pt x="248015" y="1290642"/>
                  </a:lnTo>
                  <a:lnTo>
                    <a:pt x="250833" y="1276372"/>
                  </a:lnTo>
                  <a:lnTo>
                    <a:pt x="251771" y="1259989"/>
                  </a:lnTo>
                  <a:lnTo>
                    <a:pt x="249981" y="1236255"/>
                  </a:lnTo>
                  <a:lnTo>
                    <a:pt x="235670" y="1187531"/>
                  </a:lnTo>
                  <a:lnTo>
                    <a:pt x="207843" y="1139187"/>
                  </a:lnTo>
                  <a:lnTo>
                    <a:pt x="172668" y="1102336"/>
                  </a:lnTo>
                  <a:lnTo>
                    <a:pt x="133164" y="1079480"/>
                  </a:lnTo>
                  <a:lnTo>
                    <a:pt x="114975" y="1075246"/>
                  </a:lnTo>
                  <a:lnTo>
                    <a:pt x="234884" y="1075246"/>
                  </a:lnTo>
                  <a:lnTo>
                    <a:pt x="402653" y="1171230"/>
                  </a:lnTo>
                  <a:lnTo>
                    <a:pt x="437223" y="1204816"/>
                  </a:lnTo>
                  <a:lnTo>
                    <a:pt x="448740" y="1251232"/>
                  </a:lnTo>
                  <a:lnTo>
                    <a:pt x="448740" y="1378285"/>
                  </a:lnTo>
                  <a:lnTo>
                    <a:pt x="277960" y="1378285"/>
                  </a:lnTo>
                  <a:lnTo>
                    <a:pt x="270191" y="1382639"/>
                  </a:lnTo>
                  <a:close/>
                </a:path>
                <a:path w="3911600" h="1696084">
                  <a:moveTo>
                    <a:pt x="179244" y="1291145"/>
                  </a:moveTo>
                  <a:lnTo>
                    <a:pt x="139261" y="1272410"/>
                  </a:lnTo>
                  <a:lnTo>
                    <a:pt x="104794" y="1230402"/>
                  </a:lnTo>
                  <a:lnTo>
                    <a:pt x="86140" y="1180302"/>
                  </a:lnTo>
                  <a:lnTo>
                    <a:pt x="84896" y="1163957"/>
                  </a:lnTo>
                  <a:lnTo>
                    <a:pt x="86140" y="1148816"/>
                  </a:lnTo>
                  <a:lnTo>
                    <a:pt x="115284" y="1115314"/>
                  </a:lnTo>
                  <a:lnTo>
                    <a:pt x="126861" y="1114770"/>
                  </a:lnTo>
                  <a:lnTo>
                    <a:pt x="139533" y="1117742"/>
                  </a:lnTo>
                  <a:lnTo>
                    <a:pt x="179363" y="1145195"/>
                  </a:lnTo>
                  <a:lnTo>
                    <a:pt x="210032" y="1192232"/>
                  </a:lnTo>
                  <a:lnTo>
                    <a:pt x="221224" y="1242029"/>
                  </a:lnTo>
                  <a:lnTo>
                    <a:pt x="219981" y="1257167"/>
                  </a:lnTo>
                  <a:lnTo>
                    <a:pt x="190831" y="1290446"/>
                  </a:lnTo>
                  <a:lnTo>
                    <a:pt x="179244" y="1291145"/>
                  </a:lnTo>
                  <a:close/>
                </a:path>
                <a:path w="3911600" h="1696084">
                  <a:moveTo>
                    <a:pt x="206018" y="1330922"/>
                  </a:moveTo>
                  <a:lnTo>
                    <a:pt x="193639" y="1330922"/>
                  </a:lnTo>
                  <a:lnTo>
                    <a:pt x="205685" y="1330294"/>
                  </a:lnTo>
                  <a:lnTo>
                    <a:pt x="206018" y="1330922"/>
                  </a:lnTo>
                  <a:close/>
                </a:path>
                <a:path w="3911600" h="1696084">
                  <a:moveTo>
                    <a:pt x="232581" y="1363245"/>
                  </a:moveTo>
                  <a:lnTo>
                    <a:pt x="223157" y="1363245"/>
                  </a:lnTo>
                  <a:lnTo>
                    <a:pt x="230434" y="1359385"/>
                  </a:lnTo>
                  <a:lnTo>
                    <a:pt x="232581" y="1363245"/>
                  </a:lnTo>
                  <a:close/>
                </a:path>
                <a:path w="3911600" h="1696084">
                  <a:moveTo>
                    <a:pt x="448740" y="1594905"/>
                  </a:moveTo>
                  <a:lnTo>
                    <a:pt x="365790" y="1594905"/>
                  </a:lnTo>
                  <a:lnTo>
                    <a:pt x="371848" y="1594631"/>
                  </a:lnTo>
                  <a:lnTo>
                    <a:pt x="377411" y="1592604"/>
                  </a:lnTo>
                  <a:lnTo>
                    <a:pt x="377411" y="1592119"/>
                  </a:lnTo>
                  <a:lnTo>
                    <a:pt x="384536" y="1588211"/>
                  </a:lnTo>
                  <a:lnTo>
                    <a:pt x="388099" y="1580638"/>
                  </a:lnTo>
                  <a:lnTo>
                    <a:pt x="388099" y="1569311"/>
                  </a:lnTo>
                  <a:lnTo>
                    <a:pt x="387239" y="1561291"/>
                  </a:lnTo>
                  <a:lnTo>
                    <a:pt x="385171" y="1553205"/>
                  </a:lnTo>
                  <a:lnTo>
                    <a:pt x="381895" y="1545055"/>
                  </a:lnTo>
                  <a:lnTo>
                    <a:pt x="377411" y="1536845"/>
                  </a:lnTo>
                  <a:lnTo>
                    <a:pt x="277960" y="1378285"/>
                  </a:lnTo>
                  <a:lnTo>
                    <a:pt x="448740" y="1378285"/>
                  </a:lnTo>
                  <a:lnTo>
                    <a:pt x="448740" y="1594905"/>
                  </a:lnTo>
                  <a:close/>
                </a:path>
                <a:path w="3911600" h="1696084">
                  <a:moveTo>
                    <a:pt x="428481" y="1695562"/>
                  </a:moveTo>
                  <a:lnTo>
                    <a:pt x="421082" y="1694652"/>
                  </a:lnTo>
                  <a:lnTo>
                    <a:pt x="412475" y="1691688"/>
                  </a:lnTo>
                  <a:lnTo>
                    <a:pt x="402653" y="1686667"/>
                  </a:lnTo>
                  <a:lnTo>
                    <a:pt x="298844" y="1626544"/>
                  </a:lnTo>
                  <a:lnTo>
                    <a:pt x="448740" y="1626544"/>
                  </a:lnTo>
                  <a:lnTo>
                    <a:pt x="448740" y="1660485"/>
                  </a:lnTo>
                  <a:lnTo>
                    <a:pt x="448221" y="1670971"/>
                  </a:lnTo>
                  <a:lnTo>
                    <a:pt x="434679" y="1694425"/>
                  </a:lnTo>
                  <a:lnTo>
                    <a:pt x="428481" y="1695562"/>
                  </a:lnTo>
                  <a:close/>
                </a:path>
                <a:path w="3911600" h="1696084">
                  <a:moveTo>
                    <a:pt x="3761645" y="670881"/>
                  </a:moveTo>
                  <a:lnTo>
                    <a:pt x="3610762" y="583606"/>
                  </a:lnTo>
                  <a:lnTo>
                    <a:pt x="3610762" y="583111"/>
                  </a:lnTo>
                  <a:lnTo>
                    <a:pt x="3508886" y="523939"/>
                  </a:lnTo>
                  <a:lnTo>
                    <a:pt x="3488718" y="508946"/>
                  </a:lnTo>
                  <a:lnTo>
                    <a:pt x="3474316" y="490614"/>
                  </a:lnTo>
                  <a:lnTo>
                    <a:pt x="3465678" y="468944"/>
                  </a:lnTo>
                  <a:lnTo>
                    <a:pt x="3462799" y="443937"/>
                  </a:lnTo>
                  <a:lnTo>
                    <a:pt x="3462799" y="35712"/>
                  </a:lnTo>
                  <a:lnTo>
                    <a:pt x="3481248" y="0"/>
                  </a:lnTo>
                  <a:lnTo>
                    <a:pt x="3489010" y="542"/>
                  </a:lnTo>
                  <a:lnTo>
                    <a:pt x="3498221" y="3394"/>
                  </a:lnTo>
                  <a:lnTo>
                    <a:pt x="3508886" y="8550"/>
                  </a:lnTo>
                  <a:lnTo>
                    <a:pt x="3649077" y="89987"/>
                  </a:lnTo>
                  <a:lnTo>
                    <a:pt x="3649845" y="89987"/>
                  </a:lnTo>
                  <a:lnTo>
                    <a:pt x="3681600" y="108441"/>
                  </a:lnTo>
                  <a:lnTo>
                    <a:pt x="3681600" y="109382"/>
                  </a:lnTo>
                  <a:lnTo>
                    <a:pt x="3772001" y="161126"/>
                  </a:lnTo>
                  <a:lnTo>
                    <a:pt x="3578734" y="161126"/>
                  </a:lnTo>
                  <a:lnTo>
                    <a:pt x="3573582" y="161621"/>
                  </a:lnTo>
                  <a:lnTo>
                    <a:pt x="3558422" y="263597"/>
                  </a:lnTo>
                  <a:lnTo>
                    <a:pt x="3558388" y="273934"/>
                  </a:lnTo>
                  <a:lnTo>
                    <a:pt x="3556758" y="279083"/>
                  </a:lnTo>
                  <a:lnTo>
                    <a:pt x="3555953" y="279578"/>
                  </a:lnTo>
                  <a:lnTo>
                    <a:pt x="3527350" y="279578"/>
                  </a:lnTo>
                  <a:lnTo>
                    <a:pt x="3525720" y="281857"/>
                  </a:lnTo>
                  <a:lnTo>
                    <a:pt x="3524924" y="283932"/>
                  </a:lnTo>
                  <a:lnTo>
                    <a:pt x="3524924" y="288141"/>
                  </a:lnTo>
                  <a:lnTo>
                    <a:pt x="3525720" y="291205"/>
                  </a:lnTo>
                  <a:lnTo>
                    <a:pt x="3527350" y="295113"/>
                  </a:lnTo>
                  <a:lnTo>
                    <a:pt x="3546755" y="312578"/>
                  </a:lnTo>
                  <a:lnTo>
                    <a:pt x="3553537" y="323216"/>
                  </a:lnTo>
                  <a:lnTo>
                    <a:pt x="3557059" y="330343"/>
                  </a:lnTo>
                  <a:lnTo>
                    <a:pt x="3558728" y="337267"/>
                  </a:lnTo>
                  <a:lnTo>
                    <a:pt x="3558388" y="344084"/>
                  </a:lnTo>
                  <a:lnTo>
                    <a:pt x="3559824" y="427461"/>
                  </a:lnTo>
                  <a:lnTo>
                    <a:pt x="3576152" y="467723"/>
                  </a:lnTo>
                  <a:lnTo>
                    <a:pt x="3610267" y="495342"/>
                  </a:lnTo>
                  <a:lnTo>
                    <a:pt x="3625811" y="504089"/>
                  </a:lnTo>
                  <a:lnTo>
                    <a:pt x="3636503" y="510227"/>
                  </a:lnTo>
                  <a:lnTo>
                    <a:pt x="3642790" y="512806"/>
                  </a:lnTo>
                  <a:lnTo>
                    <a:pt x="3776672" y="512806"/>
                  </a:lnTo>
                  <a:lnTo>
                    <a:pt x="3776199" y="538979"/>
                  </a:lnTo>
                  <a:lnTo>
                    <a:pt x="3775704" y="544322"/>
                  </a:lnTo>
                  <a:lnTo>
                    <a:pt x="3775365" y="550461"/>
                  </a:lnTo>
                  <a:lnTo>
                    <a:pt x="3775266" y="550606"/>
                  </a:lnTo>
                  <a:lnTo>
                    <a:pt x="3744171" y="550606"/>
                  </a:lnTo>
                  <a:lnTo>
                    <a:pt x="3742881" y="552885"/>
                  </a:lnTo>
                  <a:lnTo>
                    <a:pt x="3742241" y="554999"/>
                  </a:lnTo>
                  <a:lnTo>
                    <a:pt x="3742241" y="556938"/>
                  </a:lnTo>
                  <a:lnTo>
                    <a:pt x="3806296" y="604436"/>
                  </a:lnTo>
                  <a:lnTo>
                    <a:pt x="3812389" y="606365"/>
                  </a:lnTo>
                  <a:lnTo>
                    <a:pt x="3911539" y="606365"/>
                  </a:lnTo>
                  <a:lnTo>
                    <a:pt x="3911539" y="669892"/>
                  </a:lnTo>
                  <a:lnTo>
                    <a:pt x="3761645" y="669892"/>
                  </a:lnTo>
                  <a:lnTo>
                    <a:pt x="3761645" y="670881"/>
                  </a:lnTo>
                  <a:close/>
                </a:path>
                <a:path w="3911600" h="1696084">
                  <a:moveTo>
                    <a:pt x="3649845" y="89987"/>
                  </a:moveTo>
                  <a:lnTo>
                    <a:pt x="3649077" y="89987"/>
                  </a:lnTo>
                  <a:lnTo>
                    <a:pt x="3649077" y="89541"/>
                  </a:lnTo>
                  <a:lnTo>
                    <a:pt x="3649845" y="89987"/>
                  </a:lnTo>
                  <a:close/>
                </a:path>
                <a:path w="3911600" h="1696084">
                  <a:moveTo>
                    <a:pt x="3869123" y="217380"/>
                  </a:moveTo>
                  <a:lnTo>
                    <a:pt x="3643430" y="217380"/>
                  </a:lnTo>
                  <a:lnTo>
                    <a:pt x="3646652" y="217040"/>
                  </a:lnTo>
                  <a:lnTo>
                    <a:pt x="3649077" y="210262"/>
                  </a:lnTo>
                  <a:lnTo>
                    <a:pt x="3584575" y="162716"/>
                  </a:lnTo>
                  <a:lnTo>
                    <a:pt x="3578734" y="161126"/>
                  </a:lnTo>
                  <a:lnTo>
                    <a:pt x="3772001" y="161126"/>
                  </a:lnTo>
                  <a:lnTo>
                    <a:pt x="3865452" y="214616"/>
                  </a:lnTo>
                  <a:lnTo>
                    <a:pt x="3869123" y="217380"/>
                  </a:lnTo>
                  <a:close/>
                </a:path>
                <a:path w="3911600" h="1696084">
                  <a:moveTo>
                    <a:pt x="3776380" y="321286"/>
                  </a:moveTo>
                  <a:lnTo>
                    <a:pt x="3597693" y="321286"/>
                  </a:lnTo>
                  <a:lnTo>
                    <a:pt x="3608831" y="318861"/>
                  </a:lnTo>
                  <a:lnTo>
                    <a:pt x="3613188" y="309659"/>
                  </a:lnTo>
                  <a:lnTo>
                    <a:pt x="3614672" y="221889"/>
                  </a:lnTo>
                  <a:lnTo>
                    <a:pt x="3624821" y="212832"/>
                  </a:lnTo>
                  <a:lnTo>
                    <a:pt x="3626645" y="212987"/>
                  </a:lnTo>
                  <a:lnTo>
                    <a:pt x="3628236" y="213627"/>
                  </a:lnTo>
                  <a:lnTo>
                    <a:pt x="3637444" y="215605"/>
                  </a:lnTo>
                  <a:lnTo>
                    <a:pt x="3640364" y="216885"/>
                  </a:lnTo>
                  <a:lnTo>
                    <a:pt x="3643430" y="217380"/>
                  </a:lnTo>
                  <a:lnTo>
                    <a:pt x="3869123" y="217380"/>
                  </a:lnTo>
                  <a:lnTo>
                    <a:pt x="3885621" y="229800"/>
                  </a:lnTo>
                  <a:lnTo>
                    <a:pt x="3900022" y="248195"/>
                  </a:lnTo>
                  <a:lnTo>
                    <a:pt x="3902877" y="255335"/>
                  </a:lnTo>
                  <a:lnTo>
                    <a:pt x="3748382" y="255335"/>
                  </a:lnTo>
                  <a:lnTo>
                    <a:pt x="3745161" y="256324"/>
                  </a:lnTo>
                  <a:lnTo>
                    <a:pt x="3742241" y="263597"/>
                  </a:lnTo>
                  <a:lnTo>
                    <a:pt x="3744171" y="273294"/>
                  </a:lnTo>
                  <a:lnTo>
                    <a:pt x="3766002" y="293629"/>
                  </a:lnTo>
                  <a:lnTo>
                    <a:pt x="3773774" y="305751"/>
                  </a:lnTo>
                  <a:lnTo>
                    <a:pt x="3775704" y="311288"/>
                  </a:lnTo>
                  <a:lnTo>
                    <a:pt x="3776500" y="318066"/>
                  </a:lnTo>
                  <a:lnTo>
                    <a:pt x="3776380" y="321286"/>
                  </a:lnTo>
                  <a:close/>
                </a:path>
                <a:path w="3911600" h="1696084">
                  <a:moveTo>
                    <a:pt x="3911539" y="489058"/>
                  </a:moveTo>
                  <a:lnTo>
                    <a:pt x="3863522" y="489058"/>
                  </a:lnTo>
                  <a:lnTo>
                    <a:pt x="3865947" y="481785"/>
                  </a:lnTo>
                  <a:lnTo>
                    <a:pt x="3865947" y="479845"/>
                  </a:lnTo>
                  <a:lnTo>
                    <a:pt x="3865113" y="476936"/>
                  </a:lnTo>
                  <a:lnTo>
                    <a:pt x="3863522" y="473028"/>
                  </a:lnTo>
                  <a:lnTo>
                    <a:pt x="3844117" y="456058"/>
                  </a:lnTo>
                  <a:lnTo>
                    <a:pt x="3836338" y="443465"/>
                  </a:lnTo>
                  <a:lnTo>
                    <a:pt x="3834113" y="438632"/>
                  </a:lnTo>
                  <a:lnTo>
                    <a:pt x="3832823" y="431815"/>
                  </a:lnTo>
                  <a:lnTo>
                    <a:pt x="3832483" y="423107"/>
                  </a:lnTo>
                  <a:lnTo>
                    <a:pt x="3830999" y="340186"/>
                  </a:lnTo>
                  <a:lnTo>
                    <a:pt x="3829450" y="331678"/>
                  </a:lnTo>
                  <a:lnTo>
                    <a:pt x="3805553" y="290495"/>
                  </a:lnTo>
                  <a:lnTo>
                    <a:pt x="3764566" y="263102"/>
                  </a:lnTo>
                  <a:lnTo>
                    <a:pt x="3748382" y="255335"/>
                  </a:lnTo>
                  <a:lnTo>
                    <a:pt x="3902877" y="255335"/>
                  </a:lnTo>
                  <a:lnTo>
                    <a:pt x="3908661" y="269801"/>
                  </a:lnTo>
                  <a:lnTo>
                    <a:pt x="3911424" y="293629"/>
                  </a:lnTo>
                  <a:lnTo>
                    <a:pt x="3911539" y="489058"/>
                  </a:lnTo>
                  <a:close/>
                </a:path>
                <a:path w="3911600" h="1696084">
                  <a:moveTo>
                    <a:pt x="3546755" y="283932"/>
                  </a:moveTo>
                  <a:lnTo>
                    <a:pt x="3527350" y="279578"/>
                  </a:lnTo>
                  <a:lnTo>
                    <a:pt x="3555953" y="279578"/>
                  </a:lnTo>
                  <a:lnTo>
                    <a:pt x="3553537" y="281062"/>
                  </a:lnTo>
                  <a:lnTo>
                    <a:pt x="3546755" y="283932"/>
                  </a:lnTo>
                  <a:close/>
                </a:path>
                <a:path w="3911600" h="1696084">
                  <a:moveTo>
                    <a:pt x="3776672" y="512806"/>
                  </a:moveTo>
                  <a:lnTo>
                    <a:pt x="3642790" y="512806"/>
                  </a:lnTo>
                  <a:lnTo>
                    <a:pt x="3644721" y="511817"/>
                  </a:lnTo>
                  <a:lnTo>
                    <a:pt x="3647641" y="511177"/>
                  </a:lnTo>
                  <a:lnTo>
                    <a:pt x="3649077" y="508452"/>
                  </a:lnTo>
                  <a:lnTo>
                    <a:pt x="3649077" y="501664"/>
                  </a:lnTo>
                  <a:lnTo>
                    <a:pt x="3648282" y="498600"/>
                  </a:lnTo>
                  <a:lnTo>
                    <a:pt x="3646652" y="494391"/>
                  </a:lnTo>
                  <a:lnTo>
                    <a:pt x="3623880" y="473028"/>
                  </a:lnTo>
                  <a:lnTo>
                    <a:pt x="3617544" y="461896"/>
                  </a:lnTo>
                  <a:lnTo>
                    <a:pt x="3615613" y="456407"/>
                  </a:lnTo>
                  <a:lnTo>
                    <a:pt x="3614323" y="449474"/>
                  </a:lnTo>
                  <a:lnTo>
                    <a:pt x="3613683" y="441056"/>
                  </a:lnTo>
                  <a:lnTo>
                    <a:pt x="3613188" y="363478"/>
                  </a:lnTo>
                  <a:lnTo>
                    <a:pt x="3608831" y="349388"/>
                  </a:lnTo>
                  <a:lnTo>
                    <a:pt x="3597693" y="334387"/>
                  </a:lnTo>
                  <a:lnTo>
                    <a:pt x="3577298" y="315448"/>
                  </a:lnTo>
                  <a:lnTo>
                    <a:pt x="3597693" y="321286"/>
                  </a:lnTo>
                  <a:lnTo>
                    <a:pt x="3776380" y="321286"/>
                  </a:lnTo>
                  <a:lnTo>
                    <a:pt x="3776294" y="323591"/>
                  </a:lnTo>
                  <a:lnTo>
                    <a:pt x="3776404" y="337267"/>
                  </a:lnTo>
                  <a:lnTo>
                    <a:pt x="3777635" y="404207"/>
                  </a:lnTo>
                  <a:lnTo>
                    <a:pt x="3782040" y="418753"/>
                  </a:lnTo>
                  <a:lnTo>
                    <a:pt x="3792189" y="433783"/>
                  </a:lnTo>
                  <a:lnTo>
                    <a:pt x="3807685" y="446855"/>
                  </a:lnTo>
                  <a:lnTo>
                    <a:pt x="3792189" y="446855"/>
                  </a:lnTo>
                  <a:lnTo>
                    <a:pt x="3782040" y="450269"/>
                  </a:lnTo>
                  <a:lnTo>
                    <a:pt x="3777635" y="459471"/>
                  </a:lnTo>
                  <a:lnTo>
                    <a:pt x="3776672" y="512806"/>
                  </a:lnTo>
                  <a:close/>
                </a:path>
                <a:path w="3911600" h="1696084">
                  <a:moveTo>
                    <a:pt x="3814019" y="452199"/>
                  </a:moveTo>
                  <a:lnTo>
                    <a:pt x="3792189" y="446855"/>
                  </a:lnTo>
                  <a:lnTo>
                    <a:pt x="3807685" y="446855"/>
                  </a:lnTo>
                  <a:lnTo>
                    <a:pt x="3814019" y="452199"/>
                  </a:lnTo>
                  <a:close/>
                </a:path>
                <a:path w="3911600" h="1696084">
                  <a:moveTo>
                    <a:pt x="3911539" y="606365"/>
                  </a:moveTo>
                  <a:lnTo>
                    <a:pt x="3812389" y="606365"/>
                  </a:lnTo>
                  <a:lnTo>
                    <a:pt x="3817241" y="606065"/>
                  </a:lnTo>
                  <a:lnTo>
                    <a:pt x="3820850" y="603485"/>
                  </a:lnTo>
                  <a:lnTo>
                    <a:pt x="3832456" y="504089"/>
                  </a:lnTo>
                  <a:lnTo>
                    <a:pt x="3832520" y="494391"/>
                  </a:lnTo>
                  <a:lnTo>
                    <a:pt x="3833774" y="489058"/>
                  </a:lnTo>
                  <a:lnTo>
                    <a:pt x="3836345" y="486139"/>
                  </a:lnTo>
                  <a:lnTo>
                    <a:pt x="3844117" y="483715"/>
                  </a:lnTo>
                  <a:lnTo>
                    <a:pt x="3855255" y="487574"/>
                  </a:lnTo>
                  <a:lnTo>
                    <a:pt x="3857836" y="488563"/>
                  </a:lnTo>
                  <a:lnTo>
                    <a:pt x="3860601" y="489058"/>
                  </a:lnTo>
                  <a:lnTo>
                    <a:pt x="3911539" y="489058"/>
                  </a:lnTo>
                  <a:lnTo>
                    <a:pt x="3911539" y="606365"/>
                  </a:lnTo>
                  <a:close/>
                </a:path>
                <a:path w="3911600" h="1696084">
                  <a:moveTo>
                    <a:pt x="3768428" y="554999"/>
                  </a:moveTo>
                  <a:lnTo>
                    <a:pt x="3762635" y="554999"/>
                  </a:lnTo>
                  <a:lnTo>
                    <a:pt x="3752438" y="550606"/>
                  </a:lnTo>
                  <a:lnTo>
                    <a:pt x="3775266" y="550606"/>
                  </a:lnTo>
                  <a:lnTo>
                    <a:pt x="3772939" y="554020"/>
                  </a:lnTo>
                  <a:lnTo>
                    <a:pt x="3768428" y="554999"/>
                  </a:lnTo>
                  <a:close/>
                </a:path>
                <a:path w="3911600" h="1696084">
                  <a:moveTo>
                    <a:pt x="3891281" y="738930"/>
                  </a:moveTo>
                  <a:lnTo>
                    <a:pt x="3883882" y="738024"/>
                  </a:lnTo>
                  <a:lnTo>
                    <a:pt x="3875276" y="735049"/>
                  </a:lnTo>
                  <a:lnTo>
                    <a:pt x="3865452" y="730005"/>
                  </a:lnTo>
                  <a:lnTo>
                    <a:pt x="3761645" y="669892"/>
                  </a:lnTo>
                  <a:lnTo>
                    <a:pt x="3911539" y="669892"/>
                  </a:lnTo>
                  <a:lnTo>
                    <a:pt x="3911539" y="703832"/>
                  </a:lnTo>
                  <a:lnTo>
                    <a:pt x="3911022" y="714318"/>
                  </a:lnTo>
                  <a:lnTo>
                    <a:pt x="3897480" y="737773"/>
                  </a:lnTo>
                  <a:lnTo>
                    <a:pt x="3891281" y="738930"/>
                  </a:lnTo>
                  <a:close/>
                </a:path>
              </a:pathLst>
            </a:custGeom>
            <a:solidFill>
              <a:srgbClr val="fad01b"/>
            </a:solidFill>
            <a:ln w="0">
              <a:noFill/>
            </a:ln>
          </p:spPr>
          <p:style>
            <a:lnRef idx="0"/>
            <a:fillRef idx="0"/>
            <a:effectRef idx="0"/>
            <a:fontRef idx="minor"/>
          </p:style>
        </p:sp>
        <p:sp>
          <p:nvSpPr>
            <p:cNvPr id="234" name="object 12"/>
            <p:cNvSpPr/>
            <p:nvPr/>
          </p:nvSpPr>
          <p:spPr>
            <a:xfrm>
              <a:off x="3612240" y="7354080"/>
              <a:ext cx="401400" cy="448560"/>
            </a:xfrm>
            <a:prstGeom prst="rect">
              <a:avLst/>
            </a:prstGeom>
            <a:blipFill rotWithShape="0">
              <a:blip r:embed="rId4"/>
              <a:srcRect/>
              <a:stretch/>
            </a:blipFill>
            <a:ln w="0">
              <a:noFill/>
            </a:ln>
          </p:spPr>
          <p:style>
            <a:lnRef idx="0"/>
            <a:fillRef idx="0"/>
            <a:effectRef idx="0"/>
            <a:fontRef idx="minor"/>
          </p:style>
        </p:sp>
        <p:sp>
          <p:nvSpPr>
            <p:cNvPr id="235" name="object 13"/>
            <p:cNvSpPr/>
            <p:nvPr/>
          </p:nvSpPr>
          <p:spPr>
            <a:xfrm>
              <a:off x="3983400" y="6872760"/>
              <a:ext cx="385920" cy="431280"/>
            </a:xfrm>
            <a:prstGeom prst="rect">
              <a:avLst/>
            </a:prstGeom>
            <a:blipFill rotWithShape="0">
              <a:blip r:embed="rId5"/>
              <a:srcRect/>
              <a:stretch/>
            </a:blipFill>
            <a:ln w="0">
              <a:noFill/>
            </a:ln>
          </p:spPr>
          <p:style>
            <a:lnRef idx="0"/>
            <a:fillRef idx="0"/>
            <a:effectRef idx="0"/>
            <a:fontRef idx="minor"/>
          </p:style>
        </p:sp>
        <p:sp>
          <p:nvSpPr>
            <p:cNvPr id="236" name="object 14"/>
            <p:cNvSpPr/>
            <p:nvPr/>
          </p:nvSpPr>
          <p:spPr>
            <a:xfrm>
              <a:off x="3975120" y="6905880"/>
              <a:ext cx="318600" cy="400320"/>
            </a:xfrm>
            <a:custGeom>
              <a:avLst/>
              <a:gdLst/>
              <a:ahLst/>
              <a:rect l="l" t="t" r="r" b="b"/>
              <a:pathLst>
                <a:path w="431800" h="710564">
                  <a:moveTo>
                    <a:pt x="287164" y="645009"/>
                  </a:moveTo>
                  <a:lnTo>
                    <a:pt x="142122" y="561099"/>
                  </a:lnTo>
                  <a:lnTo>
                    <a:pt x="142122" y="560149"/>
                  </a:lnTo>
                  <a:lnTo>
                    <a:pt x="44107" y="503905"/>
                  </a:lnTo>
                  <a:lnTo>
                    <a:pt x="24809" y="489451"/>
                  </a:lnTo>
                  <a:lnTo>
                    <a:pt x="11025" y="471780"/>
                  </a:lnTo>
                  <a:lnTo>
                    <a:pt x="2756" y="450899"/>
                  </a:lnTo>
                  <a:lnTo>
                    <a:pt x="0" y="426812"/>
                  </a:lnTo>
                  <a:lnTo>
                    <a:pt x="0" y="34078"/>
                  </a:lnTo>
                  <a:lnTo>
                    <a:pt x="17378" y="0"/>
                  </a:lnTo>
                  <a:lnTo>
                    <a:pt x="24952" y="606"/>
                  </a:lnTo>
                  <a:lnTo>
                    <a:pt x="33861" y="3394"/>
                  </a:lnTo>
                  <a:lnTo>
                    <a:pt x="44107" y="8358"/>
                  </a:lnTo>
                  <a:lnTo>
                    <a:pt x="179001" y="86428"/>
                  </a:lnTo>
                  <a:lnTo>
                    <a:pt x="179828" y="86428"/>
                  </a:lnTo>
                  <a:lnTo>
                    <a:pt x="210039" y="104383"/>
                  </a:lnTo>
                  <a:lnTo>
                    <a:pt x="210039" y="104838"/>
                  </a:lnTo>
                  <a:lnTo>
                    <a:pt x="387109" y="206204"/>
                  </a:lnTo>
                  <a:lnTo>
                    <a:pt x="399267" y="215412"/>
                  </a:lnTo>
                  <a:lnTo>
                    <a:pt x="251274" y="215412"/>
                  </a:lnTo>
                  <a:lnTo>
                    <a:pt x="249711" y="221696"/>
                  </a:lnTo>
                  <a:lnTo>
                    <a:pt x="172665" y="221696"/>
                  </a:lnTo>
                  <a:lnTo>
                    <a:pt x="66432" y="244998"/>
                  </a:lnTo>
                  <a:lnTo>
                    <a:pt x="66432" y="289082"/>
                  </a:lnTo>
                  <a:lnTo>
                    <a:pt x="172665" y="434540"/>
                  </a:lnTo>
                  <a:lnTo>
                    <a:pt x="196747" y="434540"/>
                  </a:lnTo>
                  <a:lnTo>
                    <a:pt x="184793" y="482580"/>
                  </a:lnTo>
                  <a:lnTo>
                    <a:pt x="202762" y="492724"/>
                  </a:lnTo>
                  <a:lnTo>
                    <a:pt x="282313" y="492724"/>
                  </a:lnTo>
                  <a:lnTo>
                    <a:pt x="282313" y="497572"/>
                  </a:lnTo>
                  <a:lnTo>
                    <a:pt x="431265" y="497572"/>
                  </a:lnTo>
                  <a:lnTo>
                    <a:pt x="431265" y="644020"/>
                  </a:lnTo>
                  <a:lnTo>
                    <a:pt x="287164" y="644020"/>
                  </a:lnTo>
                  <a:lnTo>
                    <a:pt x="287164" y="645009"/>
                  </a:lnTo>
                  <a:close/>
                </a:path>
                <a:path w="431800" h="710564">
                  <a:moveTo>
                    <a:pt x="179828" y="86428"/>
                  </a:moveTo>
                  <a:lnTo>
                    <a:pt x="179001" y="86428"/>
                  </a:lnTo>
                  <a:lnTo>
                    <a:pt x="179001" y="85936"/>
                  </a:lnTo>
                  <a:lnTo>
                    <a:pt x="179828" y="86428"/>
                  </a:lnTo>
                  <a:close/>
                </a:path>
                <a:path w="431800" h="710564">
                  <a:moveTo>
                    <a:pt x="282313" y="492724"/>
                  </a:moveTo>
                  <a:lnTo>
                    <a:pt x="202762" y="492724"/>
                  </a:lnTo>
                  <a:lnTo>
                    <a:pt x="269690" y="225604"/>
                  </a:lnTo>
                  <a:lnTo>
                    <a:pt x="251274" y="215412"/>
                  </a:lnTo>
                  <a:lnTo>
                    <a:pt x="399267" y="215412"/>
                  </a:lnTo>
                  <a:lnTo>
                    <a:pt x="406415" y="220826"/>
                  </a:lnTo>
                  <a:lnTo>
                    <a:pt x="420215" y="238554"/>
                  </a:lnTo>
                  <a:lnTo>
                    <a:pt x="428501" y="259379"/>
                  </a:lnTo>
                  <a:lnTo>
                    <a:pt x="431265" y="283292"/>
                  </a:lnTo>
                  <a:lnTo>
                    <a:pt x="431265" y="284233"/>
                  </a:lnTo>
                  <a:lnTo>
                    <a:pt x="282313" y="284233"/>
                  </a:lnTo>
                  <a:lnTo>
                    <a:pt x="282313" y="329849"/>
                  </a:lnTo>
                  <a:lnTo>
                    <a:pt x="364289" y="436509"/>
                  </a:lnTo>
                  <a:lnTo>
                    <a:pt x="364289" y="437954"/>
                  </a:lnTo>
                  <a:lnTo>
                    <a:pt x="282313" y="451064"/>
                  </a:lnTo>
                  <a:lnTo>
                    <a:pt x="282313" y="492724"/>
                  </a:lnTo>
                  <a:close/>
                </a:path>
                <a:path w="431800" h="710564">
                  <a:moveTo>
                    <a:pt x="196747" y="434540"/>
                  </a:moveTo>
                  <a:lnTo>
                    <a:pt x="172665" y="434540"/>
                  </a:lnTo>
                  <a:lnTo>
                    <a:pt x="172665" y="388023"/>
                  </a:lnTo>
                  <a:lnTo>
                    <a:pt x="90194" y="281363"/>
                  </a:lnTo>
                  <a:lnTo>
                    <a:pt x="90194" y="280868"/>
                  </a:lnTo>
                  <a:lnTo>
                    <a:pt x="172665" y="267263"/>
                  </a:lnTo>
                  <a:lnTo>
                    <a:pt x="172665" y="221696"/>
                  </a:lnTo>
                  <a:lnTo>
                    <a:pt x="249711" y="221696"/>
                  </a:lnTo>
                  <a:lnTo>
                    <a:pt x="196747" y="434540"/>
                  </a:lnTo>
                  <a:close/>
                </a:path>
                <a:path w="431800" h="710564">
                  <a:moveTo>
                    <a:pt x="431265" y="497572"/>
                  </a:moveTo>
                  <a:lnTo>
                    <a:pt x="282313" y="497572"/>
                  </a:lnTo>
                  <a:lnTo>
                    <a:pt x="388545" y="473824"/>
                  </a:lnTo>
                  <a:lnTo>
                    <a:pt x="388545" y="429692"/>
                  </a:lnTo>
                  <a:lnTo>
                    <a:pt x="282313" y="284233"/>
                  </a:lnTo>
                  <a:lnTo>
                    <a:pt x="431265" y="284233"/>
                  </a:lnTo>
                  <a:lnTo>
                    <a:pt x="431265" y="497572"/>
                  </a:lnTo>
                  <a:close/>
                </a:path>
                <a:path w="431800" h="710564">
                  <a:moveTo>
                    <a:pt x="411741" y="710443"/>
                  </a:moveTo>
                  <a:lnTo>
                    <a:pt x="404684" y="709473"/>
                  </a:lnTo>
                  <a:lnTo>
                    <a:pt x="396467" y="706558"/>
                  </a:lnTo>
                  <a:lnTo>
                    <a:pt x="387109" y="701709"/>
                  </a:lnTo>
                  <a:lnTo>
                    <a:pt x="287164" y="644020"/>
                  </a:lnTo>
                  <a:lnTo>
                    <a:pt x="431265" y="644020"/>
                  </a:lnTo>
                  <a:lnTo>
                    <a:pt x="431265" y="676971"/>
                  </a:lnTo>
                  <a:lnTo>
                    <a:pt x="430775" y="686832"/>
                  </a:lnTo>
                  <a:lnTo>
                    <a:pt x="417653" y="709476"/>
                  </a:lnTo>
                  <a:lnTo>
                    <a:pt x="411741" y="710443"/>
                  </a:lnTo>
                  <a:close/>
                </a:path>
              </a:pathLst>
            </a:custGeom>
            <a:solidFill>
              <a:srgbClr val="833fa3"/>
            </a:solidFill>
            <a:ln w="0">
              <a:noFill/>
            </a:ln>
          </p:spPr>
          <p:style>
            <a:lnRef idx="0"/>
            <a:fillRef idx="0"/>
            <a:effectRef idx="0"/>
            <a:fontRef idx="minor"/>
          </p:style>
        </p:sp>
        <p:sp>
          <p:nvSpPr>
            <p:cNvPr id="237" name="object 15"/>
            <p:cNvSpPr/>
            <p:nvPr/>
          </p:nvSpPr>
          <p:spPr>
            <a:xfrm>
              <a:off x="1039680" y="7063560"/>
              <a:ext cx="401400" cy="448560"/>
            </a:xfrm>
            <a:prstGeom prst="rect">
              <a:avLst/>
            </a:prstGeom>
            <a:blipFill rotWithShape="0">
              <a:blip r:embed="rId6"/>
              <a:srcRect/>
              <a:stretch/>
            </a:blipFill>
            <a:ln w="0">
              <a:noFill/>
            </a:ln>
          </p:spPr>
          <p:style>
            <a:lnRef idx="0"/>
            <a:fillRef idx="0"/>
            <a:effectRef idx="0"/>
            <a:fontRef idx="minor"/>
          </p:style>
        </p:sp>
        <p:sp>
          <p:nvSpPr>
            <p:cNvPr id="238" name="object 16"/>
            <p:cNvSpPr/>
            <p:nvPr/>
          </p:nvSpPr>
          <p:spPr>
            <a:xfrm>
              <a:off x="1030680" y="7098120"/>
              <a:ext cx="331200" cy="416520"/>
            </a:xfrm>
            <a:custGeom>
              <a:avLst/>
              <a:gdLst/>
              <a:ahLst/>
              <a:rect l="l" t="t" r="r" b="b"/>
              <a:pathLst>
                <a:path w="448944" h="739139">
                  <a:moveTo>
                    <a:pt x="298844" y="670855"/>
                  </a:moveTo>
                  <a:lnTo>
                    <a:pt x="147962" y="583580"/>
                  </a:lnTo>
                  <a:lnTo>
                    <a:pt x="147962" y="583085"/>
                  </a:lnTo>
                  <a:lnTo>
                    <a:pt x="46086" y="523961"/>
                  </a:lnTo>
                  <a:lnTo>
                    <a:pt x="25918" y="508968"/>
                  </a:lnTo>
                  <a:lnTo>
                    <a:pt x="11516" y="490637"/>
                  </a:lnTo>
                  <a:lnTo>
                    <a:pt x="2878" y="468967"/>
                  </a:lnTo>
                  <a:lnTo>
                    <a:pt x="0" y="443959"/>
                  </a:lnTo>
                  <a:lnTo>
                    <a:pt x="0" y="35686"/>
                  </a:lnTo>
                  <a:lnTo>
                    <a:pt x="18430" y="0"/>
                  </a:lnTo>
                  <a:lnTo>
                    <a:pt x="26193" y="549"/>
                  </a:lnTo>
                  <a:lnTo>
                    <a:pt x="35413" y="3391"/>
                  </a:lnTo>
                  <a:lnTo>
                    <a:pt x="46086" y="8524"/>
                  </a:lnTo>
                  <a:lnTo>
                    <a:pt x="186279" y="90010"/>
                  </a:lnTo>
                  <a:lnTo>
                    <a:pt x="187130" y="90010"/>
                  </a:lnTo>
                  <a:lnTo>
                    <a:pt x="218798" y="108415"/>
                  </a:lnTo>
                  <a:lnTo>
                    <a:pt x="218798" y="109404"/>
                  </a:lnTo>
                  <a:lnTo>
                    <a:pt x="258579" y="132164"/>
                  </a:lnTo>
                  <a:lnTo>
                    <a:pt x="132916" y="132164"/>
                  </a:lnTo>
                  <a:lnTo>
                    <a:pt x="132916" y="365887"/>
                  </a:lnTo>
                  <a:lnTo>
                    <a:pt x="81030" y="365887"/>
                  </a:lnTo>
                  <a:lnTo>
                    <a:pt x="51430" y="410504"/>
                  </a:lnTo>
                  <a:lnTo>
                    <a:pt x="62338" y="423045"/>
                  </a:lnTo>
                  <a:lnTo>
                    <a:pt x="73739" y="434010"/>
                  </a:lnTo>
                  <a:lnTo>
                    <a:pt x="85631" y="443404"/>
                  </a:lnTo>
                  <a:lnTo>
                    <a:pt x="98010" y="451232"/>
                  </a:lnTo>
                  <a:lnTo>
                    <a:pt x="117160" y="460398"/>
                  </a:lnTo>
                  <a:lnTo>
                    <a:pt x="134868" y="464665"/>
                  </a:lnTo>
                  <a:lnTo>
                    <a:pt x="290918" y="464665"/>
                  </a:lnTo>
                  <a:lnTo>
                    <a:pt x="297365" y="470627"/>
                  </a:lnTo>
                  <a:lnTo>
                    <a:pt x="301348" y="473545"/>
                  </a:lnTo>
                  <a:lnTo>
                    <a:pt x="259541" y="473545"/>
                  </a:lnTo>
                  <a:lnTo>
                    <a:pt x="234299" y="491456"/>
                  </a:lnTo>
                  <a:lnTo>
                    <a:pt x="238203" y="497294"/>
                  </a:lnTo>
                  <a:lnTo>
                    <a:pt x="239150" y="498584"/>
                  </a:lnTo>
                  <a:lnTo>
                    <a:pt x="240136" y="500203"/>
                  </a:lnTo>
                  <a:lnTo>
                    <a:pt x="241122" y="502143"/>
                  </a:lnTo>
                  <a:lnTo>
                    <a:pt x="242069" y="503083"/>
                  </a:lnTo>
                  <a:lnTo>
                    <a:pt x="243055" y="504567"/>
                  </a:lnTo>
                  <a:lnTo>
                    <a:pt x="275621" y="544737"/>
                  </a:lnTo>
                  <a:lnTo>
                    <a:pt x="315823" y="577296"/>
                  </a:lnTo>
                  <a:lnTo>
                    <a:pt x="353478" y="590458"/>
                  </a:lnTo>
                  <a:lnTo>
                    <a:pt x="448739" y="590458"/>
                  </a:lnTo>
                  <a:lnTo>
                    <a:pt x="448739" y="669915"/>
                  </a:lnTo>
                  <a:lnTo>
                    <a:pt x="298844" y="669915"/>
                  </a:lnTo>
                  <a:lnTo>
                    <a:pt x="298844" y="670855"/>
                  </a:lnTo>
                  <a:close/>
                </a:path>
                <a:path w="448944" h="739139">
                  <a:moveTo>
                    <a:pt x="187130" y="90010"/>
                  </a:moveTo>
                  <a:lnTo>
                    <a:pt x="186279" y="90010"/>
                  </a:lnTo>
                  <a:lnTo>
                    <a:pt x="186279" y="89515"/>
                  </a:lnTo>
                  <a:lnTo>
                    <a:pt x="187130" y="90010"/>
                  </a:lnTo>
                  <a:close/>
                </a:path>
                <a:path w="448944" h="739139">
                  <a:moveTo>
                    <a:pt x="290918" y="464665"/>
                  </a:moveTo>
                  <a:lnTo>
                    <a:pt x="134868" y="464665"/>
                  </a:lnTo>
                  <a:lnTo>
                    <a:pt x="151126" y="464034"/>
                  </a:lnTo>
                  <a:lnTo>
                    <a:pt x="165928" y="458505"/>
                  </a:lnTo>
                  <a:lnTo>
                    <a:pt x="178407" y="448587"/>
                  </a:lnTo>
                  <a:lnTo>
                    <a:pt x="187251" y="434861"/>
                  </a:lnTo>
                  <a:lnTo>
                    <a:pt x="192464" y="417319"/>
                  </a:lnTo>
                  <a:lnTo>
                    <a:pt x="194049" y="395958"/>
                  </a:lnTo>
                  <a:lnTo>
                    <a:pt x="194049" y="167588"/>
                  </a:lnTo>
                  <a:lnTo>
                    <a:pt x="132916" y="132164"/>
                  </a:lnTo>
                  <a:lnTo>
                    <a:pt x="258579" y="132164"/>
                  </a:lnTo>
                  <a:lnTo>
                    <a:pt x="402653" y="214590"/>
                  </a:lnTo>
                  <a:lnTo>
                    <a:pt x="437223" y="248177"/>
                  </a:lnTo>
                  <a:lnTo>
                    <a:pt x="448739" y="294592"/>
                  </a:lnTo>
                  <a:lnTo>
                    <a:pt x="448739" y="334865"/>
                  </a:lnTo>
                  <a:lnTo>
                    <a:pt x="270229" y="334865"/>
                  </a:lnTo>
                  <a:lnTo>
                    <a:pt x="255361" y="336041"/>
                  </a:lnTo>
                  <a:lnTo>
                    <a:pt x="244751" y="342983"/>
                  </a:lnTo>
                  <a:lnTo>
                    <a:pt x="238389" y="355687"/>
                  </a:lnTo>
                  <a:lnTo>
                    <a:pt x="236271" y="374149"/>
                  </a:lnTo>
                  <a:lnTo>
                    <a:pt x="238510" y="392163"/>
                  </a:lnTo>
                  <a:lnTo>
                    <a:pt x="245234" y="410365"/>
                  </a:lnTo>
                  <a:lnTo>
                    <a:pt x="256449" y="428753"/>
                  </a:lnTo>
                  <a:lnTo>
                    <a:pt x="272162" y="447324"/>
                  </a:lnTo>
                  <a:lnTo>
                    <a:pt x="290918" y="464665"/>
                  </a:lnTo>
                  <a:close/>
                </a:path>
                <a:path w="448944" h="739139">
                  <a:moveTo>
                    <a:pt x="448739" y="434262"/>
                  </a:moveTo>
                  <a:lnTo>
                    <a:pt x="353647" y="434262"/>
                  </a:lnTo>
                  <a:lnTo>
                    <a:pt x="376957" y="415362"/>
                  </a:lnTo>
                  <a:lnTo>
                    <a:pt x="367399" y="402532"/>
                  </a:lnTo>
                  <a:lnTo>
                    <a:pt x="337654" y="370241"/>
                  </a:lnTo>
                  <a:lnTo>
                    <a:pt x="306121" y="347927"/>
                  </a:lnTo>
                  <a:lnTo>
                    <a:pt x="270229" y="334865"/>
                  </a:lnTo>
                  <a:lnTo>
                    <a:pt x="448739" y="334865"/>
                  </a:lnTo>
                  <a:lnTo>
                    <a:pt x="448739" y="434262"/>
                  </a:lnTo>
                  <a:close/>
                </a:path>
                <a:path w="448944" h="739139">
                  <a:moveTo>
                    <a:pt x="111090" y="385150"/>
                  </a:moveTo>
                  <a:lnTo>
                    <a:pt x="81030" y="365887"/>
                  </a:lnTo>
                  <a:lnTo>
                    <a:pt x="132916" y="365887"/>
                  </a:lnTo>
                  <a:lnTo>
                    <a:pt x="111090" y="385150"/>
                  </a:lnTo>
                  <a:close/>
                </a:path>
                <a:path w="448944" h="739139">
                  <a:moveTo>
                    <a:pt x="448739" y="590458"/>
                  </a:moveTo>
                  <a:lnTo>
                    <a:pt x="353478" y="590458"/>
                  </a:lnTo>
                  <a:lnTo>
                    <a:pt x="364336" y="590358"/>
                  </a:lnTo>
                  <a:lnTo>
                    <a:pt x="376190" y="587279"/>
                  </a:lnTo>
                  <a:lnTo>
                    <a:pt x="384584" y="579957"/>
                  </a:lnTo>
                  <a:lnTo>
                    <a:pt x="389524" y="568385"/>
                  </a:lnTo>
                  <a:lnTo>
                    <a:pt x="391017" y="552559"/>
                  </a:lnTo>
                  <a:lnTo>
                    <a:pt x="388850" y="533659"/>
                  </a:lnTo>
                  <a:lnTo>
                    <a:pt x="371638" y="496371"/>
                  </a:lnTo>
                  <a:lnTo>
                    <a:pt x="344438" y="465778"/>
                  </a:lnTo>
                  <a:lnTo>
                    <a:pt x="316770" y="443959"/>
                  </a:lnTo>
                  <a:lnTo>
                    <a:pt x="316467" y="443620"/>
                  </a:lnTo>
                  <a:lnTo>
                    <a:pt x="316362" y="443404"/>
                  </a:lnTo>
                  <a:lnTo>
                    <a:pt x="316316" y="442970"/>
                  </a:lnTo>
                  <a:lnTo>
                    <a:pt x="315330" y="442330"/>
                  </a:lnTo>
                  <a:lnTo>
                    <a:pt x="286524" y="416283"/>
                  </a:lnTo>
                  <a:lnTo>
                    <a:pt x="276520" y="393989"/>
                  </a:lnTo>
                  <a:lnTo>
                    <a:pt x="276520" y="385921"/>
                  </a:lnTo>
                  <a:lnTo>
                    <a:pt x="280234" y="382217"/>
                  </a:lnTo>
                  <a:lnTo>
                    <a:pt x="287663" y="382857"/>
                  </a:lnTo>
                  <a:lnTo>
                    <a:pt x="324540" y="402746"/>
                  </a:lnTo>
                  <a:lnTo>
                    <a:pt x="353647" y="434262"/>
                  </a:lnTo>
                  <a:lnTo>
                    <a:pt x="448739" y="434262"/>
                  </a:lnTo>
                  <a:lnTo>
                    <a:pt x="448739" y="590458"/>
                  </a:lnTo>
                  <a:close/>
                </a:path>
                <a:path w="448944" h="739139">
                  <a:moveTo>
                    <a:pt x="339737" y="542646"/>
                  </a:moveTo>
                  <a:lnTo>
                    <a:pt x="295437" y="519587"/>
                  </a:lnTo>
                  <a:lnTo>
                    <a:pt x="265832" y="484678"/>
                  </a:lnTo>
                  <a:lnTo>
                    <a:pt x="259541" y="473545"/>
                  </a:lnTo>
                  <a:lnTo>
                    <a:pt x="301348" y="473545"/>
                  </a:lnTo>
                  <a:lnTo>
                    <a:pt x="306614" y="477405"/>
                  </a:lnTo>
                  <a:lnTo>
                    <a:pt x="308053" y="478840"/>
                  </a:lnTo>
                  <a:lnTo>
                    <a:pt x="309493" y="479829"/>
                  </a:lnTo>
                  <a:lnTo>
                    <a:pt x="309835" y="480469"/>
                  </a:lnTo>
                  <a:lnTo>
                    <a:pt x="310175" y="480809"/>
                  </a:lnTo>
                  <a:lnTo>
                    <a:pt x="310479" y="480809"/>
                  </a:lnTo>
                  <a:lnTo>
                    <a:pt x="311465" y="481264"/>
                  </a:lnTo>
                  <a:lnTo>
                    <a:pt x="312412" y="482253"/>
                  </a:lnTo>
                  <a:lnTo>
                    <a:pt x="313549" y="483049"/>
                  </a:lnTo>
                  <a:lnTo>
                    <a:pt x="314837" y="483689"/>
                  </a:lnTo>
                  <a:lnTo>
                    <a:pt x="333295" y="499224"/>
                  </a:lnTo>
                  <a:lnTo>
                    <a:pt x="341325" y="507865"/>
                  </a:lnTo>
                  <a:lnTo>
                    <a:pt x="346991" y="515836"/>
                  </a:lnTo>
                  <a:lnTo>
                    <a:pt x="350292" y="523133"/>
                  </a:lnTo>
                  <a:lnTo>
                    <a:pt x="351222" y="529751"/>
                  </a:lnTo>
                  <a:lnTo>
                    <a:pt x="351222" y="531874"/>
                  </a:lnTo>
                  <a:lnTo>
                    <a:pt x="351070" y="532175"/>
                  </a:lnTo>
                  <a:lnTo>
                    <a:pt x="350729" y="532175"/>
                  </a:lnTo>
                  <a:lnTo>
                    <a:pt x="350729" y="532863"/>
                  </a:lnTo>
                  <a:lnTo>
                    <a:pt x="350577" y="533319"/>
                  </a:lnTo>
                  <a:lnTo>
                    <a:pt x="350275" y="533659"/>
                  </a:lnTo>
                  <a:lnTo>
                    <a:pt x="350275" y="535094"/>
                  </a:lnTo>
                  <a:lnTo>
                    <a:pt x="345423" y="541416"/>
                  </a:lnTo>
                  <a:lnTo>
                    <a:pt x="339737" y="542646"/>
                  </a:lnTo>
                  <a:close/>
                </a:path>
                <a:path w="448944" h="739139">
                  <a:moveTo>
                    <a:pt x="428480" y="738927"/>
                  </a:moveTo>
                  <a:lnTo>
                    <a:pt x="421082" y="738013"/>
                  </a:lnTo>
                  <a:lnTo>
                    <a:pt x="412475" y="735049"/>
                  </a:lnTo>
                  <a:lnTo>
                    <a:pt x="402653" y="730028"/>
                  </a:lnTo>
                  <a:lnTo>
                    <a:pt x="298844" y="669915"/>
                  </a:lnTo>
                  <a:lnTo>
                    <a:pt x="448739" y="669915"/>
                  </a:lnTo>
                  <a:lnTo>
                    <a:pt x="448739" y="703845"/>
                  </a:lnTo>
                  <a:lnTo>
                    <a:pt x="448227" y="714331"/>
                  </a:lnTo>
                  <a:lnTo>
                    <a:pt x="434679" y="737795"/>
                  </a:lnTo>
                  <a:lnTo>
                    <a:pt x="428480" y="738927"/>
                  </a:lnTo>
                  <a:close/>
                </a:path>
              </a:pathLst>
            </a:custGeom>
            <a:solidFill>
              <a:srgbClr val="f26726"/>
            </a:solidFill>
            <a:ln w="0">
              <a:noFill/>
            </a:ln>
          </p:spPr>
          <p:style>
            <a:lnRef idx="0"/>
            <a:fillRef idx="0"/>
            <a:effectRef idx="0"/>
            <a:fontRef idx="minor"/>
          </p:style>
        </p:sp>
        <p:sp>
          <p:nvSpPr>
            <p:cNvPr id="239" name="object 17"/>
            <p:cNvSpPr/>
            <p:nvPr/>
          </p:nvSpPr>
          <p:spPr>
            <a:xfrm>
              <a:off x="1238040" y="6586560"/>
              <a:ext cx="385920" cy="431280"/>
            </a:xfrm>
            <a:prstGeom prst="rect">
              <a:avLst/>
            </a:prstGeom>
            <a:blipFill rotWithShape="0">
              <a:blip r:embed="rId7"/>
              <a:srcRect/>
              <a:stretch/>
            </a:blipFill>
            <a:ln w="0">
              <a:noFill/>
            </a:ln>
          </p:spPr>
          <p:style>
            <a:lnRef idx="0"/>
            <a:fillRef idx="0"/>
            <a:effectRef idx="0"/>
            <a:fontRef idx="minor"/>
          </p:style>
        </p:sp>
        <p:sp>
          <p:nvSpPr>
            <p:cNvPr id="240" name="object 18"/>
            <p:cNvSpPr/>
            <p:nvPr/>
          </p:nvSpPr>
          <p:spPr>
            <a:xfrm>
              <a:off x="1229400" y="6619680"/>
              <a:ext cx="3113640" cy="1605240"/>
            </a:xfrm>
            <a:custGeom>
              <a:avLst/>
              <a:gdLst/>
              <a:ahLst/>
              <a:rect l="l" t="t" r="r" b="b"/>
              <a:pathLst>
                <a:path w="4215765" h="2847340">
                  <a:moveTo>
                    <a:pt x="412051" y="709929"/>
                  </a:moveTo>
                  <a:lnTo>
                    <a:pt x="44154" y="502919"/>
                  </a:lnTo>
                  <a:lnTo>
                    <a:pt x="11033" y="471169"/>
                  </a:lnTo>
                  <a:lnTo>
                    <a:pt x="0" y="426719"/>
                  </a:lnTo>
                  <a:lnTo>
                    <a:pt x="0" y="34289"/>
                  </a:lnTo>
                  <a:lnTo>
                    <a:pt x="17675" y="0"/>
                  </a:lnTo>
                  <a:lnTo>
                    <a:pt x="25109" y="0"/>
                  </a:lnTo>
                  <a:lnTo>
                    <a:pt x="33935" y="2539"/>
                  </a:lnTo>
                  <a:lnTo>
                    <a:pt x="44154" y="7619"/>
                  </a:lnTo>
                  <a:lnTo>
                    <a:pt x="179003" y="86359"/>
                  </a:lnTo>
                  <a:lnTo>
                    <a:pt x="181105" y="86359"/>
                  </a:lnTo>
                  <a:lnTo>
                    <a:pt x="210536" y="104139"/>
                  </a:lnTo>
                  <a:lnTo>
                    <a:pt x="303239" y="157479"/>
                  </a:lnTo>
                  <a:lnTo>
                    <a:pt x="89899" y="157479"/>
                  </a:lnTo>
                  <a:lnTo>
                    <a:pt x="59186" y="181609"/>
                  </a:lnTo>
                  <a:lnTo>
                    <a:pt x="48532" y="220979"/>
                  </a:lnTo>
                  <a:lnTo>
                    <a:pt x="46136" y="261619"/>
                  </a:lnTo>
                  <a:lnTo>
                    <a:pt x="46357" y="273049"/>
                  </a:lnTo>
                  <a:lnTo>
                    <a:pt x="50445" y="313689"/>
                  </a:lnTo>
                  <a:lnTo>
                    <a:pt x="59186" y="351789"/>
                  </a:lnTo>
                  <a:lnTo>
                    <a:pt x="77078" y="392429"/>
                  </a:lnTo>
                  <a:lnTo>
                    <a:pt x="105741" y="424179"/>
                  </a:lnTo>
                  <a:lnTo>
                    <a:pt x="122076" y="430529"/>
                  </a:lnTo>
                  <a:lnTo>
                    <a:pt x="180188" y="430529"/>
                  </a:lnTo>
                  <a:lnTo>
                    <a:pt x="191624" y="454659"/>
                  </a:lnTo>
                  <a:lnTo>
                    <a:pt x="216183" y="486409"/>
                  </a:lnTo>
                  <a:lnTo>
                    <a:pt x="239890" y="497839"/>
                  </a:lnTo>
                  <a:lnTo>
                    <a:pt x="289933" y="497839"/>
                  </a:lnTo>
                  <a:lnTo>
                    <a:pt x="299337" y="516889"/>
                  </a:lnTo>
                  <a:lnTo>
                    <a:pt x="323874" y="548639"/>
                  </a:lnTo>
                  <a:lnTo>
                    <a:pt x="347830" y="560069"/>
                  </a:lnTo>
                  <a:lnTo>
                    <a:pt x="431760" y="560069"/>
                  </a:lnTo>
                  <a:lnTo>
                    <a:pt x="431760" y="676909"/>
                  </a:lnTo>
                  <a:lnTo>
                    <a:pt x="420428" y="708659"/>
                  </a:lnTo>
                  <a:lnTo>
                    <a:pt x="418192" y="708659"/>
                  </a:lnTo>
                  <a:lnTo>
                    <a:pt x="412051" y="709929"/>
                  </a:lnTo>
                  <a:close/>
                </a:path>
                <a:path w="4215765" h="2847340">
                  <a:moveTo>
                    <a:pt x="181105" y="86359"/>
                  </a:moveTo>
                  <a:lnTo>
                    <a:pt x="179003" y="86359"/>
                  </a:lnTo>
                  <a:lnTo>
                    <a:pt x="179003" y="85089"/>
                  </a:lnTo>
                  <a:lnTo>
                    <a:pt x="181105" y="86359"/>
                  </a:lnTo>
                  <a:close/>
                </a:path>
                <a:path w="4215765" h="2847340">
                  <a:moveTo>
                    <a:pt x="176585" y="289559"/>
                  </a:moveTo>
                  <a:lnTo>
                    <a:pt x="139700" y="289559"/>
                  </a:lnTo>
                  <a:lnTo>
                    <a:pt x="163009" y="287019"/>
                  </a:lnTo>
                  <a:lnTo>
                    <a:pt x="160662" y="270509"/>
                  </a:lnTo>
                  <a:lnTo>
                    <a:pt x="148948" y="224789"/>
                  </a:lnTo>
                  <a:lnTo>
                    <a:pt x="139956" y="204469"/>
                  </a:lnTo>
                  <a:lnTo>
                    <a:pt x="134931" y="194309"/>
                  </a:lnTo>
                  <a:lnTo>
                    <a:pt x="105741" y="162559"/>
                  </a:lnTo>
                  <a:lnTo>
                    <a:pt x="89899" y="157479"/>
                  </a:lnTo>
                  <a:lnTo>
                    <a:pt x="303239" y="157479"/>
                  </a:lnTo>
                  <a:lnTo>
                    <a:pt x="387113" y="205739"/>
                  </a:lnTo>
                  <a:lnTo>
                    <a:pt x="406657" y="220979"/>
                  </a:lnTo>
                  <a:lnTo>
                    <a:pt x="408650" y="223519"/>
                  </a:lnTo>
                  <a:lnTo>
                    <a:pt x="203752" y="223519"/>
                  </a:lnTo>
                  <a:lnTo>
                    <a:pt x="196475" y="224789"/>
                  </a:lnTo>
                  <a:lnTo>
                    <a:pt x="187565" y="231139"/>
                  </a:lnTo>
                  <a:lnTo>
                    <a:pt x="181191" y="242569"/>
                  </a:lnTo>
                  <a:lnTo>
                    <a:pt x="177362" y="259079"/>
                  </a:lnTo>
                  <a:lnTo>
                    <a:pt x="176155" y="280669"/>
                  </a:lnTo>
                  <a:lnTo>
                    <a:pt x="176251" y="284479"/>
                  </a:lnTo>
                  <a:lnTo>
                    <a:pt x="176585" y="289559"/>
                  </a:lnTo>
                  <a:close/>
                </a:path>
                <a:path w="4215765" h="2847340">
                  <a:moveTo>
                    <a:pt x="115785" y="378459"/>
                  </a:moveTo>
                  <a:lnTo>
                    <a:pt x="88413" y="354329"/>
                  </a:lnTo>
                  <a:lnTo>
                    <a:pt x="85379" y="349249"/>
                  </a:lnTo>
                  <a:lnTo>
                    <a:pt x="73498" y="306069"/>
                  </a:lnTo>
                  <a:lnTo>
                    <a:pt x="71418" y="270509"/>
                  </a:lnTo>
                  <a:lnTo>
                    <a:pt x="71869" y="257809"/>
                  </a:lnTo>
                  <a:lnTo>
                    <a:pt x="83266" y="217169"/>
                  </a:lnTo>
                  <a:lnTo>
                    <a:pt x="91680" y="210819"/>
                  </a:lnTo>
                  <a:lnTo>
                    <a:pt x="96229" y="208279"/>
                  </a:lnTo>
                  <a:lnTo>
                    <a:pt x="100890" y="209549"/>
                  </a:lnTo>
                  <a:lnTo>
                    <a:pt x="105741" y="212089"/>
                  </a:lnTo>
                  <a:lnTo>
                    <a:pt x="110934" y="214629"/>
                  </a:lnTo>
                  <a:lnTo>
                    <a:pt x="115785" y="219709"/>
                  </a:lnTo>
                  <a:lnTo>
                    <a:pt x="120295" y="227329"/>
                  </a:lnTo>
                  <a:lnTo>
                    <a:pt x="123579" y="232409"/>
                  </a:lnTo>
                  <a:lnTo>
                    <a:pt x="136574" y="270509"/>
                  </a:lnTo>
                  <a:lnTo>
                    <a:pt x="139700" y="289559"/>
                  </a:lnTo>
                  <a:lnTo>
                    <a:pt x="176585" y="289559"/>
                  </a:lnTo>
                  <a:lnTo>
                    <a:pt x="177420" y="302259"/>
                  </a:lnTo>
                  <a:lnTo>
                    <a:pt x="181428" y="321309"/>
                  </a:lnTo>
                  <a:lnTo>
                    <a:pt x="187154" y="336549"/>
                  </a:lnTo>
                  <a:lnTo>
                    <a:pt x="139700" y="336549"/>
                  </a:lnTo>
                  <a:lnTo>
                    <a:pt x="138322" y="344169"/>
                  </a:lnTo>
                  <a:lnTo>
                    <a:pt x="136574" y="353059"/>
                  </a:lnTo>
                  <a:lnTo>
                    <a:pt x="134456" y="359409"/>
                  </a:lnTo>
                  <a:lnTo>
                    <a:pt x="131969" y="364489"/>
                  </a:lnTo>
                  <a:lnTo>
                    <a:pt x="128709" y="372109"/>
                  </a:lnTo>
                  <a:lnTo>
                    <a:pt x="124843" y="375919"/>
                  </a:lnTo>
                  <a:lnTo>
                    <a:pt x="115785" y="378459"/>
                  </a:lnTo>
                  <a:close/>
                </a:path>
                <a:path w="4215765" h="2847340">
                  <a:moveTo>
                    <a:pt x="286833" y="313689"/>
                  </a:moveTo>
                  <a:lnTo>
                    <a:pt x="247413" y="313689"/>
                  </a:lnTo>
                  <a:lnTo>
                    <a:pt x="261474" y="284479"/>
                  </a:lnTo>
                  <a:lnTo>
                    <a:pt x="255781" y="273049"/>
                  </a:lnTo>
                  <a:lnTo>
                    <a:pt x="231078" y="237489"/>
                  </a:lnTo>
                  <a:lnTo>
                    <a:pt x="203752" y="223519"/>
                  </a:lnTo>
                  <a:lnTo>
                    <a:pt x="408650" y="223519"/>
                  </a:lnTo>
                  <a:lnTo>
                    <a:pt x="420608" y="238759"/>
                  </a:lnTo>
                  <a:lnTo>
                    <a:pt x="428973" y="259079"/>
                  </a:lnTo>
                  <a:lnTo>
                    <a:pt x="431760" y="283209"/>
                  </a:lnTo>
                  <a:lnTo>
                    <a:pt x="431760" y="285749"/>
                  </a:lnTo>
                  <a:lnTo>
                    <a:pt x="311465" y="285749"/>
                  </a:lnTo>
                  <a:lnTo>
                    <a:pt x="304188" y="287019"/>
                  </a:lnTo>
                  <a:lnTo>
                    <a:pt x="295262" y="293369"/>
                  </a:lnTo>
                  <a:lnTo>
                    <a:pt x="288890" y="304799"/>
                  </a:lnTo>
                  <a:lnTo>
                    <a:pt x="286833" y="313689"/>
                  </a:lnTo>
                  <a:close/>
                </a:path>
                <a:path w="4215765" h="2847340">
                  <a:moveTo>
                    <a:pt x="289933" y="497839"/>
                  </a:moveTo>
                  <a:lnTo>
                    <a:pt x="239890" y="497839"/>
                  </a:lnTo>
                  <a:lnTo>
                    <a:pt x="246982" y="496569"/>
                  </a:lnTo>
                  <a:lnTo>
                    <a:pt x="253704" y="492759"/>
                  </a:lnTo>
                  <a:lnTo>
                    <a:pt x="260923" y="485139"/>
                  </a:lnTo>
                  <a:lnTo>
                    <a:pt x="266088" y="473709"/>
                  </a:lnTo>
                  <a:lnTo>
                    <a:pt x="269193" y="458469"/>
                  </a:lnTo>
                  <a:lnTo>
                    <a:pt x="270229" y="440689"/>
                  </a:lnTo>
                  <a:lnTo>
                    <a:pt x="268893" y="419099"/>
                  </a:lnTo>
                  <a:lnTo>
                    <a:pt x="258205" y="379729"/>
                  </a:lnTo>
                  <a:lnTo>
                    <a:pt x="226568" y="337819"/>
                  </a:lnTo>
                  <a:lnTo>
                    <a:pt x="225582" y="337819"/>
                  </a:lnTo>
                  <a:lnTo>
                    <a:pt x="225089" y="336549"/>
                  </a:lnTo>
                  <a:lnTo>
                    <a:pt x="224597" y="336549"/>
                  </a:lnTo>
                  <a:lnTo>
                    <a:pt x="223952" y="335279"/>
                  </a:lnTo>
                  <a:lnTo>
                    <a:pt x="222171" y="334009"/>
                  </a:lnTo>
                  <a:lnTo>
                    <a:pt x="214440" y="326389"/>
                  </a:lnTo>
                  <a:lnTo>
                    <a:pt x="211029" y="321309"/>
                  </a:lnTo>
                  <a:lnTo>
                    <a:pt x="206352" y="314959"/>
                  </a:lnTo>
                  <a:lnTo>
                    <a:pt x="203012" y="307339"/>
                  </a:lnTo>
                  <a:lnTo>
                    <a:pt x="201008" y="299719"/>
                  </a:lnTo>
                  <a:lnTo>
                    <a:pt x="200436" y="292099"/>
                  </a:lnTo>
                  <a:lnTo>
                    <a:pt x="200340" y="281939"/>
                  </a:lnTo>
                  <a:lnTo>
                    <a:pt x="202615" y="275589"/>
                  </a:lnTo>
                  <a:lnTo>
                    <a:pt x="207163" y="274319"/>
                  </a:lnTo>
                  <a:lnTo>
                    <a:pt x="213454" y="275589"/>
                  </a:lnTo>
                  <a:lnTo>
                    <a:pt x="221224" y="279399"/>
                  </a:lnTo>
                  <a:lnTo>
                    <a:pt x="221868" y="279399"/>
                  </a:lnTo>
                  <a:lnTo>
                    <a:pt x="222171" y="280669"/>
                  </a:lnTo>
                  <a:lnTo>
                    <a:pt x="229448" y="285749"/>
                  </a:lnTo>
                  <a:lnTo>
                    <a:pt x="234579" y="292099"/>
                  </a:lnTo>
                  <a:lnTo>
                    <a:pt x="239283" y="298449"/>
                  </a:lnTo>
                  <a:lnTo>
                    <a:pt x="243561" y="306069"/>
                  </a:lnTo>
                  <a:lnTo>
                    <a:pt x="247413" y="313689"/>
                  </a:lnTo>
                  <a:lnTo>
                    <a:pt x="286833" y="313689"/>
                  </a:lnTo>
                  <a:lnTo>
                    <a:pt x="285070" y="321309"/>
                  </a:lnTo>
                  <a:lnTo>
                    <a:pt x="283797" y="344169"/>
                  </a:lnTo>
                  <a:lnTo>
                    <a:pt x="285133" y="364489"/>
                  </a:lnTo>
                  <a:lnTo>
                    <a:pt x="295805" y="401319"/>
                  </a:lnTo>
                  <a:lnTo>
                    <a:pt x="320674" y="436879"/>
                  </a:lnTo>
                  <a:lnTo>
                    <a:pt x="327458" y="443229"/>
                  </a:lnTo>
                  <a:lnTo>
                    <a:pt x="328444" y="443229"/>
                  </a:lnTo>
                  <a:lnTo>
                    <a:pt x="328898" y="444499"/>
                  </a:lnTo>
                  <a:lnTo>
                    <a:pt x="329391" y="444499"/>
                  </a:lnTo>
                  <a:lnTo>
                    <a:pt x="329733" y="445769"/>
                  </a:lnTo>
                  <a:lnTo>
                    <a:pt x="330377" y="445769"/>
                  </a:lnTo>
                  <a:lnTo>
                    <a:pt x="331324" y="447039"/>
                  </a:lnTo>
                  <a:lnTo>
                    <a:pt x="332803" y="447039"/>
                  </a:lnTo>
                  <a:lnTo>
                    <a:pt x="337115" y="452119"/>
                  </a:lnTo>
                  <a:lnTo>
                    <a:pt x="297858" y="452119"/>
                  </a:lnTo>
                  <a:lnTo>
                    <a:pt x="282811" y="481329"/>
                  </a:lnTo>
                  <a:lnTo>
                    <a:pt x="283797" y="483869"/>
                  </a:lnTo>
                  <a:lnTo>
                    <a:pt x="283949" y="485139"/>
                  </a:lnTo>
                  <a:lnTo>
                    <a:pt x="284290" y="486409"/>
                  </a:lnTo>
                  <a:lnTo>
                    <a:pt x="289933" y="497839"/>
                  </a:lnTo>
                  <a:close/>
                </a:path>
                <a:path w="4215765" h="2847340">
                  <a:moveTo>
                    <a:pt x="431760" y="375919"/>
                  </a:moveTo>
                  <a:lnTo>
                    <a:pt x="355126" y="375919"/>
                  </a:lnTo>
                  <a:lnTo>
                    <a:pt x="369187" y="346709"/>
                  </a:lnTo>
                  <a:lnTo>
                    <a:pt x="363473" y="334009"/>
                  </a:lnTo>
                  <a:lnTo>
                    <a:pt x="339094" y="299719"/>
                  </a:lnTo>
                  <a:lnTo>
                    <a:pt x="311465" y="285749"/>
                  </a:lnTo>
                  <a:lnTo>
                    <a:pt x="431760" y="285749"/>
                  </a:lnTo>
                  <a:lnTo>
                    <a:pt x="431760" y="375919"/>
                  </a:lnTo>
                  <a:close/>
                </a:path>
                <a:path w="4215765" h="2847340">
                  <a:moveTo>
                    <a:pt x="180188" y="430529"/>
                  </a:moveTo>
                  <a:lnTo>
                    <a:pt x="122076" y="430529"/>
                  </a:lnTo>
                  <a:lnTo>
                    <a:pt x="129543" y="427989"/>
                  </a:lnTo>
                  <a:lnTo>
                    <a:pt x="134744" y="425449"/>
                  </a:lnTo>
                  <a:lnTo>
                    <a:pt x="157300" y="392429"/>
                  </a:lnTo>
                  <a:lnTo>
                    <a:pt x="163009" y="365759"/>
                  </a:lnTo>
                  <a:lnTo>
                    <a:pt x="139700" y="336549"/>
                  </a:lnTo>
                  <a:lnTo>
                    <a:pt x="187154" y="336549"/>
                  </a:lnTo>
                  <a:lnTo>
                    <a:pt x="188108" y="339089"/>
                  </a:lnTo>
                  <a:lnTo>
                    <a:pt x="197461" y="355599"/>
                  </a:lnTo>
                  <a:lnTo>
                    <a:pt x="202312" y="361949"/>
                  </a:lnTo>
                  <a:lnTo>
                    <a:pt x="207466" y="369569"/>
                  </a:lnTo>
                  <a:lnTo>
                    <a:pt x="212961" y="374649"/>
                  </a:lnTo>
                  <a:lnTo>
                    <a:pt x="219745" y="380999"/>
                  </a:lnTo>
                  <a:lnTo>
                    <a:pt x="220731" y="380999"/>
                  </a:lnTo>
                  <a:lnTo>
                    <a:pt x="221717" y="382269"/>
                  </a:lnTo>
                  <a:lnTo>
                    <a:pt x="222020" y="383539"/>
                  </a:lnTo>
                  <a:lnTo>
                    <a:pt x="223650" y="383539"/>
                  </a:lnTo>
                  <a:lnTo>
                    <a:pt x="229221" y="389889"/>
                  </a:lnTo>
                  <a:lnTo>
                    <a:pt x="189691" y="389889"/>
                  </a:lnTo>
                  <a:lnTo>
                    <a:pt x="175137" y="419099"/>
                  </a:lnTo>
                  <a:lnTo>
                    <a:pt x="175137" y="420369"/>
                  </a:lnTo>
                  <a:lnTo>
                    <a:pt x="176084" y="421639"/>
                  </a:lnTo>
                  <a:lnTo>
                    <a:pt x="176084" y="422909"/>
                  </a:lnTo>
                  <a:lnTo>
                    <a:pt x="176577" y="422909"/>
                  </a:lnTo>
                  <a:lnTo>
                    <a:pt x="180188" y="430529"/>
                  </a:lnTo>
                  <a:close/>
                </a:path>
                <a:path w="4215765" h="2847340">
                  <a:moveTo>
                    <a:pt x="431760" y="560069"/>
                  </a:moveTo>
                  <a:lnTo>
                    <a:pt x="347830" y="560069"/>
                  </a:lnTo>
                  <a:lnTo>
                    <a:pt x="354865" y="558799"/>
                  </a:lnTo>
                  <a:lnTo>
                    <a:pt x="361417" y="554989"/>
                  </a:lnTo>
                  <a:lnTo>
                    <a:pt x="368630" y="547369"/>
                  </a:lnTo>
                  <a:lnTo>
                    <a:pt x="373782" y="535939"/>
                  </a:lnTo>
                  <a:lnTo>
                    <a:pt x="376873" y="520699"/>
                  </a:lnTo>
                  <a:lnTo>
                    <a:pt x="377904" y="502919"/>
                  </a:lnTo>
                  <a:lnTo>
                    <a:pt x="376573" y="481329"/>
                  </a:lnTo>
                  <a:lnTo>
                    <a:pt x="365912" y="441959"/>
                  </a:lnTo>
                  <a:lnTo>
                    <a:pt x="334242" y="400049"/>
                  </a:lnTo>
                  <a:lnTo>
                    <a:pt x="333295" y="400049"/>
                  </a:lnTo>
                  <a:lnTo>
                    <a:pt x="332803" y="398779"/>
                  </a:lnTo>
                  <a:lnTo>
                    <a:pt x="331665" y="398779"/>
                  </a:lnTo>
                  <a:lnTo>
                    <a:pt x="330870" y="397509"/>
                  </a:lnTo>
                  <a:lnTo>
                    <a:pt x="322114" y="388619"/>
                  </a:lnTo>
                  <a:lnTo>
                    <a:pt x="308053" y="344169"/>
                  </a:lnTo>
                  <a:lnTo>
                    <a:pt x="310328" y="337819"/>
                  </a:lnTo>
                  <a:lnTo>
                    <a:pt x="314837" y="336549"/>
                  </a:lnTo>
                  <a:lnTo>
                    <a:pt x="321167" y="337819"/>
                  </a:lnTo>
                  <a:lnTo>
                    <a:pt x="328898" y="340359"/>
                  </a:lnTo>
                  <a:lnTo>
                    <a:pt x="329240" y="341629"/>
                  </a:lnTo>
                  <a:lnTo>
                    <a:pt x="329581" y="341629"/>
                  </a:lnTo>
                  <a:lnTo>
                    <a:pt x="329884" y="342899"/>
                  </a:lnTo>
                  <a:lnTo>
                    <a:pt x="337161" y="347979"/>
                  </a:lnTo>
                  <a:lnTo>
                    <a:pt x="342292" y="354329"/>
                  </a:lnTo>
                  <a:lnTo>
                    <a:pt x="346996" y="360679"/>
                  </a:lnTo>
                  <a:lnTo>
                    <a:pt x="351274" y="367029"/>
                  </a:lnTo>
                  <a:lnTo>
                    <a:pt x="355126" y="375919"/>
                  </a:lnTo>
                  <a:lnTo>
                    <a:pt x="431760" y="375919"/>
                  </a:lnTo>
                  <a:lnTo>
                    <a:pt x="431760" y="560069"/>
                  </a:lnTo>
                  <a:close/>
                </a:path>
                <a:path w="4215765" h="2847340">
                  <a:moveTo>
                    <a:pt x="232215" y="448309"/>
                  </a:moveTo>
                  <a:lnTo>
                    <a:pt x="199886" y="412749"/>
                  </a:lnTo>
                  <a:lnTo>
                    <a:pt x="189691" y="389889"/>
                  </a:lnTo>
                  <a:lnTo>
                    <a:pt x="229221" y="389889"/>
                  </a:lnTo>
                  <a:lnTo>
                    <a:pt x="245857" y="425449"/>
                  </a:lnTo>
                  <a:lnTo>
                    <a:pt x="245973" y="427989"/>
                  </a:lnTo>
                  <a:lnTo>
                    <a:pt x="245480" y="427989"/>
                  </a:lnTo>
                  <a:lnTo>
                    <a:pt x="245480" y="430529"/>
                  </a:lnTo>
                  <a:lnTo>
                    <a:pt x="245139" y="431799"/>
                  </a:lnTo>
                  <a:lnTo>
                    <a:pt x="244987" y="433069"/>
                  </a:lnTo>
                  <a:lnTo>
                    <a:pt x="244343" y="435609"/>
                  </a:lnTo>
                  <a:lnTo>
                    <a:pt x="243357" y="438149"/>
                  </a:lnTo>
                  <a:lnTo>
                    <a:pt x="242069" y="440689"/>
                  </a:lnTo>
                  <a:lnTo>
                    <a:pt x="238203" y="447039"/>
                  </a:lnTo>
                  <a:lnTo>
                    <a:pt x="232215" y="448309"/>
                  </a:lnTo>
                  <a:close/>
                </a:path>
                <a:path w="4215765" h="2847340">
                  <a:moveTo>
                    <a:pt x="339889" y="510539"/>
                  </a:moveTo>
                  <a:lnTo>
                    <a:pt x="307561" y="474979"/>
                  </a:lnTo>
                  <a:lnTo>
                    <a:pt x="297858" y="452119"/>
                  </a:lnTo>
                  <a:lnTo>
                    <a:pt x="337115" y="452119"/>
                  </a:lnTo>
                  <a:lnTo>
                    <a:pt x="353647" y="490219"/>
                  </a:lnTo>
                  <a:lnTo>
                    <a:pt x="353496" y="490219"/>
                  </a:lnTo>
                  <a:lnTo>
                    <a:pt x="353154" y="491489"/>
                  </a:lnTo>
                  <a:lnTo>
                    <a:pt x="353154" y="494029"/>
                  </a:lnTo>
                  <a:lnTo>
                    <a:pt x="353003" y="495299"/>
                  </a:lnTo>
                  <a:lnTo>
                    <a:pt x="352700" y="495299"/>
                  </a:lnTo>
                  <a:lnTo>
                    <a:pt x="352018" y="497839"/>
                  </a:lnTo>
                  <a:lnTo>
                    <a:pt x="351070" y="500379"/>
                  </a:lnTo>
                  <a:lnTo>
                    <a:pt x="349782" y="502919"/>
                  </a:lnTo>
                  <a:lnTo>
                    <a:pt x="345878" y="509269"/>
                  </a:lnTo>
                  <a:lnTo>
                    <a:pt x="339889" y="510539"/>
                  </a:lnTo>
                  <a:close/>
                </a:path>
                <a:path w="4215765" h="2847340">
                  <a:moveTo>
                    <a:pt x="4070687" y="2781300"/>
                  </a:moveTo>
                  <a:lnTo>
                    <a:pt x="3925644" y="2697390"/>
                  </a:lnTo>
                  <a:lnTo>
                    <a:pt x="3925644" y="2696934"/>
                  </a:lnTo>
                  <a:lnTo>
                    <a:pt x="3827630" y="2640195"/>
                  </a:lnTo>
                  <a:lnTo>
                    <a:pt x="3808324" y="2625775"/>
                  </a:lnTo>
                  <a:lnTo>
                    <a:pt x="3794524" y="2608202"/>
                  </a:lnTo>
                  <a:lnTo>
                    <a:pt x="3786238" y="2587476"/>
                  </a:lnTo>
                  <a:lnTo>
                    <a:pt x="3783474" y="2563597"/>
                  </a:lnTo>
                  <a:lnTo>
                    <a:pt x="3783474" y="2170859"/>
                  </a:lnTo>
                  <a:lnTo>
                    <a:pt x="3801151" y="2136292"/>
                  </a:lnTo>
                  <a:lnTo>
                    <a:pt x="3808585" y="2136898"/>
                  </a:lnTo>
                  <a:lnTo>
                    <a:pt x="3817411" y="2139684"/>
                  </a:lnTo>
                  <a:lnTo>
                    <a:pt x="3827630" y="2144647"/>
                  </a:lnTo>
                  <a:lnTo>
                    <a:pt x="3962475" y="2223214"/>
                  </a:lnTo>
                  <a:lnTo>
                    <a:pt x="3964165" y="2223214"/>
                  </a:lnTo>
                  <a:lnTo>
                    <a:pt x="3994008" y="2240679"/>
                  </a:lnTo>
                  <a:lnTo>
                    <a:pt x="3994008" y="2241619"/>
                  </a:lnTo>
                  <a:lnTo>
                    <a:pt x="4108063" y="2307076"/>
                  </a:lnTo>
                  <a:lnTo>
                    <a:pt x="3867876" y="2307076"/>
                  </a:lnTo>
                  <a:lnTo>
                    <a:pt x="3861100" y="2308159"/>
                  </a:lnTo>
                  <a:lnTo>
                    <a:pt x="3831078" y="2338625"/>
                  </a:lnTo>
                  <a:lnTo>
                    <a:pt x="3822647" y="2378986"/>
                  </a:lnTo>
                  <a:lnTo>
                    <a:pt x="3822372" y="2388077"/>
                  </a:lnTo>
                  <a:lnTo>
                    <a:pt x="3822428" y="2395978"/>
                  </a:lnTo>
                  <a:lnTo>
                    <a:pt x="3828125" y="2440907"/>
                  </a:lnTo>
                  <a:lnTo>
                    <a:pt x="3843620" y="2488443"/>
                  </a:lnTo>
                  <a:lnTo>
                    <a:pt x="3867876" y="2527232"/>
                  </a:lnTo>
                  <a:lnTo>
                    <a:pt x="3896983" y="2552920"/>
                  </a:lnTo>
                  <a:lnTo>
                    <a:pt x="3926091" y="2561173"/>
                  </a:lnTo>
                  <a:lnTo>
                    <a:pt x="4006136" y="2561173"/>
                  </a:lnTo>
                  <a:lnTo>
                    <a:pt x="4006136" y="2592204"/>
                  </a:lnTo>
                  <a:lnTo>
                    <a:pt x="4033313" y="2607690"/>
                  </a:lnTo>
                  <a:lnTo>
                    <a:pt x="4110933" y="2607690"/>
                  </a:lnTo>
                  <a:lnTo>
                    <a:pt x="4110933" y="2652812"/>
                  </a:lnTo>
                  <a:lnTo>
                    <a:pt x="4138109" y="2668298"/>
                  </a:lnTo>
                  <a:lnTo>
                    <a:pt x="4215235" y="2668298"/>
                  </a:lnTo>
                  <a:lnTo>
                    <a:pt x="4215235" y="2780805"/>
                  </a:lnTo>
                  <a:lnTo>
                    <a:pt x="4070687" y="2780805"/>
                  </a:lnTo>
                  <a:lnTo>
                    <a:pt x="4070687" y="2781300"/>
                  </a:lnTo>
                  <a:close/>
                </a:path>
                <a:path w="4215765" h="2847340">
                  <a:moveTo>
                    <a:pt x="3964165" y="2223214"/>
                  </a:moveTo>
                  <a:lnTo>
                    <a:pt x="3962475" y="2223214"/>
                  </a:lnTo>
                  <a:lnTo>
                    <a:pt x="3962475" y="2222225"/>
                  </a:lnTo>
                  <a:lnTo>
                    <a:pt x="3964165" y="2223214"/>
                  </a:lnTo>
                  <a:close/>
                </a:path>
                <a:path w="4215765" h="2847340">
                  <a:moveTo>
                    <a:pt x="4215235" y="2439957"/>
                  </a:moveTo>
                  <a:lnTo>
                    <a:pt x="3967821" y="2439957"/>
                  </a:lnTo>
                  <a:lnTo>
                    <a:pt x="3964916" y="2424408"/>
                  </a:lnTo>
                  <a:lnTo>
                    <a:pt x="3961034" y="2409281"/>
                  </a:lnTo>
                  <a:lnTo>
                    <a:pt x="3944832" y="2369306"/>
                  </a:lnTo>
                  <a:lnTo>
                    <a:pt x="3919010" y="2333236"/>
                  </a:lnTo>
                  <a:lnTo>
                    <a:pt x="3881978" y="2308905"/>
                  </a:lnTo>
                  <a:lnTo>
                    <a:pt x="3867876" y="2307076"/>
                  </a:lnTo>
                  <a:lnTo>
                    <a:pt x="4108063" y="2307076"/>
                  </a:lnTo>
                  <a:lnTo>
                    <a:pt x="4170632" y="2342985"/>
                  </a:lnTo>
                  <a:lnTo>
                    <a:pt x="4204074" y="2375098"/>
                  </a:lnTo>
                  <a:lnTo>
                    <a:pt x="4215235" y="2420078"/>
                  </a:lnTo>
                  <a:lnTo>
                    <a:pt x="4215235" y="2439957"/>
                  </a:lnTo>
                  <a:close/>
                </a:path>
                <a:path w="4215765" h="2847340">
                  <a:moveTo>
                    <a:pt x="3908966" y="2512842"/>
                  </a:moveTo>
                  <a:lnTo>
                    <a:pt x="3903125" y="2511406"/>
                  </a:lnTo>
                  <a:lnTo>
                    <a:pt x="3896983" y="2507838"/>
                  </a:lnTo>
                  <a:lnTo>
                    <a:pt x="3890502" y="2504279"/>
                  </a:lnTo>
                  <a:lnTo>
                    <a:pt x="3865004" y="2466624"/>
                  </a:lnTo>
                  <a:lnTo>
                    <a:pt x="3854979" y="2424408"/>
                  </a:lnTo>
                  <a:lnTo>
                    <a:pt x="3854317" y="2409281"/>
                  </a:lnTo>
                  <a:lnTo>
                    <a:pt x="3854933" y="2395978"/>
                  </a:lnTo>
                  <a:lnTo>
                    <a:pt x="3868866" y="2359615"/>
                  </a:lnTo>
                  <a:lnTo>
                    <a:pt x="3879063" y="2356057"/>
                  </a:lnTo>
                  <a:lnTo>
                    <a:pt x="3884855" y="2355106"/>
                  </a:lnTo>
                  <a:lnTo>
                    <a:pt x="3918653" y="2381891"/>
                  </a:lnTo>
                  <a:lnTo>
                    <a:pt x="3934830" y="2418384"/>
                  </a:lnTo>
                  <a:lnTo>
                    <a:pt x="3938714" y="2437048"/>
                  </a:lnTo>
                  <a:lnTo>
                    <a:pt x="3967821" y="2439957"/>
                  </a:lnTo>
                  <a:lnTo>
                    <a:pt x="4215235" y="2439957"/>
                  </a:lnTo>
                  <a:lnTo>
                    <a:pt x="4215235" y="2446251"/>
                  </a:lnTo>
                  <a:lnTo>
                    <a:pt x="4006136" y="2446251"/>
                  </a:lnTo>
                  <a:lnTo>
                    <a:pt x="4006136" y="2479202"/>
                  </a:lnTo>
                  <a:lnTo>
                    <a:pt x="3938714" y="2479202"/>
                  </a:lnTo>
                  <a:lnTo>
                    <a:pt x="3937018" y="2486732"/>
                  </a:lnTo>
                  <a:lnTo>
                    <a:pt x="3934830" y="2493287"/>
                  </a:lnTo>
                  <a:lnTo>
                    <a:pt x="3932159" y="2498861"/>
                  </a:lnTo>
                  <a:lnTo>
                    <a:pt x="3929011" y="2503445"/>
                  </a:lnTo>
                  <a:lnTo>
                    <a:pt x="3925150" y="2509283"/>
                  </a:lnTo>
                  <a:lnTo>
                    <a:pt x="3920298" y="2512202"/>
                  </a:lnTo>
                  <a:lnTo>
                    <a:pt x="3914457" y="2512202"/>
                  </a:lnTo>
                  <a:lnTo>
                    <a:pt x="3908966" y="2512842"/>
                  </a:lnTo>
                  <a:close/>
                </a:path>
                <a:path w="4215765" h="2847340">
                  <a:moveTo>
                    <a:pt x="4079400" y="2575234"/>
                  </a:moveTo>
                  <a:lnTo>
                    <a:pt x="4064846" y="2575234"/>
                  </a:lnTo>
                  <a:lnTo>
                    <a:pt x="4064846" y="2531101"/>
                  </a:lnTo>
                  <a:lnTo>
                    <a:pt x="4033313" y="2512686"/>
                  </a:lnTo>
                  <a:lnTo>
                    <a:pt x="4033313" y="2461776"/>
                  </a:lnTo>
                  <a:lnTo>
                    <a:pt x="4006136" y="2446251"/>
                  </a:lnTo>
                  <a:lnTo>
                    <a:pt x="4215235" y="2446251"/>
                  </a:lnTo>
                  <a:lnTo>
                    <a:pt x="4215235" y="2506858"/>
                  </a:lnTo>
                  <a:lnTo>
                    <a:pt x="4110933" y="2506858"/>
                  </a:lnTo>
                  <a:lnTo>
                    <a:pt x="4110933" y="2539810"/>
                  </a:lnTo>
                  <a:lnTo>
                    <a:pt x="4079400" y="2539810"/>
                  </a:lnTo>
                  <a:lnTo>
                    <a:pt x="4079400" y="2575234"/>
                  </a:lnTo>
                  <a:close/>
                </a:path>
                <a:path w="4215765" h="2847340">
                  <a:moveTo>
                    <a:pt x="4006136" y="2561173"/>
                  </a:moveTo>
                  <a:lnTo>
                    <a:pt x="3926091" y="2561173"/>
                  </a:lnTo>
                  <a:lnTo>
                    <a:pt x="3932719" y="2560110"/>
                  </a:lnTo>
                  <a:lnTo>
                    <a:pt x="3938961" y="2557889"/>
                  </a:lnTo>
                  <a:lnTo>
                    <a:pt x="3964740" y="2522999"/>
                  </a:lnTo>
                  <a:lnTo>
                    <a:pt x="3967821" y="2510718"/>
                  </a:lnTo>
                  <a:lnTo>
                    <a:pt x="3938714" y="2479202"/>
                  </a:lnTo>
                  <a:lnTo>
                    <a:pt x="3974603" y="2479202"/>
                  </a:lnTo>
                  <a:lnTo>
                    <a:pt x="3974603" y="2523334"/>
                  </a:lnTo>
                  <a:lnTo>
                    <a:pt x="4006136" y="2541293"/>
                  </a:lnTo>
                  <a:lnTo>
                    <a:pt x="4006136" y="2561173"/>
                  </a:lnTo>
                  <a:close/>
                </a:path>
                <a:path w="4215765" h="2847340">
                  <a:moveTo>
                    <a:pt x="4006136" y="2497161"/>
                  </a:moveTo>
                  <a:lnTo>
                    <a:pt x="3974603" y="2479202"/>
                  </a:lnTo>
                  <a:lnTo>
                    <a:pt x="4006136" y="2479202"/>
                  </a:lnTo>
                  <a:lnTo>
                    <a:pt x="4006136" y="2497161"/>
                  </a:lnTo>
                  <a:close/>
                </a:path>
                <a:path w="4215765" h="2847340">
                  <a:moveTo>
                    <a:pt x="4215235" y="2635841"/>
                  </a:moveTo>
                  <a:lnTo>
                    <a:pt x="4169643" y="2635841"/>
                  </a:lnTo>
                  <a:lnTo>
                    <a:pt x="4169643" y="2591709"/>
                  </a:lnTo>
                  <a:lnTo>
                    <a:pt x="4138109" y="2573294"/>
                  </a:lnTo>
                  <a:lnTo>
                    <a:pt x="4138109" y="2522384"/>
                  </a:lnTo>
                  <a:lnTo>
                    <a:pt x="4110933" y="2506858"/>
                  </a:lnTo>
                  <a:lnTo>
                    <a:pt x="4215235" y="2506858"/>
                  </a:lnTo>
                  <a:lnTo>
                    <a:pt x="4215235" y="2635841"/>
                  </a:lnTo>
                  <a:close/>
                </a:path>
                <a:path w="4215765" h="2847340">
                  <a:moveTo>
                    <a:pt x="4110933" y="2557769"/>
                  </a:moveTo>
                  <a:lnTo>
                    <a:pt x="4079400" y="2539810"/>
                  </a:lnTo>
                  <a:lnTo>
                    <a:pt x="4110933" y="2539810"/>
                  </a:lnTo>
                  <a:lnTo>
                    <a:pt x="4110933" y="2557769"/>
                  </a:lnTo>
                  <a:close/>
                </a:path>
                <a:path w="4215765" h="2847340">
                  <a:moveTo>
                    <a:pt x="4110933" y="2607690"/>
                  </a:moveTo>
                  <a:lnTo>
                    <a:pt x="4033313" y="2607690"/>
                  </a:lnTo>
                  <a:lnTo>
                    <a:pt x="4033313" y="2556780"/>
                  </a:lnTo>
                  <a:lnTo>
                    <a:pt x="4064846" y="2575234"/>
                  </a:lnTo>
                  <a:lnTo>
                    <a:pt x="4079400" y="2575234"/>
                  </a:lnTo>
                  <a:lnTo>
                    <a:pt x="4079400" y="2583942"/>
                  </a:lnTo>
                  <a:lnTo>
                    <a:pt x="4110933" y="2601901"/>
                  </a:lnTo>
                  <a:lnTo>
                    <a:pt x="4110933" y="2607690"/>
                  </a:lnTo>
                  <a:close/>
                </a:path>
                <a:path w="4215765" h="2847340">
                  <a:moveTo>
                    <a:pt x="4215235" y="2668298"/>
                  </a:moveTo>
                  <a:lnTo>
                    <a:pt x="4138109" y="2668298"/>
                  </a:lnTo>
                  <a:lnTo>
                    <a:pt x="4138109" y="2617387"/>
                  </a:lnTo>
                  <a:lnTo>
                    <a:pt x="4169643" y="2635841"/>
                  </a:lnTo>
                  <a:lnTo>
                    <a:pt x="4215235" y="2635841"/>
                  </a:lnTo>
                  <a:lnTo>
                    <a:pt x="4215235" y="2668298"/>
                  </a:lnTo>
                  <a:close/>
                </a:path>
                <a:path w="4215765" h="2847340">
                  <a:moveTo>
                    <a:pt x="4195534" y="2846955"/>
                  </a:moveTo>
                  <a:lnTo>
                    <a:pt x="4188323" y="2846138"/>
                  </a:lnTo>
                  <a:lnTo>
                    <a:pt x="4180027" y="2843318"/>
                  </a:lnTo>
                  <a:lnTo>
                    <a:pt x="4170632" y="2838494"/>
                  </a:lnTo>
                  <a:lnTo>
                    <a:pt x="4070687" y="2780805"/>
                  </a:lnTo>
                  <a:lnTo>
                    <a:pt x="4215235" y="2780805"/>
                  </a:lnTo>
                  <a:lnTo>
                    <a:pt x="4215235" y="2813301"/>
                  </a:lnTo>
                  <a:lnTo>
                    <a:pt x="4214717" y="2823360"/>
                  </a:lnTo>
                  <a:lnTo>
                    <a:pt x="4201670" y="2845767"/>
                  </a:lnTo>
                  <a:lnTo>
                    <a:pt x="4195534" y="2846955"/>
                  </a:lnTo>
                  <a:close/>
                </a:path>
              </a:pathLst>
            </a:custGeom>
            <a:solidFill>
              <a:srgbClr val="41b93b"/>
            </a:solidFill>
            <a:ln w="0">
              <a:noFill/>
            </a:ln>
          </p:spPr>
          <p:style>
            <a:lnRef idx="0"/>
            <a:fillRef idx="0"/>
            <a:effectRef idx="0"/>
            <a:fontRef idx="minor"/>
          </p:style>
        </p:sp>
        <p:sp>
          <p:nvSpPr>
            <p:cNvPr id="241" name="object 19"/>
            <p:cNvSpPr/>
            <p:nvPr/>
          </p:nvSpPr>
          <p:spPr>
            <a:xfrm>
              <a:off x="1828080" y="6475680"/>
              <a:ext cx="412560" cy="460800"/>
            </a:xfrm>
            <a:prstGeom prst="rect">
              <a:avLst/>
            </a:prstGeom>
            <a:blipFill rotWithShape="0">
              <a:blip r:embed="rId8"/>
              <a:srcRect/>
              <a:stretch/>
            </a:blipFill>
            <a:ln w="0">
              <a:noFill/>
            </a:ln>
          </p:spPr>
          <p:style>
            <a:lnRef idx="0"/>
            <a:fillRef idx="0"/>
            <a:effectRef idx="0"/>
            <a:fontRef idx="minor"/>
          </p:style>
        </p:sp>
        <p:sp>
          <p:nvSpPr>
            <p:cNvPr id="242" name="object 20"/>
            <p:cNvSpPr/>
            <p:nvPr/>
          </p:nvSpPr>
          <p:spPr>
            <a:xfrm>
              <a:off x="1819080" y="6511320"/>
              <a:ext cx="340560" cy="427680"/>
            </a:xfrm>
            <a:custGeom>
              <a:avLst/>
              <a:gdLst/>
              <a:ahLst/>
              <a:rect l="l" t="t" r="r" b="b"/>
              <a:pathLst>
                <a:path w="461644" h="759460">
                  <a:moveTo>
                    <a:pt x="307064" y="688767"/>
                  </a:moveTo>
                  <a:lnTo>
                    <a:pt x="151824" y="599559"/>
                  </a:lnTo>
                  <a:lnTo>
                    <a:pt x="151824" y="598575"/>
                  </a:lnTo>
                  <a:lnTo>
                    <a:pt x="47076" y="538460"/>
                  </a:lnTo>
                  <a:lnTo>
                    <a:pt x="26479" y="522954"/>
                  </a:lnTo>
                  <a:lnTo>
                    <a:pt x="11767" y="504050"/>
                  </a:lnTo>
                  <a:lnTo>
                    <a:pt x="2941" y="481744"/>
                  </a:lnTo>
                  <a:lnTo>
                    <a:pt x="0" y="456033"/>
                  </a:lnTo>
                  <a:lnTo>
                    <a:pt x="0" y="36627"/>
                  </a:lnTo>
                  <a:lnTo>
                    <a:pt x="18681" y="0"/>
                  </a:lnTo>
                  <a:lnTo>
                    <a:pt x="26687" y="632"/>
                  </a:lnTo>
                  <a:lnTo>
                    <a:pt x="36151" y="3636"/>
                  </a:lnTo>
                  <a:lnTo>
                    <a:pt x="47076" y="9013"/>
                  </a:lnTo>
                  <a:lnTo>
                    <a:pt x="191129" y="92386"/>
                  </a:lnTo>
                  <a:lnTo>
                    <a:pt x="191979" y="92386"/>
                  </a:lnTo>
                  <a:lnTo>
                    <a:pt x="224593" y="111288"/>
                  </a:lnTo>
                  <a:lnTo>
                    <a:pt x="224593" y="112273"/>
                  </a:lnTo>
                  <a:lnTo>
                    <a:pt x="310309" y="161251"/>
                  </a:lnTo>
                  <a:lnTo>
                    <a:pt x="24256" y="161251"/>
                  </a:lnTo>
                  <a:lnTo>
                    <a:pt x="24256" y="360538"/>
                  </a:lnTo>
                  <a:lnTo>
                    <a:pt x="45097" y="372659"/>
                  </a:lnTo>
                  <a:lnTo>
                    <a:pt x="90242" y="372659"/>
                  </a:lnTo>
                  <a:lnTo>
                    <a:pt x="90242" y="398341"/>
                  </a:lnTo>
                  <a:lnTo>
                    <a:pt x="111083" y="410463"/>
                  </a:lnTo>
                  <a:lnTo>
                    <a:pt x="158655" y="410463"/>
                  </a:lnTo>
                  <a:lnTo>
                    <a:pt x="158655" y="437623"/>
                  </a:lnTo>
                  <a:lnTo>
                    <a:pt x="179495" y="449744"/>
                  </a:lnTo>
                  <a:lnTo>
                    <a:pt x="227018" y="449744"/>
                  </a:lnTo>
                  <a:lnTo>
                    <a:pt x="227018" y="477359"/>
                  </a:lnTo>
                  <a:lnTo>
                    <a:pt x="246918" y="489026"/>
                  </a:lnTo>
                  <a:lnTo>
                    <a:pt x="315330" y="489026"/>
                  </a:lnTo>
                  <a:lnTo>
                    <a:pt x="315330" y="528270"/>
                  </a:lnTo>
                  <a:lnTo>
                    <a:pt x="334240" y="539444"/>
                  </a:lnTo>
                  <a:lnTo>
                    <a:pt x="359981" y="539444"/>
                  </a:lnTo>
                  <a:lnTo>
                    <a:pt x="359981" y="553990"/>
                  </a:lnTo>
                  <a:lnTo>
                    <a:pt x="430324" y="594710"/>
                  </a:lnTo>
                  <a:lnTo>
                    <a:pt x="461362" y="594710"/>
                  </a:lnTo>
                  <a:lnTo>
                    <a:pt x="461362" y="688274"/>
                  </a:lnTo>
                  <a:lnTo>
                    <a:pt x="307064" y="688274"/>
                  </a:lnTo>
                  <a:lnTo>
                    <a:pt x="307064" y="688767"/>
                  </a:lnTo>
                  <a:close/>
                </a:path>
                <a:path w="461644" h="759460">
                  <a:moveTo>
                    <a:pt x="191979" y="92386"/>
                  </a:moveTo>
                  <a:lnTo>
                    <a:pt x="191129" y="92386"/>
                  </a:lnTo>
                  <a:lnTo>
                    <a:pt x="191129" y="91894"/>
                  </a:lnTo>
                  <a:lnTo>
                    <a:pt x="191979" y="92386"/>
                  </a:lnTo>
                  <a:close/>
                </a:path>
                <a:path w="461644" h="759460">
                  <a:moveTo>
                    <a:pt x="90242" y="270345"/>
                  </a:moveTo>
                  <a:lnTo>
                    <a:pt x="45097" y="244625"/>
                  </a:lnTo>
                  <a:lnTo>
                    <a:pt x="45097" y="173373"/>
                  </a:lnTo>
                  <a:lnTo>
                    <a:pt x="24256" y="161251"/>
                  </a:lnTo>
                  <a:lnTo>
                    <a:pt x="310309" y="161251"/>
                  </a:lnTo>
                  <a:lnTo>
                    <a:pt x="376469" y="199056"/>
                  </a:lnTo>
                  <a:lnTo>
                    <a:pt x="90242" y="199056"/>
                  </a:lnTo>
                  <a:lnTo>
                    <a:pt x="90242" y="270345"/>
                  </a:lnTo>
                  <a:close/>
                </a:path>
                <a:path w="461644" h="759460">
                  <a:moveTo>
                    <a:pt x="158655" y="410463"/>
                  </a:moveTo>
                  <a:lnTo>
                    <a:pt x="111083" y="410463"/>
                  </a:lnTo>
                  <a:lnTo>
                    <a:pt x="111083" y="211178"/>
                  </a:lnTo>
                  <a:lnTo>
                    <a:pt x="90242" y="199056"/>
                  </a:lnTo>
                  <a:lnTo>
                    <a:pt x="376469" y="199056"/>
                  </a:lnTo>
                  <a:lnTo>
                    <a:pt x="412133" y="219435"/>
                  </a:lnTo>
                  <a:lnTo>
                    <a:pt x="125637" y="219435"/>
                  </a:lnTo>
                  <a:lnTo>
                    <a:pt x="125637" y="257731"/>
                  </a:lnTo>
                  <a:lnTo>
                    <a:pt x="158655" y="276634"/>
                  </a:lnTo>
                  <a:lnTo>
                    <a:pt x="158655" y="410463"/>
                  </a:lnTo>
                  <a:close/>
                </a:path>
                <a:path w="461644" h="759460">
                  <a:moveTo>
                    <a:pt x="227018" y="307658"/>
                  </a:moveTo>
                  <a:lnTo>
                    <a:pt x="212465" y="307658"/>
                  </a:lnTo>
                  <a:lnTo>
                    <a:pt x="212465" y="269361"/>
                  </a:lnTo>
                  <a:lnTo>
                    <a:pt x="125637" y="219435"/>
                  </a:lnTo>
                  <a:lnTo>
                    <a:pt x="412133" y="219435"/>
                  </a:lnTo>
                  <a:lnTo>
                    <a:pt x="413791" y="220382"/>
                  </a:lnTo>
                  <a:lnTo>
                    <a:pt x="434609" y="235909"/>
                  </a:lnTo>
                  <a:lnTo>
                    <a:pt x="449474" y="254820"/>
                  </a:lnTo>
                  <a:lnTo>
                    <a:pt x="458391" y="277119"/>
                  </a:lnTo>
                  <a:lnTo>
                    <a:pt x="458506" y="278111"/>
                  </a:lnTo>
                  <a:lnTo>
                    <a:pt x="227018" y="278111"/>
                  </a:lnTo>
                  <a:lnTo>
                    <a:pt x="227018" y="307658"/>
                  </a:lnTo>
                  <a:close/>
                </a:path>
                <a:path w="461644" h="759460">
                  <a:moveTo>
                    <a:pt x="281372" y="408039"/>
                  </a:moveTo>
                  <a:lnTo>
                    <a:pt x="237216" y="283907"/>
                  </a:lnTo>
                  <a:lnTo>
                    <a:pt x="227018" y="278111"/>
                  </a:lnTo>
                  <a:lnTo>
                    <a:pt x="458506" y="278111"/>
                  </a:lnTo>
                  <a:lnTo>
                    <a:pt x="461362" y="302809"/>
                  </a:lnTo>
                  <a:lnTo>
                    <a:pt x="461362" y="334818"/>
                  </a:lnTo>
                  <a:lnTo>
                    <a:pt x="325033" y="334818"/>
                  </a:lnTo>
                  <a:lnTo>
                    <a:pt x="281372" y="408039"/>
                  </a:lnTo>
                  <a:close/>
                </a:path>
                <a:path w="461644" h="759460">
                  <a:moveTo>
                    <a:pt x="90242" y="372659"/>
                  </a:moveTo>
                  <a:lnTo>
                    <a:pt x="45097" y="372659"/>
                  </a:lnTo>
                  <a:lnTo>
                    <a:pt x="45097" y="283414"/>
                  </a:lnTo>
                  <a:lnTo>
                    <a:pt x="90242" y="309134"/>
                  </a:lnTo>
                  <a:lnTo>
                    <a:pt x="90242" y="372659"/>
                  </a:lnTo>
                  <a:close/>
                </a:path>
                <a:path w="461644" h="759460">
                  <a:moveTo>
                    <a:pt x="227018" y="449744"/>
                  </a:moveTo>
                  <a:lnTo>
                    <a:pt x="179495" y="449744"/>
                  </a:lnTo>
                  <a:lnTo>
                    <a:pt x="179495" y="288756"/>
                  </a:lnTo>
                  <a:lnTo>
                    <a:pt x="212465" y="307658"/>
                  </a:lnTo>
                  <a:lnTo>
                    <a:pt x="227018" y="307658"/>
                  </a:lnTo>
                  <a:lnTo>
                    <a:pt x="227018" y="449744"/>
                  </a:lnTo>
                  <a:close/>
                </a:path>
                <a:path w="461644" h="759460">
                  <a:moveTo>
                    <a:pt x="359981" y="539444"/>
                  </a:moveTo>
                  <a:lnTo>
                    <a:pt x="334240" y="539444"/>
                  </a:lnTo>
                  <a:lnTo>
                    <a:pt x="334240" y="340158"/>
                  </a:lnTo>
                  <a:lnTo>
                    <a:pt x="325033" y="334818"/>
                  </a:lnTo>
                  <a:lnTo>
                    <a:pt x="461362" y="334818"/>
                  </a:lnTo>
                  <a:lnTo>
                    <a:pt x="461362" y="354704"/>
                  </a:lnTo>
                  <a:lnTo>
                    <a:pt x="359981" y="354704"/>
                  </a:lnTo>
                  <a:lnTo>
                    <a:pt x="359981" y="539444"/>
                  </a:lnTo>
                  <a:close/>
                </a:path>
                <a:path w="461644" h="759460">
                  <a:moveTo>
                    <a:pt x="461362" y="594710"/>
                  </a:moveTo>
                  <a:lnTo>
                    <a:pt x="430324" y="594710"/>
                  </a:lnTo>
                  <a:lnTo>
                    <a:pt x="430324" y="556414"/>
                  </a:lnTo>
                  <a:lnTo>
                    <a:pt x="380822" y="527815"/>
                  </a:lnTo>
                  <a:lnTo>
                    <a:pt x="380822" y="366825"/>
                  </a:lnTo>
                  <a:lnTo>
                    <a:pt x="359981" y="354704"/>
                  </a:lnTo>
                  <a:lnTo>
                    <a:pt x="461362" y="354704"/>
                  </a:lnTo>
                  <a:lnTo>
                    <a:pt x="461362" y="594710"/>
                  </a:lnTo>
                  <a:close/>
                </a:path>
                <a:path w="461644" h="759460">
                  <a:moveTo>
                    <a:pt x="315330" y="489026"/>
                  </a:moveTo>
                  <a:lnTo>
                    <a:pt x="246918" y="489026"/>
                  </a:lnTo>
                  <a:lnTo>
                    <a:pt x="246918" y="363417"/>
                  </a:lnTo>
                  <a:lnTo>
                    <a:pt x="281372" y="457510"/>
                  </a:lnTo>
                  <a:lnTo>
                    <a:pt x="315330" y="457510"/>
                  </a:lnTo>
                  <a:lnTo>
                    <a:pt x="315330" y="489026"/>
                  </a:lnTo>
                  <a:close/>
                </a:path>
                <a:path w="461644" h="759460">
                  <a:moveTo>
                    <a:pt x="315330" y="457510"/>
                  </a:moveTo>
                  <a:lnTo>
                    <a:pt x="281372" y="457510"/>
                  </a:lnTo>
                  <a:lnTo>
                    <a:pt x="315330" y="402698"/>
                  </a:lnTo>
                  <a:lnTo>
                    <a:pt x="315330" y="457510"/>
                  </a:lnTo>
                  <a:close/>
                </a:path>
                <a:path w="461644" h="759460">
                  <a:moveTo>
                    <a:pt x="440375" y="759231"/>
                  </a:moveTo>
                  <a:lnTo>
                    <a:pt x="432730" y="758229"/>
                  </a:lnTo>
                  <a:lnTo>
                    <a:pt x="423870" y="755109"/>
                  </a:lnTo>
                  <a:lnTo>
                    <a:pt x="413791" y="749866"/>
                  </a:lnTo>
                  <a:lnTo>
                    <a:pt x="307064" y="688274"/>
                  </a:lnTo>
                  <a:lnTo>
                    <a:pt x="461362" y="688274"/>
                  </a:lnTo>
                  <a:lnTo>
                    <a:pt x="461362" y="723199"/>
                  </a:lnTo>
                  <a:lnTo>
                    <a:pt x="460815" y="733932"/>
                  </a:lnTo>
                  <a:lnTo>
                    <a:pt x="440375" y="759231"/>
                  </a:lnTo>
                  <a:close/>
                </a:path>
              </a:pathLst>
            </a:custGeom>
            <a:solidFill>
              <a:srgbClr val="5eccf5"/>
            </a:solidFill>
            <a:ln w="0">
              <a:noFill/>
            </a:ln>
          </p:spPr>
          <p:style>
            <a:lnRef idx="0"/>
            <a:fillRef idx="0"/>
            <a:effectRef idx="0"/>
            <a:fontRef idx="minor"/>
          </p:style>
        </p:sp>
        <p:sp>
          <p:nvSpPr>
            <p:cNvPr id="243" name="object 21"/>
            <p:cNvSpPr/>
            <p:nvPr/>
          </p:nvSpPr>
          <p:spPr>
            <a:xfrm>
              <a:off x="3237480" y="6491160"/>
              <a:ext cx="385920" cy="431280"/>
            </a:xfrm>
            <a:prstGeom prst="rect">
              <a:avLst/>
            </a:prstGeom>
            <a:blipFill rotWithShape="0">
              <a:blip r:embed="rId9"/>
              <a:srcRect/>
              <a:stretch/>
            </a:blipFill>
            <a:ln w="0">
              <a:noFill/>
            </a:ln>
          </p:spPr>
          <p:style>
            <a:lnRef idx="0"/>
            <a:fillRef idx="0"/>
            <a:effectRef idx="0"/>
            <a:fontRef idx="minor"/>
          </p:style>
        </p:sp>
        <p:sp>
          <p:nvSpPr>
            <p:cNvPr id="244" name="object 22"/>
            <p:cNvSpPr/>
            <p:nvPr/>
          </p:nvSpPr>
          <p:spPr>
            <a:xfrm>
              <a:off x="3229200" y="6524280"/>
              <a:ext cx="318600" cy="400320"/>
            </a:xfrm>
            <a:custGeom>
              <a:avLst/>
              <a:gdLst/>
              <a:ahLst/>
              <a:rect l="l" t="t" r="r" b="b"/>
              <a:pathLst>
                <a:path w="431800" h="710564">
                  <a:moveTo>
                    <a:pt x="287212" y="645004"/>
                  </a:moveTo>
                  <a:lnTo>
                    <a:pt x="142122" y="561101"/>
                  </a:lnTo>
                  <a:lnTo>
                    <a:pt x="142122" y="560153"/>
                  </a:lnTo>
                  <a:lnTo>
                    <a:pt x="44156" y="503901"/>
                  </a:lnTo>
                  <a:lnTo>
                    <a:pt x="11035" y="471780"/>
                  </a:lnTo>
                  <a:lnTo>
                    <a:pt x="91" y="427611"/>
                  </a:lnTo>
                  <a:lnTo>
                    <a:pt x="0" y="34078"/>
                  </a:lnTo>
                  <a:lnTo>
                    <a:pt x="696" y="22224"/>
                  </a:lnTo>
                  <a:lnTo>
                    <a:pt x="2785" y="12855"/>
                  </a:lnTo>
                  <a:lnTo>
                    <a:pt x="6266" y="5973"/>
                  </a:lnTo>
                  <a:lnTo>
                    <a:pt x="11138" y="1577"/>
                  </a:lnTo>
                  <a:lnTo>
                    <a:pt x="17386" y="0"/>
                  </a:lnTo>
                  <a:lnTo>
                    <a:pt x="24976" y="606"/>
                  </a:lnTo>
                  <a:lnTo>
                    <a:pt x="33902" y="3393"/>
                  </a:lnTo>
                  <a:lnTo>
                    <a:pt x="44156" y="8357"/>
                  </a:lnTo>
                  <a:lnTo>
                    <a:pt x="179001" y="86427"/>
                  </a:lnTo>
                  <a:lnTo>
                    <a:pt x="179828" y="86427"/>
                  </a:lnTo>
                  <a:lnTo>
                    <a:pt x="210039" y="104383"/>
                  </a:lnTo>
                  <a:lnTo>
                    <a:pt x="210039" y="104838"/>
                  </a:lnTo>
                  <a:lnTo>
                    <a:pt x="282032" y="146051"/>
                  </a:lnTo>
                  <a:lnTo>
                    <a:pt x="33463" y="146051"/>
                  </a:lnTo>
                  <a:lnTo>
                    <a:pt x="33463" y="393331"/>
                  </a:lnTo>
                  <a:lnTo>
                    <a:pt x="59204" y="408369"/>
                  </a:lnTo>
                  <a:lnTo>
                    <a:pt x="149398" y="408369"/>
                  </a:lnTo>
                  <a:lnTo>
                    <a:pt x="149398" y="460264"/>
                  </a:lnTo>
                  <a:lnTo>
                    <a:pt x="175139" y="474810"/>
                  </a:lnTo>
                  <a:lnTo>
                    <a:pt x="230434" y="474810"/>
                  </a:lnTo>
                  <a:lnTo>
                    <a:pt x="230434" y="506818"/>
                  </a:lnTo>
                  <a:lnTo>
                    <a:pt x="256126" y="521819"/>
                  </a:lnTo>
                  <a:lnTo>
                    <a:pt x="287659" y="521819"/>
                  </a:lnTo>
                  <a:lnTo>
                    <a:pt x="287659" y="539773"/>
                  </a:lnTo>
                  <a:lnTo>
                    <a:pt x="313399" y="554812"/>
                  </a:lnTo>
                  <a:lnTo>
                    <a:pt x="431265" y="554812"/>
                  </a:lnTo>
                  <a:lnTo>
                    <a:pt x="431265" y="644019"/>
                  </a:lnTo>
                  <a:lnTo>
                    <a:pt x="287212" y="644019"/>
                  </a:lnTo>
                  <a:lnTo>
                    <a:pt x="287212" y="645004"/>
                  </a:lnTo>
                  <a:close/>
                </a:path>
                <a:path w="431800" h="710564">
                  <a:moveTo>
                    <a:pt x="179828" y="86427"/>
                  </a:moveTo>
                  <a:lnTo>
                    <a:pt x="179001" y="86427"/>
                  </a:lnTo>
                  <a:lnTo>
                    <a:pt x="179001" y="85936"/>
                  </a:lnTo>
                  <a:lnTo>
                    <a:pt x="179828" y="86427"/>
                  </a:lnTo>
                  <a:close/>
                </a:path>
                <a:path w="431800" h="710564">
                  <a:moveTo>
                    <a:pt x="149398" y="333404"/>
                  </a:moveTo>
                  <a:lnTo>
                    <a:pt x="108852" y="333404"/>
                  </a:lnTo>
                  <a:lnTo>
                    <a:pt x="114993" y="330791"/>
                  </a:lnTo>
                  <a:lnTo>
                    <a:pt x="120446" y="328858"/>
                  </a:lnTo>
                  <a:lnTo>
                    <a:pt x="124841" y="324162"/>
                  </a:lnTo>
                  <a:lnTo>
                    <a:pt x="133903" y="277456"/>
                  </a:lnTo>
                  <a:lnTo>
                    <a:pt x="132699" y="255396"/>
                  </a:lnTo>
                  <a:lnTo>
                    <a:pt x="123253" y="217913"/>
                  </a:lnTo>
                  <a:lnTo>
                    <a:pt x="101158" y="185661"/>
                  </a:lnTo>
                  <a:lnTo>
                    <a:pt x="33463" y="146051"/>
                  </a:lnTo>
                  <a:lnTo>
                    <a:pt x="282032" y="146051"/>
                  </a:lnTo>
                  <a:lnTo>
                    <a:pt x="387109" y="206204"/>
                  </a:lnTo>
                  <a:lnTo>
                    <a:pt x="395419" y="212491"/>
                  </a:lnTo>
                  <a:lnTo>
                    <a:pt x="149398" y="212491"/>
                  </a:lnTo>
                  <a:lnTo>
                    <a:pt x="149398" y="333404"/>
                  </a:lnTo>
                  <a:close/>
                </a:path>
                <a:path w="431800" h="710564">
                  <a:moveTo>
                    <a:pt x="98315" y="282796"/>
                  </a:moveTo>
                  <a:lnTo>
                    <a:pt x="95734" y="282494"/>
                  </a:lnTo>
                  <a:lnTo>
                    <a:pt x="93163" y="280865"/>
                  </a:lnTo>
                  <a:lnTo>
                    <a:pt x="59204" y="261470"/>
                  </a:lnTo>
                  <a:lnTo>
                    <a:pt x="59204" y="208628"/>
                  </a:lnTo>
                  <a:lnTo>
                    <a:pt x="93163" y="228023"/>
                  </a:lnTo>
                  <a:lnTo>
                    <a:pt x="108658" y="269387"/>
                  </a:lnTo>
                  <a:lnTo>
                    <a:pt x="107862" y="274236"/>
                  </a:lnTo>
                  <a:lnTo>
                    <a:pt x="106232" y="277456"/>
                  </a:lnTo>
                  <a:lnTo>
                    <a:pt x="104942" y="279728"/>
                  </a:lnTo>
                  <a:lnTo>
                    <a:pt x="103166" y="281168"/>
                  </a:lnTo>
                  <a:lnTo>
                    <a:pt x="100886" y="281812"/>
                  </a:lnTo>
                  <a:lnTo>
                    <a:pt x="98315" y="282796"/>
                  </a:lnTo>
                  <a:close/>
                </a:path>
                <a:path w="431800" h="710564">
                  <a:moveTo>
                    <a:pt x="230434" y="347269"/>
                  </a:moveTo>
                  <a:lnTo>
                    <a:pt x="175139" y="315298"/>
                  </a:lnTo>
                  <a:lnTo>
                    <a:pt x="175139" y="227037"/>
                  </a:lnTo>
                  <a:lnTo>
                    <a:pt x="149398" y="212491"/>
                  </a:lnTo>
                  <a:lnTo>
                    <a:pt x="395419" y="212491"/>
                  </a:lnTo>
                  <a:lnTo>
                    <a:pt x="406436" y="220827"/>
                  </a:lnTo>
                  <a:lnTo>
                    <a:pt x="420234" y="238553"/>
                  </a:lnTo>
                  <a:lnTo>
                    <a:pt x="428377" y="259046"/>
                  </a:lnTo>
                  <a:lnTo>
                    <a:pt x="230434" y="259046"/>
                  </a:lnTo>
                  <a:lnTo>
                    <a:pt x="230434" y="347269"/>
                  </a:lnTo>
                  <a:close/>
                </a:path>
                <a:path w="431800" h="710564">
                  <a:moveTo>
                    <a:pt x="287659" y="521819"/>
                  </a:moveTo>
                  <a:lnTo>
                    <a:pt x="256126" y="521819"/>
                  </a:lnTo>
                  <a:lnTo>
                    <a:pt x="256126" y="274084"/>
                  </a:lnTo>
                  <a:lnTo>
                    <a:pt x="230434" y="259046"/>
                  </a:lnTo>
                  <a:lnTo>
                    <a:pt x="428377" y="259046"/>
                  </a:lnTo>
                  <a:lnTo>
                    <a:pt x="428508" y="259376"/>
                  </a:lnTo>
                  <a:lnTo>
                    <a:pt x="431208" y="282796"/>
                  </a:lnTo>
                  <a:lnTo>
                    <a:pt x="431265" y="292494"/>
                  </a:lnTo>
                  <a:lnTo>
                    <a:pt x="287659" y="292494"/>
                  </a:lnTo>
                  <a:lnTo>
                    <a:pt x="287659" y="521819"/>
                  </a:lnTo>
                  <a:close/>
                </a:path>
                <a:path w="431800" h="710564">
                  <a:moveTo>
                    <a:pt x="431265" y="479810"/>
                  </a:moveTo>
                  <a:lnTo>
                    <a:pt x="363008" y="479810"/>
                  </a:lnTo>
                  <a:lnTo>
                    <a:pt x="369189" y="477234"/>
                  </a:lnTo>
                  <a:lnTo>
                    <a:pt x="374680" y="475302"/>
                  </a:lnTo>
                  <a:lnTo>
                    <a:pt x="379037" y="470757"/>
                  </a:lnTo>
                  <a:lnTo>
                    <a:pt x="387951" y="429240"/>
                  </a:lnTo>
                  <a:lnTo>
                    <a:pt x="388073" y="423899"/>
                  </a:lnTo>
                  <a:lnTo>
                    <a:pt x="386919" y="402382"/>
                  </a:lnTo>
                  <a:lnTo>
                    <a:pt x="377469" y="364555"/>
                  </a:lnTo>
                  <a:lnTo>
                    <a:pt x="354892" y="332104"/>
                  </a:lnTo>
                  <a:lnTo>
                    <a:pt x="287659" y="292494"/>
                  </a:lnTo>
                  <a:lnTo>
                    <a:pt x="431265" y="292494"/>
                  </a:lnTo>
                  <a:lnTo>
                    <a:pt x="431265" y="479810"/>
                  </a:lnTo>
                  <a:close/>
                </a:path>
                <a:path w="431800" h="710564">
                  <a:moveTo>
                    <a:pt x="149398" y="408369"/>
                  </a:moveTo>
                  <a:lnTo>
                    <a:pt x="59204" y="408369"/>
                  </a:lnTo>
                  <a:lnTo>
                    <a:pt x="59204" y="308025"/>
                  </a:lnTo>
                  <a:lnTo>
                    <a:pt x="102710" y="332912"/>
                  </a:lnTo>
                  <a:lnTo>
                    <a:pt x="108852" y="333404"/>
                  </a:lnTo>
                  <a:lnTo>
                    <a:pt x="149398" y="333404"/>
                  </a:lnTo>
                  <a:lnTo>
                    <a:pt x="149398" y="408369"/>
                  </a:lnTo>
                  <a:close/>
                </a:path>
                <a:path w="431800" h="710564">
                  <a:moveTo>
                    <a:pt x="352549" y="429240"/>
                  </a:moveTo>
                  <a:lnTo>
                    <a:pt x="349929" y="428899"/>
                  </a:lnTo>
                  <a:lnTo>
                    <a:pt x="347358" y="427271"/>
                  </a:lnTo>
                  <a:lnTo>
                    <a:pt x="313399" y="407876"/>
                  </a:lnTo>
                  <a:lnTo>
                    <a:pt x="313399" y="355034"/>
                  </a:lnTo>
                  <a:lnTo>
                    <a:pt x="347358" y="374429"/>
                  </a:lnTo>
                  <a:lnTo>
                    <a:pt x="362853" y="416286"/>
                  </a:lnTo>
                  <a:lnTo>
                    <a:pt x="362057" y="420982"/>
                  </a:lnTo>
                  <a:lnTo>
                    <a:pt x="360427" y="423899"/>
                  </a:lnTo>
                  <a:lnTo>
                    <a:pt x="358797" y="426172"/>
                  </a:lnTo>
                  <a:lnTo>
                    <a:pt x="357061" y="427611"/>
                  </a:lnTo>
                  <a:lnTo>
                    <a:pt x="355130" y="428255"/>
                  </a:lnTo>
                  <a:lnTo>
                    <a:pt x="352549" y="429240"/>
                  </a:lnTo>
                  <a:close/>
                </a:path>
                <a:path w="431800" h="710564">
                  <a:moveTo>
                    <a:pt x="230434" y="474810"/>
                  </a:moveTo>
                  <a:lnTo>
                    <a:pt x="175139" y="474810"/>
                  </a:lnTo>
                  <a:lnTo>
                    <a:pt x="175139" y="363784"/>
                  </a:lnTo>
                  <a:lnTo>
                    <a:pt x="230434" y="395755"/>
                  </a:lnTo>
                  <a:lnTo>
                    <a:pt x="230434" y="474810"/>
                  </a:lnTo>
                  <a:close/>
                </a:path>
                <a:path w="431800" h="710564">
                  <a:moveTo>
                    <a:pt x="431265" y="554812"/>
                  </a:moveTo>
                  <a:lnTo>
                    <a:pt x="313399" y="554812"/>
                  </a:lnTo>
                  <a:lnTo>
                    <a:pt x="313399" y="454431"/>
                  </a:lnTo>
                  <a:lnTo>
                    <a:pt x="350279" y="475757"/>
                  </a:lnTo>
                  <a:lnTo>
                    <a:pt x="356721" y="479318"/>
                  </a:lnTo>
                  <a:lnTo>
                    <a:pt x="363008" y="479810"/>
                  </a:lnTo>
                  <a:lnTo>
                    <a:pt x="431265" y="479810"/>
                  </a:lnTo>
                  <a:lnTo>
                    <a:pt x="431265" y="554812"/>
                  </a:lnTo>
                  <a:close/>
                </a:path>
                <a:path w="431800" h="710564">
                  <a:moveTo>
                    <a:pt x="411779" y="710441"/>
                  </a:moveTo>
                  <a:lnTo>
                    <a:pt x="404708" y="709471"/>
                  </a:lnTo>
                  <a:lnTo>
                    <a:pt x="396481" y="706559"/>
                  </a:lnTo>
                  <a:lnTo>
                    <a:pt x="387109" y="701711"/>
                  </a:lnTo>
                  <a:lnTo>
                    <a:pt x="287212" y="644019"/>
                  </a:lnTo>
                  <a:lnTo>
                    <a:pt x="431265" y="644019"/>
                  </a:lnTo>
                  <a:lnTo>
                    <a:pt x="431265" y="676975"/>
                  </a:lnTo>
                  <a:lnTo>
                    <a:pt x="430782" y="686833"/>
                  </a:lnTo>
                  <a:lnTo>
                    <a:pt x="417701" y="709475"/>
                  </a:lnTo>
                  <a:lnTo>
                    <a:pt x="411779" y="710441"/>
                  </a:lnTo>
                  <a:close/>
                </a:path>
              </a:pathLst>
            </a:custGeom>
            <a:solidFill>
              <a:srgbClr val="ef2a9e"/>
            </a:solidFill>
            <a:ln w="0">
              <a:noFill/>
            </a:ln>
          </p:spPr>
          <p:style>
            <a:lnRef idx="0"/>
            <a:fillRef idx="0"/>
            <a:effectRef idx="0"/>
            <a:fontRef idx="minor"/>
          </p:style>
        </p:sp>
        <p:sp>
          <p:nvSpPr>
            <p:cNvPr id="245" name="object 23"/>
            <p:cNvSpPr/>
            <p:nvPr/>
          </p:nvSpPr>
          <p:spPr>
            <a:xfrm>
              <a:off x="4032720" y="7791120"/>
              <a:ext cx="385920" cy="431280"/>
            </a:xfrm>
            <a:prstGeom prst="rect">
              <a:avLst/>
            </a:prstGeom>
            <a:blipFill rotWithShape="0">
              <a:blip r:embed="rId10"/>
              <a:srcRect/>
              <a:stretch/>
            </a:blipFill>
            <a:ln w="0">
              <a:noFill/>
            </a:ln>
          </p:spPr>
          <p:style>
            <a:lnRef idx="0"/>
            <a:fillRef idx="0"/>
            <a:effectRef idx="0"/>
            <a:fontRef idx="minor"/>
          </p:style>
        </p:sp>
        <p:sp>
          <p:nvSpPr>
            <p:cNvPr id="246" name="object 24"/>
            <p:cNvSpPr/>
            <p:nvPr/>
          </p:nvSpPr>
          <p:spPr>
            <a:xfrm>
              <a:off x="1030680" y="6741360"/>
              <a:ext cx="3317040" cy="1023840"/>
            </a:xfrm>
            <a:custGeom>
              <a:avLst/>
              <a:gdLst/>
              <a:ahLst/>
              <a:rect l="l" t="t" r="r" b="b"/>
              <a:pathLst>
                <a:path w="4490720" h="1816734">
                  <a:moveTo>
                    <a:pt x="204737" y="1768417"/>
                  </a:moveTo>
                  <a:lnTo>
                    <a:pt x="101383" y="1708798"/>
                  </a:lnTo>
                  <a:lnTo>
                    <a:pt x="101383" y="1708303"/>
                  </a:lnTo>
                  <a:lnTo>
                    <a:pt x="31533" y="1668079"/>
                  </a:lnTo>
                  <a:lnTo>
                    <a:pt x="17732" y="1657744"/>
                  </a:lnTo>
                  <a:lnTo>
                    <a:pt x="7878" y="1645157"/>
                  </a:lnTo>
                  <a:lnTo>
                    <a:pt x="1969" y="1630327"/>
                  </a:lnTo>
                  <a:lnTo>
                    <a:pt x="0" y="1613261"/>
                  </a:lnTo>
                  <a:lnTo>
                    <a:pt x="0" y="1320908"/>
                  </a:lnTo>
                  <a:lnTo>
                    <a:pt x="2728" y="1313141"/>
                  </a:lnTo>
                  <a:lnTo>
                    <a:pt x="8262" y="1310222"/>
                  </a:lnTo>
                  <a:lnTo>
                    <a:pt x="13416" y="1307652"/>
                  </a:lnTo>
                  <a:lnTo>
                    <a:pt x="21186" y="1309281"/>
                  </a:lnTo>
                  <a:lnTo>
                    <a:pt x="31533" y="1315071"/>
                  </a:lnTo>
                  <a:lnTo>
                    <a:pt x="127572" y="1370830"/>
                  </a:lnTo>
                  <a:lnTo>
                    <a:pt x="128334" y="1370830"/>
                  </a:lnTo>
                  <a:lnTo>
                    <a:pt x="149895" y="1383446"/>
                  </a:lnTo>
                  <a:lnTo>
                    <a:pt x="149895" y="1383940"/>
                  </a:lnTo>
                  <a:lnTo>
                    <a:pt x="276027" y="1456175"/>
                  </a:lnTo>
                  <a:lnTo>
                    <a:pt x="289829" y="1466525"/>
                  </a:lnTo>
                  <a:lnTo>
                    <a:pt x="299682" y="1479107"/>
                  </a:lnTo>
                  <a:lnTo>
                    <a:pt x="305592" y="1493924"/>
                  </a:lnTo>
                  <a:lnTo>
                    <a:pt x="307561" y="1510984"/>
                  </a:lnTo>
                  <a:lnTo>
                    <a:pt x="307561" y="1767961"/>
                  </a:lnTo>
                  <a:lnTo>
                    <a:pt x="204737" y="1767961"/>
                  </a:lnTo>
                  <a:lnTo>
                    <a:pt x="204737" y="1768417"/>
                  </a:lnTo>
                  <a:close/>
                </a:path>
                <a:path w="4490720" h="1816734">
                  <a:moveTo>
                    <a:pt x="128334" y="1370830"/>
                  </a:moveTo>
                  <a:lnTo>
                    <a:pt x="127572" y="1370830"/>
                  </a:lnTo>
                  <a:lnTo>
                    <a:pt x="127572" y="1370384"/>
                  </a:lnTo>
                  <a:lnTo>
                    <a:pt x="128334" y="1370830"/>
                  </a:lnTo>
                  <a:close/>
                </a:path>
                <a:path w="4490720" h="1816734">
                  <a:moveTo>
                    <a:pt x="292704" y="1816447"/>
                  </a:moveTo>
                  <a:lnTo>
                    <a:pt x="285427" y="1814673"/>
                  </a:lnTo>
                  <a:lnTo>
                    <a:pt x="204737" y="1767961"/>
                  </a:lnTo>
                  <a:lnTo>
                    <a:pt x="307561" y="1767961"/>
                  </a:lnTo>
                  <a:lnTo>
                    <a:pt x="307561" y="1801562"/>
                  </a:lnTo>
                  <a:lnTo>
                    <a:pt x="305628" y="1808689"/>
                  </a:lnTo>
                  <a:lnTo>
                    <a:pt x="300777" y="1813538"/>
                  </a:lnTo>
                  <a:lnTo>
                    <a:pt x="299488" y="1814178"/>
                  </a:lnTo>
                  <a:lnTo>
                    <a:pt x="297858" y="1814479"/>
                  </a:lnTo>
                  <a:lnTo>
                    <a:pt x="292704" y="1816447"/>
                  </a:lnTo>
                  <a:close/>
                </a:path>
                <a:path w="4490720" h="1816734">
                  <a:moveTo>
                    <a:pt x="1016490" y="1321704"/>
                  </a:moveTo>
                  <a:lnTo>
                    <a:pt x="1011784" y="1320608"/>
                  </a:lnTo>
                  <a:lnTo>
                    <a:pt x="896040" y="1254007"/>
                  </a:lnTo>
                  <a:lnTo>
                    <a:pt x="896040" y="1253522"/>
                  </a:lnTo>
                  <a:lnTo>
                    <a:pt x="851885" y="1228290"/>
                  </a:lnTo>
                  <a:lnTo>
                    <a:pt x="843180" y="1221775"/>
                  </a:lnTo>
                  <a:lnTo>
                    <a:pt x="836962" y="1213873"/>
                  </a:lnTo>
                  <a:lnTo>
                    <a:pt x="833231" y="1204570"/>
                  </a:lnTo>
                  <a:lnTo>
                    <a:pt x="831988" y="1193855"/>
                  </a:lnTo>
                  <a:lnTo>
                    <a:pt x="831988" y="1009607"/>
                  </a:lnTo>
                  <a:lnTo>
                    <a:pt x="833769" y="1004759"/>
                  </a:lnTo>
                  <a:lnTo>
                    <a:pt x="837332" y="1002829"/>
                  </a:lnTo>
                  <a:lnTo>
                    <a:pt x="840553" y="1001239"/>
                  </a:lnTo>
                  <a:lnTo>
                    <a:pt x="845404" y="1002189"/>
                  </a:lnTo>
                  <a:lnTo>
                    <a:pt x="851885" y="1005748"/>
                  </a:lnTo>
                  <a:lnTo>
                    <a:pt x="912526" y="1041124"/>
                  </a:lnTo>
                  <a:lnTo>
                    <a:pt x="913305" y="1041124"/>
                  </a:lnTo>
                  <a:lnTo>
                    <a:pt x="926587" y="1048891"/>
                  </a:lnTo>
                  <a:lnTo>
                    <a:pt x="926587" y="1049386"/>
                  </a:lnTo>
                  <a:lnTo>
                    <a:pt x="1005643" y="1094458"/>
                  </a:lnTo>
                  <a:lnTo>
                    <a:pt x="1014352" y="1101008"/>
                  </a:lnTo>
                  <a:lnTo>
                    <a:pt x="1020570" y="1109010"/>
                  </a:lnTo>
                  <a:lnTo>
                    <a:pt x="1024300" y="1118469"/>
                  </a:lnTo>
                  <a:lnTo>
                    <a:pt x="1025542" y="1129388"/>
                  </a:lnTo>
                  <a:lnTo>
                    <a:pt x="1025542" y="1312346"/>
                  </a:lnTo>
                  <a:lnTo>
                    <a:pt x="1024407" y="1316855"/>
                  </a:lnTo>
                  <a:lnTo>
                    <a:pt x="1022176" y="1319473"/>
                  </a:lnTo>
                  <a:lnTo>
                    <a:pt x="1020691" y="1320113"/>
                  </a:lnTo>
                  <a:lnTo>
                    <a:pt x="1019750" y="1320414"/>
                  </a:lnTo>
                  <a:lnTo>
                    <a:pt x="1016490" y="1321704"/>
                  </a:lnTo>
                  <a:close/>
                </a:path>
                <a:path w="4490720" h="1816734">
                  <a:moveTo>
                    <a:pt x="913305" y="1041124"/>
                  </a:moveTo>
                  <a:lnTo>
                    <a:pt x="912526" y="1041124"/>
                  </a:lnTo>
                  <a:lnTo>
                    <a:pt x="912526" y="1040668"/>
                  </a:lnTo>
                  <a:lnTo>
                    <a:pt x="913305" y="1041124"/>
                  </a:lnTo>
                  <a:close/>
                </a:path>
                <a:path w="4490720" h="1816734">
                  <a:moveTo>
                    <a:pt x="4387454" y="1682625"/>
                  </a:moveTo>
                  <a:lnTo>
                    <a:pt x="4284142" y="1622958"/>
                  </a:lnTo>
                  <a:lnTo>
                    <a:pt x="4284142" y="1622502"/>
                  </a:lnTo>
                  <a:lnTo>
                    <a:pt x="4214293" y="1582239"/>
                  </a:lnTo>
                  <a:lnTo>
                    <a:pt x="4200492" y="1571916"/>
                  </a:lnTo>
                  <a:lnTo>
                    <a:pt x="4190639" y="1559345"/>
                  </a:lnTo>
                  <a:lnTo>
                    <a:pt x="4184729" y="1544530"/>
                  </a:lnTo>
                  <a:lnTo>
                    <a:pt x="4182760" y="1527469"/>
                  </a:lnTo>
                  <a:lnTo>
                    <a:pt x="4182760" y="1235068"/>
                  </a:lnTo>
                  <a:lnTo>
                    <a:pt x="4185487" y="1227349"/>
                  </a:lnTo>
                  <a:lnTo>
                    <a:pt x="4190978" y="1224430"/>
                  </a:lnTo>
                  <a:lnTo>
                    <a:pt x="4196130" y="1221851"/>
                  </a:lnTo>
                  <a:lnTo>
                    <a:pt x="4203902" y="1223441"/>
                  </a:lnTo>
                  <a:lnTo>
                    <a:pt x="4214293" y="1229279"/>
                  </a:lnTo>
                  <a:lnTo>
                    <a:pt x="4310329" y="1285038"/>
                  </a:lnTo>
                  <a:lnTo>
                    <a:pt x="4311171" y="1285038"/>
                  </a:lnTo>
                  <a:lnTo>
                    <a:pt x="4332654" y="1297654"/>
                  </a:lnTo>
                  <a:lnTo>
                    <a:pt x="4332654" y="1298100"/>
                  </a:lnTo>
                  <a:lnTo>
                    <a:pt x="4458786" y="1370384"/>
                  </a:lnTo>
                  <a:lnTo>
                    <a:pt x="4472587" y="1380707"/>
                  </a:lnTo>
                  <a:lnTo>
                    <a:pt x="4482441" y="1393278"/>
                  </a:lnTo>
                  <a:lnTo>
                    <a:pt x="4488350" y="1408093"/>
                  </a:lnTo>
                  <a:lnTo>
                    <a:pt x="4490319" y="1425154"/>
                  </a:lnTo>
                  <a:lnTo>
                    <a:pt x="4490319" y="1682131"/>
                  </a:lnTo>
                  <a:lnTo>
                    <a:pt x="4387454" y="1682131"/>
                  </a:lnTo>
                  <a:lnTo>
                    <a:pt x="4387454" y="1682625"/>
                  </a:lnTo>
                  <a:close/>
                </a:path>
                <a:path w="4490720" h="1816734">
                  <a:moveTo>
                    <a:pt x="4311171" y="1285038"/>
                  </a:moveTo>
                  <a:lnTo>
                    <a:pt x="4310329" y="1285038"/>
                  </a:lnTo>
                  <a:lnTo>
                    <a:pt x="4310329" y="1284544"/>
                  </a:lnTo>
                  <a:lnTo>
                    <a:pt x="4311171" y="1285038"/>
                  </a:lnTo>
                  <a:close/>
                </a:path>
                <a:path w="4490720" h="1816734">
                  <a:moveTo>
                    <a:pt x="4475426" y="1730617"/>
                  </a:moveTo>
                  <a:lnTo>
                    <a:pt x="4468149" y="1728833"/>
                  </a:lnTo>
                  <a:lnTo>
                    <a:pt x="4387454" y="1682131"/>
                  </a:lnTo>
                  <a:lnTo>
                    <a:pt x="4490319" y="1682131"/>
                  </a:lnTo>
                  <a:lnTo>
                    <a:pt x="4490319" y="1715770"/>
                  </a:lnTo>
                  <a:lnTo>
                    <a:pt x="4488389" y="1722849"/>
                  </a:lnTo>
                  <a:lnTo>
                    <a:pt x="4483537" y="1727698"/>
                  </a:lnTo>
                  <a:lnTo>
                    <a:pt x="4482247" y="1728348"/>
                  </a:lnTo>
                  <a:lnTo>
                    <a:pt x="4480617" y="1728687"/>
                  </a:lnTo>
                  <a:lnTo>
                    <a:pt x="4475426" y="1730617"/>
                  </a:lnTo>
                  <a:close/>
                </a:path>
                <a:path w="4490720" h="1816734">
                  <a:moveTo>
                    <a:pt x="3779758" y="320463"/>
                  </a:moveTo>
                  <a:lnTo>
                    <a:pt x="3775101" y="319365"/>
                  </a:lnTo>
                  <a:lnTo>
                    <a:pt x="3659272" y="252772"/>
                  </a:lnTo>
                  <a:lnTo>
                    <a:pt x="3659272" y="252279"/>
                  </a:lnTo>
                  <a:lnTo>
                    <a:pt x="3615165" y="227052"/>
                  </a:lnTo>
                  <a:lnTo>
                    <a:pt x="3606440" y="220537"/>
                  </a:lnTo>
                  <a:lnTo>
                    <a:pt x="3600223" y="212633"/>
                  </a:lnTo>
                  <a:lnTo>
                    <a:pt x="3596502" y="203331"/>
                  </a:lnTo>
                  <a:lnTo>
                    <a:pt x="3595265" y="192619"/>
                  </a:lnTo>
                  <a:lnTo>
                    <a:pt x="3595265" y="8371"/>
                  </a:lnTo>
                  <a:lnTo>
                    <a:pt x="3597002" y="3523"/>
                  </a:lnTo>
                  <a:lnTo>
                    <a:pt x="3600611" y="1591"/>
                  </a:lnTo>
                  <a:lnTo>
                    <a:pt x="3603832" y="0"/>
                  </a:lnTo>
                  <a:lnTo>
                    <a:pt x="3608684" y="947"/>
                  </a:lnTo>
                  <a:lnTo>
                    <a:pt x="3615165" y="4507"/>
                  </a:lnTo>
                  <a:lnTo>
                    <a:pt x="3675805" y="39887"/>
                  </a:lnTo>
                  <a:lnTo>
                    <a:pt x="3676583" y="39887"/>
                  </a:lnTo>
                  <a:lnTo>
                    <a:pt x="3689864" y="47653"/>
                  </a:lnTo>
                  <a:lnTo>
                    <a:pt x="3689864" y="48144"/>
                  </a:lnTo>
                  <a:lnTo>
                    <a:pt x="3768920" y="93222"/>
                  </a:lnTo>
                  <a:lnTo>
                    <a:pt x="3777625" y="99771"/>
                  </a:lnTo>
                  <a:lnTo>
                    <a:pt x="3783844" y="107773"/>
                  </a:lnTo>
                  <a:lnTo>
                    <a:pt x="3787576" y="117230"/>
                  </a:lnTo>
                  <a:lnTo>
                    <a:pt x="3788820" y="128147"/>
                  </a:lnTo>
                  <a:lnTo>
                    <a:pt x="3788820" y="311106"/>
                  </a:lnTo>
                  <a:lnTo>
                    <a:pt x="3782979" y="319175"/>
                  </a:lnTo>
                  <a:lnTo>
                    <a:pt x="3779758" y="320463"/>
                  </a:lnTo>
                  <a:close/>
                </a:path>
                <a:path w="4490720" h="1816734">
                  <a:moveTo>
                    <a:pt x="3676583" y="39887"/>
                  </a:moveTo>
                  <a:lnTo>
                    <a:pt x="3675805" y="39887"/>
                  </a:lnTo>
                  <a:lnTo>
                    <a:pt x="3675805" y="39432"/>
                  </a:lnTo>
                  <a:lnTo>
                    <a:pt x="3676583" y="39887"/>
                  </a:lnTo>
                  <a:close/>
                </a:path>
              </a:pathLst>
            </a:custGeom>
            <a:solidFill>
              <a:srgbClr val="456ebe"/>
            </a:solidFill>
            <a:ln w="0">
              <a:noFill/>
            </a:ln>
          </p:spPr>
          <p:style>
            <a:lnRef idx="0"/>
            <a:fillRef idx="0"/>
            <a:effectRef idx="0"/>
            <a:fontRef idx="minor"/>
          </p:style>
        </p:sp>
        <p:sp>
          <p:nvSpPr>
            <p:cNvPr id="247" name="object 25"/>
            <p:cNvSpPr/>
            <p:nvPr/>
          </p:nvSpPr>
          <p:spPr>
            <a:xfrm>
              <a:off x="1694520" y="6508800"/>
              <a:ext cx="2026440" cy="902880"/>
            </a:xfrm>
            <a:custGeom>
              <a:avLst/>
              <a:gdLst/>
              <a:ahLst/>
              <a:rect l="l" t="t" r="r" b="b"/>
              <a:pathLst>
                <a:path w="2743835" h="1602104">
                  <a:moveTo>
                    <a:pt x="461553" y="1157837"/>
                  </a:moveTo>
                  <a:lnTo>
                    <a:pt x="457157" y="1156887"/>
                  </a:lnTo>
                  <a:lnTo>
                    <a:pt x="451656" y="1153629"/>
                  </a:lnTo>
                  <a:lnTo>
                    <a:pt x="304683" y="1068778"/>
                  </a:lnTo>
                  <a:lnTo>
                    <a:pt x="296403" y="1062545"/>
                  </a:lnTo>
                  <a:lnTo>
                    <a:pt x="290494" y="1054975"/>
                  </a:lnTo>
                  <a:lnTo>
                    <a:pt x="286952" y="1046069"/>
                  </a:lnTo>
                  <a:lnTo>
                    <a:pt x="285773" y="1035827"/>
                  </a:lnTo>
                  <a:lnTo>
                    <a:pt x="285773" y="860630"/>
                  </a:lnTo>
                  <a:lnTo>
                    <a:pt x="287364" y="855932"/>
                  </a:lnTo>
                  <a:lnTo>
                    <a:pt x="290624" y="854001"/>
                  </a:lnTo>
                  <a:lnTo>
                    <a:pt x="293845" y="852371"/>
                  </a:lnTo>
                  <a:lnTo>
                    <a:pt x="298541" y="853357"/>
                  </a:lnTo>
                  <a:lnTo>
                    <a:pt x="451656" y="941773"/>
                  </a:lnTo>
                  <a:lnTo>
                    <a:pt x="470566" y="974724"/>
                  </a:lnTo>
                  <a:lnTo>
                    <a:pt x="470566" y="1148974"/>
                  </a:lnTo>
                  <a:lnTo>
                    <a:pt x="469285" y="1153328"/>
                  </a:lnTo>
                  <a:lnTo>
                    <a:pt x="466705" y="1155559"/>
                  </a:lnTo>
                  <a:lnTo>
                    <a:pt x="466404" y="1156247"/>
                  </a:lnTo>
                  <a:lnTo>
                    <a:pt x="465715" y="1156548"/>
                  </a:lnTo>
                  <a:lnTo>
                    <a:pt x="464774" y="1156548"/>
                  </a:lnTo>
                  <a:lnTo>
                    <a:pt x="461553" y="1157837"/>
                  </a:lnTo>
                  <a:close/>
                </a:path>
                <a:path w="2743835" h="1602104">
                  <a:moveTo>
                    <a:pt x="407995" y="1555570"/>
                  </a:moveTo>
                  <a:lnTo>
                    <a:pt x="308544" y="1498376"/>
                  </a:lnTo>
                  <a:lnTo>
                    <a:pt x="308544" y="1497881"/>
                  </a:lnTo>
                  <a:lnTo>
                    <a:pt x="241617" y="1459587"/>
                  </a:lnTo>
                  <a:lnTo>
                    <a:pt x="228453" y="1449552"/>
                  </a:lnTo>
                  <a:lnTo>
                    <a:pt x="219047" y="1437399"/>
                  </a:lnTo>
                  <a:lnTo>
                    <a:pt x="213402" y="1423130"/>
                  </a:lnTo>
                  <a:lnTo>
                    <a:pt x="211520" y="1406746"/>
                  </a:lnTo>
                  <a:lnTo>
                    <a:pt x="211520" y="1126166"/>
                  </a:lnTo>
                  <a:lnTo>
                    <a:pt x="214139" y="1118748"/>
                  </a:lnTo>
                  <a:lnTo>
                    <a:pt x="219291" y="1115829"/>
                  </a:lnTo>
                  <a:lnTo>
                    <a:pt x="224142" y="1113250"/>
                  </a:lnTo>
                  <a:lnTo>
                    <a:pt x="231575" y="1114840"/>
                  </a:lnTo>
                  <a:lnTo>
                    <a:pt x="333790" y="1174012"/>
                  </a:lnTo>
                  <a:lnTo>
                    <a:pt x="334627" y="1174012"/>
                  </a:lnTo>
                  <a:lnTo>
                    <a:pt x="355126" y="1186134"/>
                  </a:lnTo>
                  <a:lnTo>
                    <a:pt x="355126" y="1186629"/>
                  </a:lnTo>
                  <a:lnTo>
                    <a:pt x="476407" y="1255944"/>
                  </a:lnTo>
                  <a:lnTo>
                    <a:pt x="489566" y="1265979"/>
                  </a:lnTo>
                  <a:lnTo>
                    <a:pt x="498973" y="1278132"/>
                  </a:lnTo>
                  <a:lnTo>
                    <a:pt x="504620" y="1292401"/>
                  </a:lnTo>
                  <a:lnTo>
                    <a:pt x="506504" y="1308785"/>
                  </a:lnTo>
                  <a:lnTo>
                    <a:pt x="506504" y="1555114"/>
                  </a:lnTo>
                  <a:lnTo>
                    <a:pt x="407995" y="1555114"/>
                  </a:lnTo>
                  <a:lnTo>
                    <a:pt x="407995" y="1555570"/>
                  </a:lnTo>
                  <a:close/>
                </a:path>
                <a:path w="2743835" h="1602104">
                  <a:moveTo>
                    <a:pt x="334627" y="1174012"/>
                  </a:moveTo>
                  <a:lnTo>
                    <a:pt x="333790" y="1174012"/>
                  </a:lnTo>
                  <a:lnTo>
                    <a:pt x="333790" y="1173518"/>
                  </a:lnTo>
                  <a:lnTo>
                    <a:pt x="334627" y="1174012"/>
                  </a:lnTo>
                  <a:close/>
                </a:path>
                <a:path w="2743835" h="1602104">
                  <a:moveTo>
                    <a:pt x="492397" y="1601826"/>
                  </a:moveTo>
                  <a:lnTo>
                    <a:pt x="485469" y="1600041"/>
                  </a:lnTo>
                  <a:lnTo>
                    <a:pt x="407995" y="1555114"/>
                  </a:lnTo>
                  <a:lnTo>
                    <a:pt x="506504" y="1555114"/>
                  </a:lnTo>
                  <a:lnTo>
                    <a:pt x="506504" y="1587435"/>
                  </a:lnTo>
                  <a:lnTo>
                    <a:pt x="504719" y="1594359"/>
                  </a:lnTo>
                  <a:lnTo>
                    <a:pt x="501158" y="1598267"/>
                  </a:lnTo>
                  <a:lnTo>
                    <a:pt x="500168" y="1599207"/>
                  </a:lnTo>
                  <a:lnTo>
                    <a:pt x="498878" y="1599896"/>
                  </a:lnTo>
                  <a:lnTo>
                    <a:pt x="497248" y="1600197"/>
                  </a:lnTo>
                  <a:lnTo>
                    <a:pt x="492397" y="1601826"/>
                  </a:lnTo>
                  <a:close/>
                </a:path>
                <a:path w="2743835" h="1602104">
                  <a:moveTo>
                    <a:pt x="175785" y="853849"/>
                  </a:moveTo>
                  <a:lnTo>
                    <a:pt x="18950" y="764794"/>
                  </a:lnTo>
                  <a:lnTo>
                    <a:pt x="0" y="731801"/>
                  </a:lnTo>
                  <a:lnTo>
                    <a:pt x="0" y="556607"/>
                  </a:lnTo>
                  <a:lnTo>
                    <a:pt x="1630" y="551909"/>
                  </a:lnTo>
                  <a:lnTo>
                    <a:pt x="4851" y="549978"/>
                  </a:lnTo>
                  <a:lnTo>
                    <a:pt x="8111" y="548386"/>
                  </a:lnTo>
                  <a:lnTo>
                    <a:pt x="12810" y="549334"/>
                  </a:lnTo>
                  <a:lnTo>
                    <a:pt x="165928" y="637744"/>
                  </a:lnTo>
                  <a:lnTo>
                    <a:pt x="184838" y="670700"/>
                  </a:lnTo>
                  <a:lnTo>
                    <a:pt x="184838" y="844947"/>
                  </a:lnTo>
                  <a:lnTo>
                    <a:pt x="183547" y="849303"/>
                  </a:lnTo>
                  <a:lnTo>
                    <a:pt x="180976" y="851576"/>
                  </a:lnTo>
                  <a:lnTo>
                    <a:pt x="180636" y="852220"/>
                  </a:lnTo>
                  <a:lnTo>
                    <a:pt x="179986" y="852524"/>
                  </a:lnTo>
                  <a:lnTo>
                    <a:pt x="179045" y="852524"/>
                  </a:lnTo>
                  <a:lnTo>
                    <a:pt x="175785" y="853849"/>
                  </a:lnTo>
                  <a:close/>
                </a:path>
                <a:path w="2743835" h="1602104">
                  <a:moveTo>
                    <a:pt x="2068255" y="1198100"/>
                  </a:moveTo>
                  <a:lnTo>
                    <a:pt x="1911385" y="1109051"/>
                  </a:lnTo>
                  <a:lnTo>
                    <a:pt x="1892475" y="1076051"/>
                  </a:lnTo>
                  <a:lnTo>
                    <a:pt x="1892475" y="900858"/>
                  </a:lnTo>
                  <a:lnTo>
                    <a:pt x="1894105" y="896161"/>
                  </a:lnTo>
                  <a:lnTo>
                    <a:pt x="1897326" y="894230"/>
                  </a:lnTo>
                  <a:lnTo>
                    <a:pt x="1900548" y="892638"/>
                  </a:lnTo>
                  <a:lnTo>
                    <a:pt x="1905253" y="893586"/>
                  </a:lnTo>
                  <a:lnTo>
                    <a:pt x="2058407" y="981997"/>
                  </a:lnTo>
                  <a:lnTo>
                    <a:pt x="2077317" y="1014949"/>
                  </a:lnTo>
                  <a:lnTo>
                    <a:pt x="2077317" y="1189198"/>
                  </a:lnTo>
                  <a:lnTo>
                    <a:pt x="2076027" y="1193552"/>
                  </a:lnTo>
                  <a:lnTo>
                    <a:pt x="2073456" y="1195831"/>
                  </a:lnTo>
                  <a:lnTo>
                    <a:pt x="2073106" y="1196471"/>
                  </a:lnTo>
                  <a:lnTo>
                    <a:pt x="2072466" y="1196772"/>
                  </a:lnTo>
                  <a:lnTo>
                    <a:pt x="2071476" y="1196772"/>
                  </a:lnTo>
                  <a:lnTo>
                    <a:pt x="2068255" y="1198100"/>
                  </a:lnTo>
                  <a:close/>
                </a:path>
                <a:path w="2743835" h="1602104">
                  <a:moveTo>
                    <a:pt x="921431" y="1157837"/>
                  </a:moveTo>
                  <a:lnTo>
                    <a:pt x="917075" y="1156887"/>
                  </a:lnTo>
                  <a:lnTo>
                    <a:pt x="911583" y="1153629"/>
                  </a:lnTo>
                  <a:lnTo>
                    <a:pt x="764561" y="1068778"/>
                  </a:lnTo>
                  <a:lnTo>
                    <a:pt x="756281" y="1062545"/>
                  </a:lnTo>
                  <a:lnTo>
                    <a:pt x="750372" y="1054975"/>
                  </a:lnTo>
                  <a:lnTo>
                    <a:pt x="746831" y="1046069"/>
                  </a:lnTo>
                  <a:lnTo>
                    <a:pt x="745651" y="1035827"/>
                  </a:lnTo>
                  <a:lnTo>
                    <a:pt x="745651" y="860630"/>
                  </a:lnTo>
                  <a:lnTo>
                    <a:pt x="747281" y="855932"/>
                  </a:lnTo>
                  <a:lnTo>
                    <a:pt x="750502" y="854001"/>
                  </a:lnTo>
                  <a:lnTo>
                    <a:pt x="753723" y="852371"/>
                  </a:lnTo>
                  <a:lnTo>
                    <a:pt x="758419" y="853357"/>
                  </a:lnTo>
                  <a:lnTo>
                    <a:pt x="911583" y="941773"/>
                  </a:lnTo>
                  <a:lnTo>
                    <a:pt x="930493" y="974724"/>
                  </a:lnTo>
                  <a:lnTo>
                    <a:pt x="930493" y="1148974"/>
                  </a:lnTo>
                  <a:lnTo>
                    <a:pt x="929203" y="1153328"/>
                  </a:lnTo>
                  <a:lnTo>
                    <a:pt x="926583" y="1155559"/>
                  </a:lnTo>
                  <a:lnTo>
                    <a:pt x="926282" y="1156247"/>
                  </a:lnTo>
                  <a:lnTo>
                    <a:pt x="925642" y="1156548"/>
                  </a:lnTo>
                  <a:lnTo>
                    <a:pt x="924652" y="1156548"/>
                  </a:lnTo>
                  <a:lnTo>
                    <a:pt x="921431" y="1157837"/>
                  </a:lnTo>
                  <a:close/>
                </a:path>
                <a:path w="2743835" h="1602104">
                  <a:moveTo>
                    <a:pt x="1883423" y="305463"/>
                  </a:moveTo>
                  <a:lnTo>
                    <a:pt x="1726592" y="216407"/>
                  </a:lnTo>
                  <a:lnTo>
                    <a:pt x="1707633" y="183414"/>
                  </a:lnTo>
                  <a:lnTo>
                    <a:pt x="1707633" y="8219"/>
                  </a:lnTo>
                  <a:lnTo>
                    <a:pt x="1709263" y="3560"/>
                  </a:lnTo>
                  <a:lnTo>
                    <a:pt x="1712484" y="1590"/>
                  </a:lnTo>
                  <a:lnTo>
                    <a:pt x="1715705" y="0"/>
                  </a:lnTo>
                  <a:lnTo>
                    <a:pt x="1720450" y="947"/>
                  </a:lnTo>
                  <a:lnTo>
                    <a:pt x="1873565" y="89359"/>
                  </a:lnTo>
                  <a:lnTo>
                    <a:pt x="1892475" y="122351"/>
                  </a:lnTo>
                  <a:lnTo>
                    <a:pt x="1892475" y="296560"/>
                  </a:lnTo>
                  <a:lnTo>
                    <a:pt x="1891185" y="300917"/>
                  </a:lnTo>
                  <a:lnTo>
                    <a:pt x="1888613" y="303189"/>
                  </a:lnTo>
                  <a:lnTo>
                    <a:pt x="1888274" y="303833"/>
                  </a:lnTo>
                  <a:lnTo>
                    <a:pt x="1887624" y="304175"/>
                  </a:lnTo>
                  <a:lnTo>
                    <a:pt x="1886683" y="304175"/>
                  </a:lnTo>
                  <a:lnTo>
                    <a:pt x="1883423" y="305463"/>
                  </a:lnTo>
                  <a:close/>
                </a:path>
                <a:path w="2743835" h="1602104">
                  <a:moveTo>
                    <a:pt x="2734360" y="1157837"/>
                  </a:moveTo>
                  <a:lnTo>
                    <a:pt x="2729964" y="1156887"/>
                  </a:lnTo>
                  <a:lnTo>
                    <a:pt x="2724463" y="1153629"/>
                  </a:lnTo>
                  <a:lnTo>
                    <a:pt x="2577490" y="1068778"/>
                  </a:lnTo>
                  <a:lnTo>
                    <a:pt x="2569210" y="1062545"/>
                  </a:lnTo>
                  <a:lnTo>
                    <a:pt x="2563301" y="1054975"/>
                  </a:lnTo>
                  <a:lnTo>
                    <a:pt x="2559759" y="1046069"/>
                  </a:lnTo>
                  <a:lnTo>
                    <a:pt x="2558580" y="1035827"/>
                  </a:lnTo>
                  <a:lnTo>
                    <a:pt x="2558580" y="860630"/>
                  </a:lnTo>
                  <a:lnTo>
                    <a:pt x="2560171" y="855932"/>
                  </a:lnTo>
                  <a:lnTo>
                    <a:pt x="2563431" y="854001"/>
                  </a:lnTo>
                  <a:lnTo>
                    <a:pt x="2566652" y="852371"/>
                  </a:lnTo>
                  <a:lnTo>
                    <a:pt x="2571309" y="853357"/>
                  </a:lnTo>
                  <a:lnTo>
                    <a:pt x="2724463" y="941773"/>
                  </a:lnTo>
                  <a:lnTo>
                    <a:pt x="2743373" y="974724"/>
                  </a:lnTo>
                  <a:lnTo>
                    <a:pt x="2743373" y="1148974"/>
                  </a:lnTo>
                  <a:lnTo>
                    <a:pt x="2742093" y="1153328"/>
                  </a:lnTo>
                  <a:lnTo>
                    <a:pt x="2739512" y="1155559"/>
                  </a:lnTo>
                  <a:lnTo>
                    <a:pt x="2739211" y="1156247"/>
                  </a:lnTo>
                  <a:lnTo>
                    <a:pt x="2738522" y="1156548"/>
                  </a:lnTo>
                  <a:lnTo>
                    <a:pt x="2737581" y="1156548"/>
                  </a:lnTo>
                  <a:lnTo>
                    <a:pt x="2734360" y="1157837"/>
                  </a:lnTo>
                  <a:close/>
                </a:path>
              </a:pathLst>
            </a:custGeom>
            <a:solidFill>
              <a:srgbClr val="4d87cf"/>
            </a:solidFill>
            <a:ln w="0">
              <a:noFill/>
            </a:ln>
          </p:spPr>
          <p:style>
            <a:lnRef idx="0"/>
            <a:fillRef idx="0"/>
            <a:effectRef idx="0"/>
            <a:fontRef idx="minor"/>
          </p:style>
        </p:sp>
        <p:sp>
          <p:nvSpPr>
            <p:cNvPr id="248" name="object 26"/>
            <p:cNvSpPr/>
            <p:nvPr/>
          </p:nvSpPr>
          <p:spPr>
            <a:xfrm>
              <a:off x="1319400" y="7585560"/>
              <a:ext cx="136440" cy="172080"/>
            </a:xfrm>
            <a:custGeom>
              <a:avLst/>
              <a:gdLst/>
              <a:ahLst/>
              <a:rect l="l" t="t" r="r" b="b"/>
              <a:pathLst>
                <a:path w="185419" h="306070">
                  <a:moveTo>
                    <a:pt x="175781" y="305463"/>
                  </a:moveTo>
                  <a:lnTo>
                    <a:pt x="18912" y="216403"/>
                  </a:lnTo>
                  <a:lnTo>
                    <a:pt x="0" y="183442"/>
                  </a:lnTo>
                  <a:lnTo>
                    <a:pt x="0" y="8252"/>
                  </a:lnTo>
                  <a:lnTo>
                    <a:pt x="1630" y="3558"/>
                  </a:lnTo>
                  <a:lnTo>
                    <a:pt x="4851" y="1619"/>
                  </a:lnTo>
                  <a:lnTo>
                    <a:pt x="8072" y="0"/>
                  </a:lnTo>
                  <a:lnTo>
                    <a:pt x="12772" y="979"/>
                  </a:lnTo>
                  <a:lnTo>
                    <a:pt x="165889" y="89350"/>
                  </a:lnTo>
                  <a:lnTo>
                    <a:pt x="184840" y="122350"/>
                  </a:lnTo>
                  <a:lnTo>
                    <a:pt x="184840" y="296561"/>
                  </a:lnTo>
                  <a:lnTo>
                    <a:pt x="183551" y="300953"/>
                  </a:lnTo>
                  <a:lnTo>
                    <a:pt x="180935" y="303184"/>
                  </a:lnTo>
                  <a:lnTo>
                    <a:pt x="180633" y="303833"/>
                  </a:lnTo>
                  <a:lnTo>
                    <a:pt x="179988" y="304173"/>
                  </a:lnTo>
                  <a:lnTo>
                    <a:pt x="179003" y="304173"/>
                  </a:lnTo>
                  <a:close/>
                </a:path>
              </a:pathLst>
            </a:custGeom>
            <a:solidFill>
              <a:srgbClr val="5895d5"/>
            </a:solidFill>
            <a:ln w="0">
              <a:noFill/>
            </a:ln>
          </p:spPr>
          <p:style>
            <a:lnRef idx="0"/>
            <a:fillRef idx="0"/>
            <a:effectRef idx="0"/>
            <a:fontRef idx="minor"/>
          </p:style>
        </p:sp>
      </p:grpSp>
      <p:sp>
        <p:nvSpPr>
          <p:cNvPr id="249" name="object 27"/>
          <p:cNvSpPr/>
          <p:nvPr/>
        </p:nvSpPr>
        <p:spPr>
          <a:xfrm>
            <a:off x="5456160" y="2742120"/>
            <a:ext cx="7640640" cy="6429240"/>
          </a:xfrm>
          <a:prstGeom prst="rect">
            <a:avLst/>
          </a:prstGeom>
          <a:noFill/>
          <a:ln w="0">
            <a:noFill/>
          </a:ln>
        </p:spPr>
        <p:style>
          <a:lnRef idx="0"/>
          <a:fillRef idx="0"/>
          <a:effectRef idx="0"/>
          <a:fontRef idx="minor"/>
        </p:style>
        <p:txBody>
          <a:bodyPr lIns="0" rIns="0" tIns="30600" bIns="0" anchor="t">
            <a:spAutoFit/>
          </a:bodyPr>
          <a:p>
            <a:pPr marL="457200">
              <a:lnSpc>
                <a:spcPct val="100000"/>
              </a:lnSpc>
              <a:buNone/>
            </a:pPr>
            <a:r>
              <a:rPr b="1" lang="en-US" sz="2800" spc="-1" strike="noStrike">
                <a:solidFill>
                  <a:srgbClr val="ffffff"/>
                </a:solidFill>
                <a:latin typeface="Arial"/>
                <a:ea typeface="Times New Roman"/>
              </a:rPr>
              <a:t>import java.awt.*;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import java.applet.*;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import java.awt.event.*;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public class VotingSystem extends Applet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public int count1;</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public int count2;</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public int count3;</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public int count4;</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public int count5;</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public int count6;</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public int count7;</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public int count8;</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endParaRPr b="0" lang="en-IN" sz="2800" spc="-1" strike="noStrike">
              <a:latin typeface="Arial"/>
            </a:endParaRPr>
          </a:p>
          <a:p>
            <a:pPr marL="457200">
              <a:lnSpc>
                <a:spcPct val="100000"/>
              </a:lnSpc>
              <a:buNone/>
            </a:pPr>
            <a:endParaRPr b="0" lang="en-IN" sz="2800" spc="-1" strike="noStrike">
              <a:latin typeface="Arial"/>
            </a:endParaRPr>
          </a:p>
        </p:txBody>
      </p:sp>
      <p:sp>
        <p:nvSpPr>
          <p:cNvPr id="250" name="PlaceHolder 1"/>
          <p:cNvSpPr>
            <a:spLocks noGrp="1"/>
          </p:cNvSpPr>
          <p:nvPr>
            <p:ph type="title"/>
          </p:nvPr>
        </p:nvSpPr>
        <p:spPr>
          <a:xfrm>
            <a:off x="1015920" y="1069200"/>
            <a:ext cx="5407920" cy="2039400"/>
          </a:xfrm>
          <a:prstGeom prst="rect">
            <a:avLst/>
          </a:prstGeom>
          <a:noFill/>
          <a:ln w="0">
            <a:noFill/>
          </a:ln>
        </p:spPr>
        <p:txBody>
          <a:bodyPr lIns="0" rIns="0" tIns="12240" bIns="0" anchor="t">
            <a:noAutofit/>
          </a:bodyPr>
          <a:p>
            <a:pPr marL="12600">
              <a:lnSpc>
                <a:spcPct val="100000"/>
              </a:lnSpc>
              <a:spcBef>
                <a:spcPts val="96"/>
              </a:spcBef>
              <a:buNone/>
            </a:pPr>
            <a:r>
              <a:rPr b="1" lang="en-US" sz="6650" spc="-151" strike="noStrike">
                <a:solidFill>
                  <a:srgbClr val="243761"/>
                </a:solidFill>
                <a:latin typeface="Arial"/>
              </a:rPr>
              <a:t>Program</a:t>
            </a:r>
            <a:r>
              <a:rPr b="1" lang="en-US" sz="6650" spc="-270" strike="noStrike">
                <a:solidFill>
                  <a:srgbClr val="243761"/>
                </a:solidFill>
                <a:latin typeface="Arial"/>
              </a:rPr>
              <a:t> </a:t>
            </a:r>
            <a:r>
              <a:rPr b="1" lang="en-US" sz="6650" spc="-287" strike="noStrike">
                <a:solidFill>
                  <a:srgbClr val="243761"/>
                </a:solidFill>
                <a:latin typeface="Arial"/>
              </a:rPr>
              <a:t>code</a:t>
            </a:r>
            <a:endParaRPr b="0" lang="en-US" sz="66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51" name="object 2"/>
          <p:cNvSpPr/>
          <p:nvPr/>
        </p:nvSpPr>
        <p:spPr>
          <a:xfrm>
            <a:off x="1052640" y="2257560"/>
            <a:ext cx="6781320" cy="56160"/>
          </a:xfrm>
          <a:custGeom>
            <a:avLst/>
            <a:gdLst/>
            <a:ahLst/>
            <a:rect l="l" t="t" r="r" b="b"/>
            <a:pathLst>
              <a:path w="6781800" h="56514">
                <a:moveTo>
                  <a:pt x="0" y="56308"/>
                </a:moveTo>
                <a:lnTo>
                  <a:pt x="6781588" y="0"/>
                </a:lnTo>
              </a:path>
            </a:pathLst>
          </a:custGeom>
          <a:noFill/>
          <a:ln w="47625">
            <a:solidFill>
              <a:srgbClr val="2095f2"/>
            </a:solidFill>
            <a:round/>
          </a:ln>
        </p:spPr>
        <p:style>
          <a:lnRef idx="0"/>
          <a:fillRef idx="0"/>
          <a:effectRef idx="0"/>
          <a:fontRef idx="minor"/>
        </p:style>
      </p:sp>
      <p:grpSp>
        <p:nvGrpSpPr>
          <p:cNvPr id="252" name="object 3"/>
          <p:cNvGrpSpPr/>
          <p:nvPr/>
        </p:nvGrpSpPr>
        <p:grpSpPr>
          <a:xfrm>
            <a:off x="5163840" y="2597400"/>
            <a:ext cx="12406680" cy="6810120"/>
            <a:chOff x="5163840" y="2597400"/>
            <a:chExt cx="12406680" cy="6810120"/>
          </a:xfrm>
        </p:grpSpPr>
        <p:sp>
          <p:nvSpPr>
            <p:cNvPr id="253" name="object 4"/>
            <p:cNvSpPr/>
            <p:nvPr/>
          </p:nvSpPr>
          <p:spPr>
            <a:xfrm>
              <a:off x="5730480" y="3001320"/>
              <a:ext cx="11840040" cy="6406200"/>
            </a:xfrm>
            <a:custGeom>
              <a:avLst/>
              <a:gdLst/>
              <a:ahLst/>
              <a:rect l="l" t="t" r="r" b="b"/>
              <a:pathLst>
                <a:path w="8426450" h="6406515">
                  <a:moveTo>
                    <a:pt x="8426272" y="0"/>
                  </a:moveTo>
                  <a:lnTo>
                    <a:pt x="8022971" y="0"/>
                  </a:lnTo>
                  <a:lnTo>
                    <a:pt x="8022971" y="6002388"/>
                  </a:lnTo>
                  <a:lnTo>
                    <a:pt x="0" y="6002388"/>
                  </a:lnTo>
                  <a:lnTo>
                    <a:pt x="0" y="6406362"/>
                  </a:lnTo>
                  <a:lnTo>
                    <a:pt x="8426272" y="6406362"/>
                  </a:lnTo>
                  <a:lnTo>
                    <a:pt x="8426272" y="6002388"/>
                  </a:lnTo>
                  <a:lnTo>
                    <a:pt x="8426272" y="0"/>
                  </a:lnTo>
                  <a:close/>
                </a:path>
              </a:pathLst>
            </a:custGeom>
            <a:solidFill>
              <a:srgbClr val="243761"/>
            </a:solidFill>
            <a:ln w="0">
              <a:noFill/>
            </a:ln>
          </p:spPr>
          <p:style>
            <a:lnRef idx="0"/>
            <a:fillRef idx="0"/>
            <a:effectRef idx="0"/>
            <a:fontRef idx="minor"/>
          </p:style>
        </p:sp>
        <p:sp>
          <p:nvSpPr>
            <p:cNvPr id="254" name="object 5"/>
            <p:cNvSpPr/>
            <p:nvPr/>
          </p:nvSpPr>
          <p:spPr>
            <a:xfrm>
              <a:off x="5163840" y="2597400"/>
              <a:ext cx="11840040" cy="6406920"/>
            </a:xfrm>
            <a:custGeom>
              <a:avLst/>
              <a:gdLst/>
              <a:ahLst/>
              <a:rect l="l" t="t" r="r" b="b"/>
              <a:pathLst>
                <a:path w="8426450" h="6407150">
                  <a:moveTo>
                    <a:pt x="8426270" y="6406848"/>
                  </a:moveTo>
                  <a:lnTo>
                    <a:pt x="0" y="6406848"/>
                  </a:lnTo>
                  <a:lnTo>
                    <a:pt x="0" y="0"/>
                  </a:lnTo>
                  <a:lnTo>
                    <a:pt x="8426270" y="0"/>
                  </a:lnTo>
                  <a:lnTo>
                    <a:pt x="8426270" y="6406848"/>
                  </a:lnTo>
                  <a:close/>
                </a:path>
              </a:pathLst>
            </a:custGeom>
            <a:solidFill>
              <a:srgbClr val="2095f2"/>
            </a:solidFill>
            <a:ln w="0">
              <a:noFill/>
            </a:ln>
          </p:spPr>
          <p:style>
            <a:lnRef idx="0"/>
            <a:fillRef idx="0"/>
            <a:effectRef idx="0"/>
            <a:fontRef idx="minor"/>
          </p:style>
        </p:sp>
      </p:grpSp>
      <p:grpSp>
        <p:nvGrpSpPr>
          <p:cNvPr id="255" name="object 6"/>
          <p:cNvGrpSpPr/>
          <p:nvPr/>
        </p:nvGrpSpPr>
        <p:grpSpPr>
          <a:xfrm>
            <a:off x="1030680" y="6475680"/>
            <a:ext cx="3387960" cy="2781360"/>
            <a:chOff x="1030680" y="6475680"/>
            <a:chExt cx="3387960" cy="2781360"/>
          </a:xfrm>
        </p:grpSpPr>
        <p:sp>
          <p:nvSpPr>
            <p:cNvPr id="256" name="object 7"/>
            <p:cNvSpPr/>
            <p:nvPr/>
          </p:nvSpPr>
          <p:spPr>
            <a:xfrm>
              <a:off x="1068480" y="6602040"/>
              <a:ext cx="3240720" cy="2655000"/>
            </a:xfrm>
            <a:prstGeom prst="rect">
              <a:avLst/>
            </a:prstGeom>
            <a:blipFill rotWithShape="0">
              <a:blip r:embed="rId1"/>
              <a:srcRect/>
              <a:stretch/>
            </a:blipFill>
            <a:ln w="0">
              <a:noFill/>
            </a:ln>
          </p:spPr>
          <p:style>
            <a:lnRef idx="0"/>
            <a:fillRef idx="0"/>
            <a:effectRef idx="0"/>
            <a:fontRef idx="minor"/>
          </p:style>
        </p:sp>
        <p:sp>
          <p:nvSpPr>
            <p:cNvPr id="257" name="object 8"/>
            <p:cNvSpPr/>
            <p:nvPr/>
          </p:nvSpPr>
          <p:spPr>
            <a:xfrm>
              <a:off x="2621520" y="6586560"/>
              <a:ext cx="385920" cy="431280"/>
            </a:xfrm>
            <a:prstGeom prst="rect">
              <a:avLst/>
            </a:prstGeom>
            <a:blipFill rotWithShape="0">
              <a:blip r:embed="rId2"/>
              <a:srcRect/>
              <a:stretch/>
            </a:blipFill>
            <a:ln w="0">
              <a:noFill/>
            </a:ln>
          </p:spPr>
          <p:style>
            <a:lnRef idx="0"/>
            <a:fillRef idx="0"/>
            <a:effectRef idx="0"/>
            <a:fontRef idx="minor"/>
          </p:style>
        </p:sp>
        <p:sp>
          <p:nvSpPr>
            <p:cNvPr id="258" name="object 9"/>
            <p:cNvSpPr/>
            <p:nvPr/>
          </p:nvSpPr>
          <p:spPr>
            <a:xfrm>
              <a:off x="2613240" y="6619680"/>
              <a:ext cx="318600" cy="399960"/>
            </a:xfrm>
            <a:custGeom>
              <a:avLst/>
              <a:gdLst/>
              <a:ahLst/>
              <a:rect l="l" t="t" r="r" b="b"/>
              <a:pathLst>
                <a:path w="431800" h="709929">
                  <a:moveTo>
                    <a:pt x="412032" y="709929"/>
                  </a:moveTo>
                  <a:lnTo>
                    <a:pt x="44156" y="502919"/>
                  </a:lnTo>
                  <a:lnTo>
                    <a:pt x="11031" y="471169"/>
                  </a:lnTo>
                  <a:lnTo>
                    <a:pt x="0" y="426719"/>
                  </a:lnTo>
                  <a:lnTo>
                    <a:pt x="0" y="34289"/>
                  </a:lnTo>
                  <a:lnTo>
                    <a:pt x="17672" y="0"/>
                  </a:lnTo>
                  <a:lnTo>
                    <a:pt x="25107" y="0"/>
                  </a:lnTo>
                  <a:lnTo>
                    <a:pt x="33935" y="2539"/>
                  </a:lnTo>
                  <a:lnTo>
                    <a:pt x="44156" y="7619"/>
                  </a:lnTo>
                  <a:lnTo>
                    <a:pt x="179001" y="86359"/>
                  </a:lnTo>
                  <a:lnTo>
                    <a:pt x="181103" y="86359"/>
                  </a:lnTo>
                  <a:lnTo>
                    <a:pt x="210534" y="104139"/>
                  </a:lnTo>
                  <a:lnTo>
                    <a:pt x="217155" y="107949"/>
                  </a:lnTo>
                  <a:lnTo>
                    <a:pt x="82471" y="107949"/>
                  </a:lnTo>
                  <a:lnTo>
                    <a:pt x="75854" y="111759"/>
                  </a:lnTo>
                  <a:lnTo>
                    <a:pt x="69600" y="116839"/>
                  </a:lnTo>
                  <a:lnTo>
                    <a:pt x="63718" y="120649"/>
                  </a:lnTo>
                  <a:lnTo>
                    <a:pt x="58214" y="124459"/>
                  </a:lnTo>
                  <a:lnTo>
                    <a:pt x="70343" y="147319"/>
                  </a:lnTo>
                  <a:lnTo>
                    <a:pt x="66209" y="157479"/>
                  </a:lnTo>
                  <a:lnTo>
                    <a:pt x="42176" y="157479"/>
                  </a:lnTo>
                  <a:lnTo>
                    <a:pt x="42298" y="177799"/>
                  </a:lnTo>
                  <a:lnTo>
                    <a:pt x="42671" y="203199"/>
                  </a:lnTo>
                  <a:lnTo>
                    <a:pt x="64996" y="218439"/>
                  </a:lnTo>
                  <a:lnTo>
                    <a:pt x="69353" y="238759"/>
                  </a:lnTo>
                  <a:lnTo>
                    <a:pt x="68412" y="241299"/>
                  </a:lnTo>
                  <a:lnTo>
                    <a:pt x="66782" y="245109"/>
                  </a:lnTo>
                  <a:lnTo>
                    <a:pt x="64502" y="248919"/>
                  </a:lnTo>
                  <a:lnTo>
                    <a:pt x="62872" y="252729"/>
                  </a:lnTo>
                  <a:lnTo>
                    <a:pt x="62076" y="256539"/>
                  </a:lnTo>
                  <a:lnTo>
                    <a:pt x="62076" y="260349"/>
                  </a:lnTo>
                  <a:lnTo>
                    <a:pt x="64852" y="265429"/>
                  </a:lnTo>
                  <a:lnTo>
                    <a:pt x="69253" y="274319"/>
                  </a:lnTo>
                  <a:lnTo>
                    <a:pt x="75289" y="285749"/>
                  </a:lnTo>
                  <a:lnTo>
                    <a:pt x="82965" y="298449"/>
                  </a:lnTo>
                  <a:lnTo>
                    <a:pt x="105408" y="298449"/>
                  </a:lnTo>
                  <a:lnTo>
                    <a:pt x="118360" y="312419"/>
                  </a:lnTo>
                  <a:lnTo>
                    <a:pt x="124647" y="342899"/>
                  </a:lnTo>
                  <a:lnTo>
                    <a:pt x="158160" y="361949"/>
                  </a:lnTo>
                  <a:lnTo>
                    <a:pt x="197574" y="361949"/>
                  </a:lnTo>
                  <a:lnTo>
                    <a:pt x="200336" y="365759"/>
                  </a:lnTo>
                  <a:lnTo>
                    <a:pt x="234421" y="365759"/>
                  </a:lnTo>
                  <a:lnTo>
                    <a:pt x="233723" y="367029"/>
                  </a:lnTo>
                  <a:lnTo>
                    <a:pt x="123211" y="367029"/>
                  </a:lnTo>
                  <a:lnTo>
                    <a:pt x="124332" y="374649"/>
                  </a:lnTo>
                  <a:lnTo>
                    <a:pt x="124717" y="380999"/>
                  </a:lnTo>
                  <a:lnTo>
                    <a:pt x="124629" y="387349"/>
                  </a:lnTo>
                  <a:lnTo>
                    <a:pt x="124588" y="388619"/>
                  </a:lnTo>
                  <a:lnTo>
                    <a:pt x="123706" y="393699"/>
                  </a:lnTo>
                  <a:lnTo>
                    <a:pt x="121775" y="401319"/>
                  </a:lnTo>
                  <a:lnTo>
                    <a:pt x="119175" y="402589"/>
                  </a:lnTo>
                  <a:lnTo>
                    <a:pt x="108163" y="402589"/>
                  </a:lnTo>
                  <a:lnTo>
                    <a:pt x="108502" y="407669"/>
                  </a:lnTo>
                  <a:lnTo>
                    <a:pt x="110288" y="414019"/>
                  </a:lnTo>
                  <a:lnTo>
                    <a:pt x="113509" y="422909"/>
                  </a:lnTo>
                  <a:lnTo>
                    <a:pt x="115139" y="426719"/>
                  </a:lnTo>
                  <a:lnTo>
                    <a:pt x="117865" y="434339"/>
                  </a:lnTo>
                  <a:lnTo>
                    <a:pt x="121775" y="443229"/>
                  </a:lnTo>
                  <a:lnTo>
                    <a:pt x="124788" y="461009"/>
                  </a:lnTo>
                  <a:lnTo>
                    <a:pt x="129052" y="485139"/>
                  </a:lnTo>
                  <a:lnTo>
                    <a:pt x="157665" y="494029"/>
                  </a:lnTo>
                  <a:lnTo>
                    <a:pt x="162021" y="518159"/>
                  </a:lnTo>
                  <a:lnTo>
                    <a:pt x="179990" y="529589"/>
                  </a:lnTo>
                  <a:lnTo>
                    <a:pt x="210104" y="529589"/>
                  </a:lnTo>
                  <a:lnTo>
                    <a:pt x="216821" y="534669"/>
                  </a:lnTo>
                  <a:lnTo>
                    <a:pt x="431760" y="534669"/>
                  </a:lnTo>
                  <a:lnTo>
                    <a:pt x="431760" y="676909"/>
                  </a:lnTo>
                  <a:lnTo>
                    <a:pt x="431242" y="685799"/>
                  </a:lnTo>
                  <a:lnTo>
                    <a:pt x="420428" y="708659"/>
                  </a:lnTo>
                  <a:lnTo>
                    <a:pt x="418148" y="708659"/>
                  </a:lnTo>
                  <a:lnTo>
                    <a:pt x="412032" y="709929"/>
                  </a:lnTo>
                  <a:close/>
                </a:path>
                <a:path w="431800" h="709929">
                  <a:moveTo>
                    <a:pt x="181103" y="86359"/>
                  </a:moveTo>
                  <a:lnTo>
                    <a:pt x="179001" y="86359"/>
                  </a:lnTo>
                  <a:lnTo>
                    <a:pt x="179001" y="85089"/>
                  </a:lnTo>
                  <a:lnTo>
                    <a:pt x="181103" y="86359"/>
                  </a:lnTo>
                  <a:close/>
                </a:path>
                <a:path w="431800" h="709929">
                  <a:moveTo>
                    <a:pt x="121281" y="130809"/>
                  </a:moveTo>
                  <a:lnTo>
                    <a:pt x="101381" y="130809"/>
                  </a:lnTo>
                  <a:lnTo>
                    <a:pt x="82471" y="107949"/>
                  </a:lnTo>
                  <a:lnTo>
                    <a:pt x="217155" y="107949"/>
                  </a:lnTo>
                  <a:lnTo>
                    <a:pt x="223777" y="111759"/>
                  </a:lnTo>
                  <a:lnTo>
                    <a:pt x="124647" y="111759"/>
                  </a:lnTo>
                  <a:lnTo>
                    <a:pt x="121281" y="130809"/>
                  </a:lnTo>
                  <a:close/>
                </a:path>
                <a:path w="431800" h="709929">
                  <a:moveTo>
                    <a:pt x="184842" y="177799"/>
                  </a:moveTo>
                  <a:lnTo>
                    <a:pt x="165883" y="161289"/>
                  </a:lnTo>
                  <a:lnTo>
                    <a:pt x="158606" y="130809"/>
                  </a:lnTo>
                  <a:lnTo>
                    <a:pt x="124647" y="111759"/>
                  </a:lnTo>
                  <a:lnTo>
                    <a:pt x="223777" y="111759"/>
                  </a:lnTo>
                  <a:lnTo>
                    <a:pt x="331929" y="173989"/>
                  </a:lnTo>
                  <a:lnTo>
                    <a:pt x="200336" y="173989"/>
                  </a:lnTo>
                  <a:lnTo>
                    <a:pt x="184842" y="177799"/>
                  </a:lnTo>
                  <a:close/>
                </a:path>
                <a:path w="431800" h="709929">
                  <a:moveTo>
                    <a:pt x="62076" y="167639"/>
                  </a:moveTo>
                  <a:lnTo>
                    <a:pt x="42176" y="157479"/>
                  </a:lnTo>
                  <a:lnTo>
                    <a:pt x="66209" y="157479"/>
                  </a:lnTo>
                  <a:lnTo>
                    <a:pt x="62076" y="167639"/>
                  </a:lnTo>
                  <a:close/>
                </a:path>
                <a:path w="431800" h="709929">
                  <a:moveTo>
                    <a:pt x="431760" y="312419"/>
                  </a:moveTo>
                  <a:lnTo>
                    <a:pt x="243998" y="312419"/>
                  </a:lnTo>
                  <a:lnTo>
                    <a:pt x="243357" y="303529"/>
                  </a:lnTo>
                  <a:lnTo>
                    <a:pt x="242901" y="298449"/>
                  </a:lnTo>
                  <a:lnTo>
                    <a:pt x="234860" y="269239"/>
                  </a:lnTo>
                  <a:lnTo>
                    <a:pt x="230190" y="264159"/>
                  </a:lnTo>
                  <a:lnTo>
                    <a:pt x="225641" y="259079"/>
                  </a:lnTo>
                  <a:lnTo>
                    <a:pt x="221226" y="253999"/>
                  </a:lnTo>
                  <a:lnTo>
                    <a:pt x="215880" y="233679"/>
                  </a:lnTo>
                  <a:lnTo>
                    <a:pt x="218111" y="229869"/>
                  </a:lnTo>
                  <a:lnTo>
                    <a:pt x="220236" y="222249"/>
                  </a:lnTo>
                  <a:lnTo>
                    <a:pt x="222167" y="213359"/>
                  </a:lnTo>
                  <a:lnTo>
                    <a:pt x="219596" y="208279"/>
                  </a:lnTo>
                  <a:lnTo>
                    <a:pt x="216025" y="201929"/>
                  </a:lnTo>
                  <a:lnTo>
                    <a:pt x="211523" y="194309"/>
                  </a:lnTo>
                  <a:lnTo>
                    <a:pt x="206672" y="185419"/>
                  </a:lnTo>
                  <a:lnTo>
                    <a:pt x="202956" y="179069"/>
                  </a:lnTo>
                  <a:lnTo>
                    <a:pt x="200336" y="173989"/>
                  </a:lnTo>
                  <a:lnTo>
                    <a:pt x="331929" y="173989"/>
                  </a:lnTo>
                  <a:lnTo>
                    <a:pt x="387109" y="205739"/>
                  </a:lnTo>
                  <a:lnTo>
                    <a:pt x="420594" y="238759"/>
                  </a:lnTo>
                  <a:lnTo>
                    <a:pt x="431760" y="283209"/>
                  </a:lnTo>
                  <a:lnTo>
                    <a:pt x="431760" y="312419"/>
                  </a:lnTo>
                  <a:close/>
                </a:path>
                <a:path w="431800" h="709929">
                  <a:moveTo>
                    <a:pt x="161032" y="283209"/>
                  </a:moveTo>
                  <a:lnTo>
                    <a:pt x="153308" y="283209"/>
                  </a:lnTo>
                  <a:lnTo>
                    <a:pt x="144547" y="278129"/>
                  </a:lnTo>
                  <a:lnTo>
                    <a:pt x="136769" y="274319"/>
                  </a:lnTo>
                  <a:lnTo>
                    <a:pt x="110988" y="237489"/>
                  </a:lnTo>
                  <a:lnTo>
                    <a:pt x="106385" y="218439"/>
                  </a:lnTo>
                  <a:lnTo>
                    <a:pt x="106727" y="209549"/>
                  </a:lnTo>
                  <a:lnTo>
                    <a:pt x="122571" y="189229"/>
                  </a:lnTo>
                  <a:lnTo>
                    <a:pt x="128063" y="190499"/>
                  </a:lnTo>
                  <a:lnTo>
                    <a:pt x="136399" y="190499"/>
                  </a:lnTo>
                  <a:lnTo>
                    <a:pt x="170201" y="226059"/>
                  </a:lnTo>
                  <a:lnTo>
                    <a:pt x="178011" y="269239"/>
                  </a:lnTo>
                  <a:lnTo>
                    <a:pt x="174644" y="275589"/>
                  </a:lnTo>
                  <a:lnTo>
                    <a:pt x="167862" y="280669"/>
                  </a:lnTo>
                  <a:lnTo>
                    <a:pt x="161032" y="283209"/>
                  </a:lnTo>
                  <a:close/>
                </a:path>
                <a:path w="431800" h="709929">
                  <a:moveTo>
                    <a:pt x="105408" y="298449"/>
                  </a:moveTo>
                  <a:lnTo>
                    <a:pt x="82965" y="298449"/>
                  </a:lnTo>
                  <a:lnTo>
                    <a:pt x="91678" y="297179"/>
                  </a:lnTo>
                  <a:lnTo>
                    <a:pt x="97965" y="295909"/>
                  </a:lnTo>
                  <a:lnTo>
                    <a:pt x="101876" y="294639"/>
                  </a:lnTo>
                  <a:lnTo>
                    <a:pt x="105408" y="298449"/>
                  </a:lnTo>
                  <a:close/>
                </a:path>
                <a:path w="431800" h="709929">
                  <a:moveTo>
                    <a:pt x="234421" y="365759"/>
                  </a:moveTo>
                  <a:lnTo>
                    <a:pt x="200336" y="365759"/>
                  </a:lnTo>
                  <a:lnTo>
                    <a:pt x="208441" y="361949"/>
                  </a:lnTo>
                  <a:lnTo>
                    <a:pt x="214781" y="356869"/>
                  </a:lnTo>
                  <a:lnTo>
                    <a:pt x="219356" y="354329"/>
                  </a:lnTo>
                  <a:lnTo>
                    <a:pt x="222167" y="351789"/>
                  </a:lnTo>
                  <a:lnTo>
                    <a:pt x="221352" y="347979"/>
                  </a:lnTo>
                  <a:lnTo>
                    <a:pt x="219868" y="340359"/>
                  </a:lnTo>
                  <a:lnTo>
                    <a:pt x="217714" y="332739"/>
                  </a:lnTo>
                  <a:lnTo>
                    <a:pt x="214890" y="321309"/>
                  </a:lnTo>
                  <a:lnTo>
                    <a:pt x="221226" y="308609"/>
                  </a:lnTo>
                  <a:lnTo>
                    <a:pt x="243998" y="312419"/>
                  </a:lnTo>
                  <a:lnTo>
                    <a:pt x="431760" y="312419"/>
                  </a:lnTo>
                  <a:lnTo>
                    <a:pt x="431760" y="323849"/>
                  </a:lnTo>
                  <a:lnTo>
                    <a:pt x="286863" y="323849"/>
                  </a:lnTo>
                  <a:lnTo>
                    <a:pt x="281372" y="325119"/>
                  </a:lnTo>
                  <a:lnTo>
                    <a:pt x="276181" y="326389"/>
                  </a:lnTo>
                  <a:lnTo>
                    <a:pt x="236915" y="326389"/>
                  </a:lnTo>
                  <a:lnTo>
                    <a:pt x="229939" y="327659"/>
                  </a:lnTo>
                  <a:lnTo>
                    <a:pt x="225087" y="332739"/>
                  </a:lnTo>
                  <a:lnTo>
                    <a:pt x="237216" y="360679"/>
                  </a:lnTo>
                  <a:lnTo>
                    <a:pt x="234421" y="365759"/>
                  </a:lnTo>
                  <a:close/>
                </a:path>
                <a:path w="431800" h="709929">
                  <a:moveTo>
                    <a:pt x="431760" y="480059"/>
                  </a:moveTo>
                  <a:lnTo>
                    <a:pt x="380327" y="480059"/>
                  </a:lnTo>
                  <a:lnTo>
                    <a:pt x="378891" y="447039"/>
                  </a:lnTo>
                  <a:lnTo>
                    <a:pt x="361417" y="434339"/>
                  </a:lnTo>
                  <a:lnTo>
                    <a:pt x="353645" y="415289"/>
                  </a:lnTo>
                  <a:lnTo>
                    <a:pt x="361417" y="396239"/>
                  </a:lnTo>
                  <a:lnTo>
                    <a:pt x="352403" y="384809"/>
                  </a:lnTo>
                  <a:lnTo>
                    <a:pt x="343334" y="375919"/>
                  </a:lnTo>
                  <a:lnTo>
                    <a:pt x="334211" y="369569"/>
                  </a:lnTo>
                  <a:lnTo>
                    <a:pt x="325033" y="365759"/>
                  </a:lnTo>
                  <a:lnTo>
                    <a:pt x="319493" y="364489"/>
                  </a:lnTo>
                  <a:lnTo>
                    <a:pt x="314641" y="359409"/>
                  </a:lnTo>
                  <a:lnTo>
                    <a:pt x="310479" y="350519"/>
                  </a:lnTo>
                  <a:lnTo>
                    <a:pt x="306569" y="341629"/>
                  </a:lnTo>
                  <a:lnTo>
                    <a:pt x="303348" y="334009"/>
                  </a:lnTo>
                  <a:lnTo>
                    <a:pt x="300777" y="330199"/>
                  </a:lnTo>
                  <a:lnTo>
                    <a:pt x="293306" y="325119"/>
                  </a:lnTo>
                  <a:lnTo>
                    <a:pt x="286863" y="323849"/>
                  </a:lnTo>
                  <a:lnTo>
                    <a:pt x="431760" y="323849"/>
                  </a:lnTo>
                  <a:lnTo>
                    <a:pt x="431760" y="480059"/>
                  </a:lnTo>
                  <a:close/>
                </a:path>
                <a:path w="431800" h="709929">
                  <a:moveTo>
                    <a:pt x="271174" y="339089"/>
                  </a:moveTo>
                  <a:lnTo>
                    <a:pt x="262861" y="335279"/>
                  </a:lnTo>
                  <a:lnTo>
                    <a:pt x="255881" y="332739"/>
                  </a:lnTo>
                  <a:lnTo>
                    <a:pt x="250236" y="330199"/>
                  </a:lnTo>
                  <a:lnTo>
                    <a:pt x="245928" y="328929"/>
                  </a:lnTo>
                  <a:lnTo>
                    <a:pt x="236915" y="326389"/>
                  </a:lnTo>
                  <a:lnTo>
                    <a:pt x="276181" y="326389"/>
                  </a:lnTo>
                  <a:lnTo>
                    <a:pt x="272765" y="331469"/>
                  </a:lnTo>
                  <a:lnTo>
                    <a:pt x="271174" y="339089"/>
                  </a:lnTo>
                  <a:close/>
                </a:path>
                <a:path w="431800" h="709929">
                  <a:moveTo>
                    <a:pt x="197574" y="361949"/>
                  </a:moveTo>
                  <a:lnTo>
                    <a:pt x="158160" y="361949"/>
                  </a:lnTo>
                  <a:lnTo>
                    <a:pt x="164447" y="340359"/>
                  </a:lnTo>
                  <a:lnTo>
                    <a:pt x="181921" y="340359"/>
                  </a:lnTo>
                  <a:lnTo>
                    <a:pt x="197574" y="361949"/>
                  </a:lnTo>
                  <a:close/>
                </a:path>
                <a:path w="431800" h="709929">
                  <a:moveTo>
                    <a:pt x="158160" y="380999"/>
                  </a:moveTo>
                  <a:lnTo>
                    <a:pt x="147595" y="375919"/>
                  </a:lnTo>
                  <a:lnTo>
                    <a:pt x="138251" y="372109"/>
                  </a:lnTo>
                  <a:lnTo>
                    <a:pt x="130125" y="368299"/>
                  </a:lnTo>
                  <a:lnTo>
                    <a:pt x="123211" y="367029"/>
                  </a:lnTo>
                  <a:lnTo>
                    <a:pt x="167367" y="367029"/>
                  </a:lnTo>
                  <a:lnTo>
                    <a:pt x="158160" y="380999"/>
                  </a:lnTo>
                  <a:close/>
                </a:path>
                <a:path w="431800" h="709929">
                  <a:moveTo>
                    <a:pt x="431760" y="534669"/>
                  </a:moveTo>
                  <a:lnTo>
                    <a:pt x="216821" y="534669"/>
                  </a:lnTo>
                  <a:lnTo>
                    <a:pt x="221071" y="533399"/>
                  </a:lnTo>
                  <a:lnTo>
                    <a:pt x="223797" y="529589"/>
                  </a:lnTo>
                  <a:lnTo>
                    <a:pt x="225728" y="518159"/>
                  </a:lnTo>
                  <a:lnTo>
                    <a:pt x="225844" y="514349"/>
                  </a:lnTo>
                  <a:lnTo>
                    <a:pt x="225873" y="510539"/>
                  </a:lnTo>
                  <a:lnTo>
                    <a:pt x="225582" y="502919"/>
                  </a:lnTo>
                  <a:lnTo>
                    <a:pt x="233354" y="497839"/>
                  </a:lnTo>
                  <a:lnTo>
                    <a:pt x="239641" y="495299"/>
                  </a:lnTo>
                  <a:lnTo>
                    <a:pt x="244492" y="491489"/>
                  </a:lnTo>
                  <a:lnTo>
                    <a:pt x="241479" y="483869"/>
                  </a:lnTo>
                  <a:lnTo>
                    <a:pt x="237326" y="476249"/>
                  </a:lnTo>
                  <a:lnTo>
                    <a:pt x="232029" y="467359"/>
                  </a:lnTo>
                  <a:lnTo>
                    <a:pt x="225582" y="457199"/>
                  </a:lnTo>
                  <a:lnTo>
                    <a:pt x="227513" y="431799"/>
                  </a:lnTo>
                  <a:lnTo>
                    <a:pt x="217811" y="415289"/>
                  </a:lnTo>
                  <a:lnTo>
                    <a:pt x="191624" y="402589"/>
                  </a:lnTo>
                  <a:lnTo>
                    <a:pt x="187267" y="380999"/>
                  </a:lnTo>
                  <a:lnTo>
                    <a:pt x="167367" y="367029"/>
                  </a:lnTo>
                  <a:lnTo>
                    <a:pt x="233723" y="367029"/>
                  </a:lnTo>
                  <a:lnTo>
                    <a:pt x="232326" y="369569"/>
                  </a:lnTo>
                  <a:lnTo>
                    <a:pt x="214395" y="369569"/>
                  </a:lnTo>
                  <a:lnTo>
                    <a:pt x="218800" y="403859"/>
                  </a:lnTo>
                  <a:lnTo>
                    <a:pt x="239146" y="417829"/>
                  </a:lnTo>
                  <a:lnTo>
                    <a:pt x="239026" y="426719"/>
                  </a:lnTo>
                  <a:lnTo>
                    <a:pt x="238665" y="436879"/>
                  </a:lnTo>
                  <a:lnTo>
                    <a:pt x="238062" y="445769"/>
                  </a:lnTo>
                  <a:lnTo>
                    <a:pt x="237216" y="454659"/>
                  </a:lnTo>
                  <a:lnTo>
                    <a:pt x="253700" y="480059"/>
                  </a:lnTo>
                  <a:lnTo>
                    <a:pt x="272085" y="480059"/>
                  </a:lnTo>
                  <a:lnTo>
                    <a:pt x="284738" y="491489"/>
                  </a:lnTo>
                  <a:lnTo>
                    <a:pt x="289143" y="514349"/>
                  </a:lnTo>
                  <a:lnTo>
                    <a:pt x="316271" y="529589"/>
                  </a:lnTo>
                  <a:lnTo>
                    <a:pt x="431760" y="529589"/>
                  </a:lnTo>
                  <a:lnTo>
                    <a:pt x="431760" y="534669"/>
                  </a:lnTo>
                  <a:close/>
                </a:path>
                <a:path w="431800" h="709929">
                  <a:moveTo>
                    <a:pt x="230928" y="372109"/>
                  </a:moveTo>
                  <a:lnTo>
                    <a:pt x="214395" y="369569"/>
                  </a:lnTo>
                  <a:lnTo>
                    <a:pt x="232326" y="369569"/>
                  </a:lnTo>
                  <a:lnTo>
                    <a:pt x="230928" y="372109"/>
                  </a:lnTo>
                  <a:close/>
                </a:path>
                <a:path w="431800" h="709929">
                  <a:moveTo>
                    <a:pt x="308523" y="461009"/>
                  </a:moveTo>
                  <a:lnTo>
                    <a:pt x="277042" y="435609"/>
                  </a:lnTo>
                  <a:lnTo>
                    <a:pt x="269243" y="406399"/>
                  </a:lnTo>
                  <a:lnTo>
                    <a:pt x="270663" y="396239"/>
                  </a:lnTo>
                  <a:lnTo>
                    <a:pt x="273964" y="391159"/>
                  </a:lnTo>
                  <a:lnTo>
                    <a:pt x="279149" y="387349"/>
                  </a:lnTo>
                  <a:lnTo>
                    <a:pt x="286223" y="387349"/>
                  </a:lnTo>
                  <a:lnTo>
                    <a:pt x="319058" y="412749"/>
                  </a:lnTo>
                  <a:lnTo>
                    <a:pt x="327778" y="439419"/>
                  </a:lnTo>
                  <a:lnTo>
                    <a:pt x="327321" y="448309"/>
                  </a:lnTo>
                  <a:lnTo>
                    <a:pt x="323653" y="454659"/>
                  </a:lnTo>
                  <a:lnTo>
                    <a:pt x="316766" y="459739"/>
                  </a:lnTo>
                  <a:lnTo>
                    <a:pt x="308523" y="461009"/>
                  </a:lnTo>
                  <a:close/>
                </a:path>
                <a:path w="431800" h="709929">
                  <a:moveTo>
                    <a:pt x="116575" y="403859"/>
                  </a:moveTo>
                  <a:lnTo>
                    <a:pt x="108163" y="402589"/>
                  </a:lnTo>
                  <a:lnTo>
                    <a:pt x="119175" y="402589"/>
                  </a:lnTo>
                  <a:lnTo>
                    <a:pt x="116575" y="403859"/>
                  </a:lnTo>
                  <a:close/>
                </a:path>
                <a:path w="431800" h="709929">
                  <a:moveTo>
                    <a:pt x="186772" y="480059"/>
                  </a:moveTo>
                  <a:lnTo>
                    <a:pt x="155239" y="450849"/>
                  </a:lnTo>
                  <a:lnTo>
                    <a:pt x="151350" y="427989"/>
                  </a:lnTo>
                  <a:lnTo>
                    <a:pt x="155235" y="421639"/>
                  </a:lnTo>
                  <a:lnTo>
                    <a:pt x="163011" y="419099"/>
                  </a:lnTo>
                  <a:lnTo>
                    <a:pt x="172277" y="419099"/>
                  </a:lnTo>
                  <a:lnTo>
                    <a:pt x="180693" y="422909"/>
                  </a:lnTo>
                  <a:lnTo>
                    <a:pt x="188262" y="433069"/>
                  </a:lnTo>
                  <a:lnTo>
                    <a:pt x="194990" y="447039"/>
                  </a:lnTo>
                  <a:lnTo>
                    <a:pt x="198845" y="461009"/>
                  </a:lnTo>
                  <a:lnTo>
                    <a:pt x="198755" y="471169"/>
                  </a:lnTo>
                  <a:lnTo>
                    <a:pt x="194728" y="477519"/>
                  </a:lnTo>
                  <a:lnTo>
                    <a:pt x="186772" y="480059"/>
                  </a:lnTo>
                  <a:close/>
                </a:path>
                <a:path w="431800" h="709929">
                  <a:moveTo>
                    <a:pt x="431760" y="529589"/>
                  </a:moveTo>
                  <a:lnTo>
                    <a:pt x="352209" y="529589"/>
                  </a:lnTo>
                  <a:lnTo>
                    <a:pt x="360526" y="521969"/>
                  </a:lnTo>
                  <a:lnTo>
                    <a:pt x="364672" y="513079"/>
                  </a:lnTo>
                  <a:lnTo>
                    <a:pt x="364642" y="501649"/>
                  </a:lnTo>
                  <a:lnTo>
                    <a:pt x="360427" y="487679"/>
                  </a:lnTo>
                  <a:lnTo>
                    <a:pt x="365279" y="476249"/>
                  </a:lnTo>
                  <a:lnTo>
                    <a:pt x="380327" y="480059"/>
                  </a:lnTo>
                  <a:lnTo>
                    <a:pt x="431760" y="480059"/>
                  </a:lnTo>
                  <a:lnTo>
                    <a:pt x="431760" y="529589"/>
                  </a:lnTo>
                  <a:close/>
                </a:path>
                <a:path w="431800" h="709929">
                  <a:moveTo>
                    <a:pt x="272085" y="480059"/>
                  </a:moveTo>
                  <a:lnTo>
                    <a:pt x="253700" y="480059"/>
                  </a:lnTo>
                  <a:lnTo>
                    <a:pt x="270679" y="478789"/>
                  </a:lnTo>
                  <a:lnTo>
                    <a:pt x="272085" y="480059"/>
                  </a:lnTo>
                  <a:close/>
                </a:path>
                <a:path w="431800" h="709929">
                  <a:moveTo>
                    <a:pt x="352209" y="529589"/>
                  </a:moveTo>
                  <a:lnTo>
                    <a:pt x="316271" y="529589"/>
                  </a:lnTo>
                  <a:lnTo>
                    <a:pt x="323102" y="507999"/>
                  </a:lnTo>
                  <a:lnTo>
                    <a:pt x="336171" y="510539"/>
                  </a:lnTo>
                  <a:lnTo>
                    <a:pt x="352209" y="529589"/>
                  </a:lnTo>
                  <a:close/>
                </a:path>
                <a:path w="431800" h="709929">
                  <a:moveTo>
                    <a:pt x="210104" y="529589"/>
                  </a:moveTo>
                  <a:lnTo>
                    <a:pt x="179990" y="529589"/>
                  </a:lnTo>
                  <a:lnTo>
                    <a:pt x="194990" y="518159"/>
                  </a:lnTo>
                  <a:lnTo>
                    <a:pt x="210104" y="529589"/>
                  </a:lnTo>
                  <a:close/>
                </a:path>
              </a:pathLst>
            </a:custGeom>
            <a:solidFill>
              <a:srgbClr val="d9a6d8"/>
            </a:solidFill>
            <a:ln w="0">
              <a:noFill/>
            </a:ln>
          </p:spPr>
          <p:style>
            <a:lnRef idx="0"/>
            <a:fillRef idx="0"/>
            <a:effectRef idx="0"/>
            <a:fontRef idx="minor"/>
          </p:style>
        </p:sp>
        <p:sp>
          <p:nvSpPr>
            <p:cNvPr id="259" name="object 10"/>
            <p:cNvSpPr/>
            <p:nvPr/>
          </p:nvSpPr>
          <p:spPr>
            <a:xfrm>
              <a:off x="1054080" y="7893360"/>
              <a:ext cx="401400" cy="448560"/>
            </a:xfrm>
            <a:prstGeom prst="rect">
              <a:avLst/>
            </a:prstGeom>
            <a:blipFill rotWithShape="0">
              <a:blip r:embed="rId3"/>
              <a:srcRect/>
              <a:stretch/>
            </a:blipFill>
            <a:ln w="0">
              <a:noFill/>
            </a:ln>
          </p:spPr>
          <p:style>
            <a:lnRef idx="0"/>
            <a:fillRef idx="0"/>
            <a:effectRef idx="0"/>
            <a:fontRef idx="minor"/>
          </p:style>
        </p:sp>
        <p:sp>
          <p:nvSpPr>
            <p:cNvPr id="260" name="object 11"/>
            <p:cNvSpPr/>
            <p:nvPr/>
          </p:nvSpPr>
          <p:spPr>
            <a:xfrm>
              <a:off x="1045080" y="7388640"/>
              <a:ext cx="2889000" cy="955800"/>
            </a:xfrm>
            <a:custGeom>
              <a:avLst/>
              <a:gdLst/>
              <a:ahLst/>
              <a:rect l="l" t="t" r="r" b="b"/>
              <a:pathLst>
                <a:path w="3911600" h="1696084">
                  <a:moveTo>
                    <a:pt x="298844" y="1627495"/>
                  </a:moveTo>
                  <a:lnTo>
                    <a:pt x="147963" y="1540219"/>
                  </a:lnTo>
                  <a:lnTo>
                    <a:pt x="147963" y="1539725"/>
                  </a:lnTo>
                  <a:lnTo>
                    <a:pt x="46086" y="1480601"/>
                  </a:lnTo>
                  <a:lnTo>
                    <a:pt x="25918" y="1465608"/>
                  </a:lnTo>
                  <a:lnTo>
                    <a:pt x="11516" y="1447276"/>
                  </a:lnTo>
                  <a:lnTo>
                    <a:pt x="2878" y="1425607"/>
                  </a:lnTo>
                  <a:lnTo>
                    <a:pt x="0" y="1400599"/>
                  </a:lnTo>
                  <a:lnTo>
                    <a:pt x="0" y="992325"/>
                  </a:lnTo>
                  <a:lnTo>
                    <a:pt x="18430" y="956639"/>
                  </a:lnTo>
                  <a:lnTo>
                    <a:pt x="26193" y="957189"/>
                  </a:lnTo>
                  <a:lnTo>
                    <a:pt x="35413" y="960031"/>
                  </a:lnTo>
                  <a:lnTo>
                    <a:pt x="46086" y="965163"/>
                  </a:lnTo>
                  <a:lnTo>
                    <a:pt x="186280" y="1046649"/>
                  </a:lnTo>
                  <a:lnTo>
                    <a:pt x="187131" y="1046649"/>
                  </a:lnTo>
                  <a:lnTo>
                    <a:pt x="218798" y="1065055"/>
                  </a:lnTo>
                  <a:lnTo>
                    <a:pt x="218798" y="1066044"/>
                  </a:lnTo>
                  <a:lnTo>
                    <a:pt x="234884" y="1075246"/>
                  </a:lnTo>
                  <a:lnTo>
                    <a:pt x="114975" y="1075246"/>
                  </a:lnTo>
                  <a:lnTo>
                    <a:pt x="98243" y="1076096"/>
                  </a:lnTo>
                  <a:lnTo>
                    <a:pt x="61133" y="1106162"/>
                  </a:lnTo>
                  <a:lnTo>
                    <a:pt x="53856" y="1145551"/>
                  </a:lnTo>
                  <a:lnTo>
                    <a:pt x="55846" y="1169488"/>
                  </a:lnTo>
                  <a:lnTo>
                    <a:pt x="70400" y="1218464"/>
                  </a:lnTo>
                  <a:lnTo>
                    <a:pt x="98243" y="1266837"/>
                  </a:lnTo>
                  <a:lnTo>
                    <a:pt x="133164" y="1303673"/>
                  </a:lnTo>
                  <a:lnTo>
                    <a:pt x="167204" y="1324371"/>
                  </a:lnTo>
                  <a:lnTo>
                    <a:pt x="193639" y="1330922"/>
                  </a:lnTo>
                  <a:lnTo>
                    <a:pt x="206018" y="1330922"/>
                  </a:lnTo>
                  <a:lnTo>
                    <a:pt x="223157" y="1363245"/>
                  </a:lnTo>
                  <a:lnTo>
                    <a:pt x="232581" y="1363245"/>
                  </a:lnTo>
                  <a:lnTo>
                    <a:pt x="249839" y="1394266"/>
                  </a:lnTo>
                  <a:lnTo>
                    <a:pt x="242069" y="1399115"/>
                  </a:lnTo>
                  <a:lnTo>
                    <a:pt x="329391" y="1564957"/>
                  </a:lnTo>
                  <a:lnTo>
                    <a:pt x="359242" y="1593422"/>
                  </a:lnTo>
                  <a:lnTo>
                    <a:pt x="365790" y="1594905"/>
                  </a:lnTo>
                  <a:lnTo>
                    <a:pt x="448740" y="1594905"/>
                  </a:lnTo>
                  <a:lnTo>
                    <a:pt x="448740" y="1626544"/>
                  </a:lnTo>
                  <a:lnTo>
                    <a:pt x="298844" y="1626544"/>
                  </a:lnTo>
                  <a:lnTo>
                    <a:pt x="298844" y="1627495"/>
                  </a:lnTo>
                  <a:close/>
                </a:path>
                <a:path w="3911600" h="1696084">
                  <a:moveTo>
                    <a:pt x="187131" y="1046649"/>
                  </a:moveTo>
                  <a:lnTo>
                    <a:pt x="186280" y="1046649"/>
                  </a:lnTo>
                  <a:lnTo>
                    <a:pt x="186280" y="1046155"/>
                  </a:lnTo>
                  <a:lnTo>
                    <a:pt x="187131" y="1046649"/>
                  </a:lnTo>
                  <a:close/>
                </a:path>
                <a:path w="3911600" h="1696084">
                  <a:moveTo>
                    <a:pt x="270191" y="1382639"/>
                  </a:moveTo>
                  <a:lnTo>
                    <a:pt x="248853" y="1348204"/>
                  </a:lnTo>
                  <a:lnTo>
                    <a:pt x="256130" y="1344345"/>
                  </a:lnTo>
                  <a:lnTo>
                    <a:pt x="236725" y="1312829"/>
                  </a:lnTo>
                  <a:lnTo>
                    <a:pt x="243313" y="1302794"/>
                  </a:lnTo>
                  <a:lnTo>
                    <a:pt x="248015" y="1290642"/>
                  </a:lnTo>
                  <a:lnTo>
                    <a:pt x="250833" y="1276372"/>
                  </a:lnTo>
                  <a:lnTo>
                    <a:pt x="251771" y="1259989"/>
                  </a:lnTo>
                  <a:lnTo>
                    <a:pt x="249981" y="1236255"/>
                  </a:lnTo>
                  <a:lnTo>
                    <a:pt x="235670" y="1187531"/>
                  </a:lnTo>
                  <a:lnTo>
                    <a:pt x="207843" y="1139187"/>
                  </a:lnTo>
                  <a:lnTo>
                    <a:pt x="172668" y="1102336"/>
                  </a:lnTo>
                  <a:lnTo>
                    <a:pt x="133164" y="1079480"/>
                  </a:lnTo>
                  <a:lnTo>
                    <a:pt x="114975" y="1075246"/>
                  </a:lnTo>
                  <a:lnTo>
                    <a:pt x="234884" y="1075246"/>
                  </a:lnTo>
                  <a:lnTo>
                    <a:pt x="402653" y="1171230"/>
                  </a:lnTo>
                  <a:lnTo>
                    <a:pt x="437223" y="1204816"/>
                  </a:lnTo>
                  <a:lnTo>
                    <a:pt x="448740" y="1251232"/>
                  </a:lnTo>
                  <a:lnTo>
                    <a:pt x="448740" y="1378285"/>
                  </a:lnTo>
                  <a:lnTo>
                    <a:pt x="277960" y="1378285"/>
                  </a:lnTo>
                  <a:lnTo>
                    <a:pt x="270191" y="1382639"/>
                  </a:lnTo>
                  <a:close/>
                </a:path>
                <a:path w="3911600" h="1696084">
                  <a:moveTo>
                    <a:pt x="179244" y="1291145"/>
                  </a:moveTo>
                  <a:lnTo>
                    <a:pt x="139261" y="1272410"/>
                  </a:lnTo>
                  <a:lnTo>
                    <a:pt x="104794" y="1230402"/>
                  </a:lnTo>
                  <a:lnTo>
                    <a:pt x="86140" y="1180302"/>
                  </a:lnTo>
                  <a:lnTo>
                    <a:pt x="84896" y="1163957"/>
                  </a:lnTo>
                  <a:lnTo>
                    <a:pt x="86140" y="1148816"/>
                  </a:lnTo>
                  <a:lnTo>
                    <a:pt x="115284" y="1115314"/>
                  </a:lnTo>
                  <a:lnTo>
                    <a:pt x="126861" y="1114770"/>
                  </a:lnTo>
                  <a:lnTo>
                    <a:pt x="139533" y="1117742"/>
                  </a:lnTo>
                  <a:lnTo>
                    <a:pt x="179363" y="1145195"/>
                  </a:lnTo>
                  <a:lnTo>
                    <a:pt x="210032" y="1192232"/>
                  </a:lnTo>
                  <a:lnTo>
                    <a:pt x="221224" y="1242029"/>
                  </a:lnTo>
                  <a:lnTo>
                    <a:pt x="219981" y="1257167"/>
                  </a:lnTo>
                  <a:lnTo>
                    <a:pt x="190831" y="1290446"/>
                  </a:lnTo>
                  <a:lnTo>
                    <a:pt x="179244" y="1291145"/>
                  </a:lnTo>
                  <a:close/>
                </a:path>
                <a:path w="3911600" h="1696084">
                  <a:moveTo>
                    <a:pt x="206018" y="1330922"/>
                  </a:moveTo>
                  <a:lnTo>
                    <a:pt x="193639" y="1330922"/>
                  </a:lnTo>
                  <a:lnTo>
                    <a:pt x="205685" y="1330294"/>
                  </a:lnTo>
                  <a:lnTo>
                    <a:pt x="206018" y="1330922"/>
                  </a:lnTo>
                  <a:close/>
                </a:path>
                <a:path w="3911600" h="1696084">
                  <a:moveTo>
                    <a:pt x="232581" y="1363245"/>
                  </a:moveTo>
                  <a:lnTo>
                    <a:pt x="223157" y="1363245"/>
                  </a:lnTo>
                  <a:lnTo>
                    <a:pt x="230434" y="1359385"/>
                  </a:lnTo>
                  <a:lnTo>
                    <a:pt x="232581" y="1363245"/>
                  </a:lnTo>
                  <a:close/>
                </a:path>
                <a:path w="3911600" h="1696084">
                  <a:moveTo>
                    <a:pt x="448740" y="1594905"/>
                  </a:moveTo>
                  <a:lnTo>
                    <a:pt x="365790" y="1594905"/>
                  </a:lnTo>
                  <a:lnTo>
                    <a:pt x="371848" y="1594631"/>
                  </a:lnTo>
                  <a:lnTo>
                    <a:pt x="377411" y="1592604"/>
                  </a:lnTo>
                  <a:lnTo>
                    <a:pt x="377411" y="1592119"/>
                  </a:lnTo>
                  <a:lnTo>
                    <a:pt x="384536" y="1588211"/>
                  </a:lnTo>
                  <a:lnTo>
                    <a:pt x="388099" y="1580638"/>
                  </a:lnTo>
                  <a:lnTo>
                    <a:pt x="388099" y="1569311"/>
                  </a:lnTo>
                  <a:lnTo>
                    <a:pt x="387239" y="1561291"/>
                  </a:lnTo>
                  <a:lnTo>
                    <a:pt x="385171" y="1553205"/>
                  </a:lnTo>
                  <a:lnTo>
                    <a:pt x="381895" y="1545055"/>
                  </a:lnTo>
                  <a:lnTo>
                    <a:pt x="377411" y="1536845"/>
                  </a:lnTo>
                  <a:lnTo>
                    <a:pt x="277960" y="1378285"/>
                  </a:lnTo>
                  <a:lnTo>
                    <a:pt x="448740" y="1378285"/>
                  </a:lnTo>
                  <a:lnTo>
                    <a:pt x="448740" y="1594905"/>
                  </a:lnTo>
                  <a:close/>
                </a:path>
                <a:path w="3911600" h="1696084">
                  <a:moveTo>
                    <a:pt x="428481" y="1695562"/>
                  </a:moveTo>
                  <a:lnTo>
                    <a:pt x="421082" y="1694652"/>
                  </a:lnTo>
                  <a:lnTo>
                    <a:pt x="412475" y="1691688"/>
                  </a:lnTo>
                  <a:lnTo>
                    <a:pt x="402653" y="1686667"/>
                  </a:lnTo>
                  <a:lnTo>
                    <a:pt x="298844" y="1626544"/>
                  </a:lnTo>
                  <a:lnTo>
                    <a:pt x="448740" y="1626544"/>
                  </a:lnTo>
                  <a:lnTo>
                    <a:pt x="448740" y="1660485"/>
                  </a:lnTo>
                  <a:lnTo>
                    <a:pt x="448221" y="1670971"/>
                  </a:lnTo>
                  <a:lnTo>
                    <a:pt x="434679" y="1694425"/>
                  </a:lnTo>
                  <a:lnTo>
                    <a:pt x="428481" y="1695562"/>
                  </a:lnTo>
                  <a:close/>
                </a:path>
                <a:path w="3911600" h="1696084">
                  <a:moveTo>
                    <a:pt x="3761645" y="670881"/>
                  </a:moveTo>
                  <a:lnTo>
                    <a:pt x="3610762" y="583606"/>
                  </a:lnTo>
                  <a:lnTo>
                    <a:pt x="3610762" y="583111"/>
                  </a:lnTo>
                  <a:lnTo>
                    <a:pt x="3508886" y="523939"/>
                  </a:lnTo>
                  <a:lnTo>
                    <a:pt x="3488718" y="508946"/>
                  </a:lnTo>
                  <a:lnTo>
                    <a:pt x="3474316" y="490614"/>
                  </a:lnTo>
                  <a:lnTo>
                    <a:pt x="3465678" y="468944"/>
                  </a:lnTo>
                  <a:lnTo>
                    <a:pt x="3462799" y="443937"/>
                  </a:lnTo>
                  <a:lnTo>
                    <a:pt x="3462799" y="35712"/>
                  </a:lnTo>
                  <a:lnTo>
                    <a:pt x="3481248" y="0"/>
                  </a:lnTo>
                  <a:lnTo>
                    <a:pt x="3489010" y="542"/>
                  </a:lnTo>
                  <a:lnTo>
                    <a:pt x="3498221" y="3394"/>
                  </a:lnTo>
                  <a:lnTo>
                    <a:pt x="3508886" y="8550"/>
                  </a:lnTo>
                  <a:lnTo>
                    <a:pt x="3649077" y="89987"/>
                  </a:lnTo>
                  <a:lnTo>
                    <a:pt x="3649845" y="89987"/>
                  </a:lnTo>
                  <a:lnTo>
                    <a:pt x="3681600" y="108441"/>
                  </a:lnTo>
                  <a:lnTo>
                    <a:pt x="3681600" y="109382"/>
                  </a:lnTo>
                  <a:lnTo>
                    <a:pt x="3772001" y="161126"/>
                  </a:lnTo>
                  <a:lnTo>
                    <a:pt x="3578734" y="161126"/>
                  </a:lnTo>
                  <a:lnTo>
                    <a:pt x="3573582" y="161621"/>
                  </a:lnTo>
                  <a:lnTo>
                    <a:pt x="3558422" y="263597"/>
                  </a:lnTo>
                  <a:lnTo>
                    <a:pt x="3558388" y="273934"/>
                  </a:lnTo>
                  <a:lnTo>
                    <a:pt x="3556758" y="279083"/>
                  </a:lnTo>
                  <a:lnTo>
                    <a:pt x="3555953" y="279578"/>
                  </a:lnTo>
                  <a:lnTo>
                    <a:pt x="3527350" y="279578"/>
                  </a:lnTo>
                  <a:lnTo>
                    <a:pt x="3525720" y="281857"/>
                  </a:lnTo>
                  <a:lnTo>
                    <a:pt x="3524924" y="283932"/>
                  </a:lnTo>
                  <a:lnTo>
                    <a:pt x="3524924" y="288141"/>
                  </a:lnTo>
                  <a:lnTo>
                    <a:pt x="3525720" y="291205"/>
                  </a:lnTo>
                  <a:lnTo>
                    <a:pt x="3527350" y="295113"/>
                  </a:lnTo>
                  <a:lnTo>
                    <a:pt x="3546755" y="312578"/>
                  </a:lnTo>
                  <a:lnTo>
                    <a:pt x="3553537" y="323216"/>
                  </a:lnTo>
                  <a:lnTo>
                    <a:pt x="3557059" y="330343"/>
                  </a:lnTo>
                  <a:lnTo>
                    <a:pt x="3558728" y="337267"/>
                  </a:lnTo>
                  <a:lnTo>
                    <a:pt x="3558388" y="344084"/>
                  </a:lnTo>
                  <a:lnTo>
                    <a:pt x="3559824" y="427461"/>
                  </a:lnTo>
                  <a:lnTo>
                    <a:pt x="3576152" y="467723"/>
                  </a:lnTo>
                  <a:lnTo>
                    <a:pt x="3610267" y="495342"/>
                  </a:lnTo>
                  <a:lnTo>
                    <a:pt x="3625811" y="504089"/>
                  </a:lnTo>
                  <a:lnTo>
                    <a:pt x="3636503" y="510227"/>
                  </a:lnTo>
                  <a:lnTo>
                    <a:pt x="3642790" y="512806"/>
                  </a:lnTo>
                  <a:lnTo>
                    <a:pt x="3776672" y="512806"/>
                  </a:lnTo>
                  <a:lnTo>
                    <a:pt x="3776199" y="538979"/>
                  </a:lnTo>
                  <a:lnTo>
                    <a:pt x="3775704" y="544322"/>
                  </a:lnTo>
                  <a:lnTo>
                    <a:pt x="3775365" y="550461"/>
                  </a:lnTo>
                  <a:lnTo>
                    <a:pt x="3775266" y="550606"/>
                  </a:lnTo>
                  <a:lnTo>
                    <a:pt x="3744171" y="550606"/>
                  </a:lnTo>
                  <a:lnTo>
                    <a:pt x="3742881" y="552885"/>
                  </a:lnTo>
                  <a:lnTo>
                    <a:pt x="3742241" y="554999"/>
                  </a:lnTo>
                  <a:lnTo>
                    <a:pt x="3742241" y="556938"/>
                  </a:lnTo>
                  <a:lnTo>
                    <a:pt x="3806296" y="604436"/>
                  </a:lnTo>
                  <a:lnTo>
                    <a:pt x="3812389" y="606365"/>
                  </a:lnTo>
                  <a:lnTo>
                    <a:pt x="3911539" y="606365"/>
                  </a:lnTo>
                  <a:lnTo>
                    <a:pt x="3911539" y="669892"/>
                  </a:lnTo>
                  <a:lnTo>
                    <a:pt x="3761645" y="669892"/>
                  </a:lnTo>
                  <a:lnTo>
                    <a:pt x="3761645" y="670881"/>
                  </a:lnTo>
                  <a:close/>
                </a:path>
                <a:path w="3911600" h="1696084">
                  <a:moveTo>
                    <a:pt x="3649845" y="89987"/>
                  </a:moveTo>
                  <a:lnTo>
                    <a:pt x="3649077" y="89987"/>
                  </a:lnTo>
                  <a:lnTo>
                    <a:pt x="3649077" y="89541"/>
                  </a:lnTo>
                  <a:lnTo>
                    <a:pt x="3649845" y="89987"/>
                  </a:lnTo>
                  <a:close/>
                </a:path>
                <a:path w="3911600" h="1696084">
                  <a:moveTo>
                    <a:pt x="3869123" y="217380"/>
                  </a:moveTo>
                  <a:lnTo>
                    <a:pt x="3643430" y="217380"/>
                  </a:lnTo>
                  <a:lnTo>
                    <a:pt x="3646652" y="217040"/>
                  </a:lnTo>
                  <a:lnTo>
                    <a:pt x="3649077" y="210262"/>
                  </a:lnTo>
                  <a:lnTo>
                    <a:pt x="3584575" y="162716"/>
                  </a:lnTo>
                  <a:lnTo>
                    <a:pt x="3578734" y="161126"/>
                  </a:lnTo>
                  <a:lnTo>
                    <a:pt x="3772001" y="161126"/>
                  </a:lnTo>
                  <a:lnTo>
                    <a:pt x="3865452" y="214616"/>
                  </a:lnTo>
                  <a:lnTo>
                    <a:pt x="3869123" y="217380"/>
                  </a:lnTo>
                  <a:close/>
                </a:path>
                <a:path w="3911600" h="1696084">
                  <a:moveTo>
                    <a:pt x="3776380" y="321286"/>
                  </a:moveTo>
                  <a:lnTo>
                    <a:pt x="3597693" y="321286"/>
                  </a:lnTo>
                  <a:lnTo>
                    <a:pt x="3608831" y="318861"/>
                  </a:lnTo>
                  <a:lnTo>
                    <a:pt x="3613188" y="309659"/>
                  </a:lnTo>
                  <a:lnTo>
                    <a:pt x="3614672" y="221889"/>
                  </a:lnTo>
                  <a:lnTo>
                    <a:pt x="3624821" y="212832"/>
                  </a:lnTo>
                  <a:lnTo>
                    <a:pt x="3626645" y="212987"/>
                  </a:lnTo>
                  <a:lnTo>
                    <a:pt x="3628236" y="213627"/>
                  </a:lnTo>
                  <a:lnTo>
                    <a:pt x="3637444" y="215605"/>
                  </a:lnTo>
                  <a:lnTo>
                    <a:pt x="3640364" y="216885"/>
                  </a:lnTo>
                  <a:lnTo>
                    <a:pt x="3643430" y="217380"/>
                  </a:lnTo>
                  <a:lnTo>
                    <a:pt x="3869123" y="217380"/>
                  </a:lnTo>
                  <a:lnTo>
                    <a:pt x="3885621" y="229800"/>
                  </a:lnTo>
                  <a:lnTo>
                    <a:pt x="3900022" y="248195"/>
                  </a:lnTo>
                  <a:lnTo>
                    <a:pt x="3902877" y="255335"/>
                  </a:lnTo>
                  <a:lnTo>
                    <a:pt x="3748382" y="255335"/>
                  </a:lnTo>
                  <a:lnTo>
                    <a:pt x="3745161" y="256324"/>
                  </a:lnTo>
                  <a:lnTo>
                    <a:pt x="3742241" y="263597"/>
                  </a:lnTo>
                  <a:lnTo>
                    <a:pt x="3744171" y="273294"/>
                  </a:lnTo>
                  <a:lnTo>
                    <a:pt x="3766002" y="293629"/>
                  </a:lnTo>
                  <a:lnTo>
                    <a:pt x="3773774" y="305751"/>
                  </a:lnTo>
                  <a:lnTo>
                    <a:pt x="3775704" y="311288"/>
                  </a:lnTo>
                  <a:lnTo>
                    <a:pt x="3776500" y="318066"/>
                  </a:lnTo>
                  <a:lnTo>
                    <a:pt x="3776380" y="321286"/>
                  </a:lnTo>
                  <a:close/>
                </a:path>
                <a:path w="3911600" h="1696084">
                  <a:moveTo>
                    <a:pt x="3911539" y="489058"/>
                  </a:moveTo>
                  <a:lnTo>
                    <a:pt x="3863522" y="489058"/>
                  </a:lnTo>
                  <a:lnTo>
                    <a:pt x="3865947" y="481785"/>
                  </a:lnTo>
                  <a:lnTo>
                    <a:pt x="3865947" y="479845"/>
                  </a:lnTo>
                  <a:lnTo>
                    <a:pt x="3865113" y="476936"/>
                  </a:lnTo>
                  <a:lnTo>
                    <a:pt x="3863522" y="473028"/>
                  </a:lnTo>
                  <a:lnTo>
                    <a:pt x="3844117" y="456058"/>
                  </a:lnTo>
                  <a:lnTo>
                    <a:pt x="3836338" y="443465"/>
                  </a:lnTo>
                  <a:lnTo>
                    <a:pt x="3834113" y="438632"/>
                  </a:lnTo>
                  <a:lnTo>
                    <a:pt x="3832823" y="431815"/>
                  </a:lnTo>
                  <a:lnTo>
                    <a:pt x="3832483" y="423107"/>
                  </a:lnTo>
                  <a:lnTo>
                    <a:pt x="3830999" y="340186"/>
                  </a:lnTo>
                  <a:lnTo>
                    <a:pt x="3829450" y="331678"/>
                  </a:lnTo>
                  <a:lnTo>
                    <a:pt x="3805553" y="290495"/>
                  </a:lnTo>
                  <a:lnTo>
                    <a:pt x="3764566" y="263102"/>
                  </a:lnTo>
                  <a:lnTo>
                    <a:pt x="3748382" y="255335"/>
                  </a:lnTo>
                  <a:lnTo>
                    <a:pt x="3902877" y="255335"/>
                  </a:lnTo>
                  <a:lnTo>
                    <a:pt x="3908661" y="269801"/>
                  </a:lnTo>
                  <a:lnTo>
                    <a:pt x="3911424" y="293629"/>
                  </a:lnTo>
                  <a:lnTo>
                    <a:pt x="3911539" y="489058"/>
                  </a:lnTo>
                  <a:close/>
                </a:path>
                <a:path w="3911600" h="1696084">
                  <a:moveTo>
                    <a:pt x="3546755" y="283932"/>
                  </a:moveTo>
                  <a:lnTo>
                    <a:pt x="3527350" y="279578"/>
                  </a:lnTo>
                  <a:lnTo>
                    <a:pt x="3555953" y="279578"/>
                  </a:lnTo>
                  <a:lnTo>
                    <a:pt x="3553537" y="281062"/>
                  </a:lnTo>
                  <a:lnTo>
                    <a:pt x="3546755" y="283932"/>
                  </a:lnTo>
                  <a:close/>
                </a:path>
                <a:path w="3911600" h="1696084">
                  <a:moveTo>
                    <a:pt x="3776672" y="512806"/>
                  </a:moveTo>
                  <a:lnTo>
                    <a:pt x="3642790" y="512806"/>
                  </a:lnTo>
                  <a:lnTo>
                    <a:pt x="3644721" y="511817"/>
                  </a:lnTo>
                  <a:lnTo>
                    <a:pt x="3647641" y="511177"/>
                  </a:lnTo>
                  <a:lnTo>
                    <a:pt x="3649077" y="508452"/>
                  </a:lnTo>
                  <a:lnTo>
                    <a:pt x="3649077" y="501664"/>
                  </a:lnTo>
                  <a:lnTo>
                    <a:pt x="3648282" y="498600"/>
                  </a:lnTo>
                  <a:lnTo>
                    <a:pt x="3646652" y="494391"/>
                  </a:lnTo>
                  <a:lnTo>
                    <a:pt x="3623880" y="473028"/>
                  </a:lnTo>
                  <a:lnTo>
                    <a:pt x="3617544" y="461896"/>
                  </a:lnTo>
                  <a:lnTo>
                    <a:pt x="3615613" y="456407"/>
                  </a:lnTo>
                  <a:lnTo>
                    <a:pt x="3614323" y="449474"/>
                  </a:lnTo>
                  <a:lnTo>
                    <a:pt x="3613683" y="441056"/>
                  </a:lnTo>
                  <a:lnTo>
                    <a:pt x="3613188" y="363478"/>
                  </a:lnTo>
                  <a:lnTo>
                    <a:pt x="3608831" y="349388"/>
                  </a:lnTo>
                  <a:lnTo>
                    <a:pt x="3597693" y="334387"/>
                  </a:lnTo>
                  <a:lnTo>
                    <a:pt x="3577298" y="315448"/>
                  </a:lnTo>
                  <a:lnTo>
                    <a:pt x="3597693" y="321286"/>
                  </a:lnTo>
                  <a:lnTo>
                    <a:pt x="3776380" y="321286"/>
                  </a:lnTo>
                  <a:lnTo>
                    <a:pt x="3776294" y="323591"/>
                  </a:lnTo>
                  <a:lnTo>
                    <a:pt x="3776404" y="337267"/>
                  </a:lnTo>
                  <a:lnTo>
                    <a:pt x="3777635" y="404207"/>
                  </a:lnTo>
                  <a:lnTo>
                    <a:pt x="3782040" y="418753"/>
                  </a:lnTo>
                  <a:lnTo>
                    <a:pt x="3792189" y="433783"/>
                  </a:lnTo>
                  <a:lnTo>
                    <a:pt x="3807685" y="446855"/>
                  </a:lnTo>
                  <a:lnTo>
                    <a:pt x="3792189" y="446855"/>
                  </a:lnTo>
                  <a:lnTo>
                    <a:pt x="3782040" y="450269"/>
                  </a:lnTo>
                  <a:lnTo>
                    <a:pt x="3777635" y="459471"/>
                  </a:lnTo>
                  <a:lnTo>
                    <a:pt x="3776672" y="512806"/>
                  </a:lnTo>
                  <a:close/>
                </a:path>
                <a:path w="3911600" h="1696084">
                  <a:moveTo>
                    <a:pt x="3814019" y="452199"/>
                  </a:moveTo>
                  <a:lnTo>
                    <a:pt x="3792189" y="446855"/>
                  </a:lnTo>
                  <a:lnTo>
                    <a:pt x="3807685" y="446855"/>
                  </a:lnTo>
                  <a:lnTo>
                    <a:pt x="3814019" y="452199"/>
                  </a:lnTo>
                  <a:close/>
                </a:path>
                <a:path w="3911600" h="1696084">
                  <a:moveTo>
                    <a:pt x="3911539" y="606365"/>
                  </a:moveTo>
                  <a:lnTo>
                    <a:pt x="3812389" y="606365"/>
                  </a:lnTo>
                  <a:lnTo>
                    <a:pt x="3817241" y="606065"/>
                  </a:lnTo>
                  <a:lnTo>
                    <a:pt x="3820850" y="603485"/>
                  </a:lnTo>
                  <a:lnTo>
                    <a:pt x="3832456" y="504089"/>
                  </a:lnTo>
                  <a:lnTo>
                    <a:pt x="3832520" y="494391"/>
                  </a:lnTo>
                  <a:lnTo>
                    <a:pt x="3833774" y="489058"/>
                  </a:lnTo>
                  <a:lnTo>
                    <a:pt x="3836345" y="486139"/>
                  </a:lnTo>
                  <a:lnTo>
                    <a:pt x="3844117" y="483715"/>
                  </a:lnTo>
                  <a:lnTo>
                    <a:pt x="3855255" y="487574"/>
                  </a:lnTo>
                  <a:lnTo>
                    <a:pt x="3857836" y="488563"/>
                  </a:lnTo>
                  <a:lnTo>
                    <a:pt x="3860601" y="489058"/>
                  </a:lnTo>
                  <a:lnTo>
                    <a:pt x="3911539" y="489058"/>
                  </a:lnTo>
                  <a:lnTo>
                    <a:pt x="3911539" y="606365"/>
                  </a:lnTo>
                  <a:close/>
                </a:path>
                <a:path w="3911600" h="1696084">
                  <a:moveTo>
                    <a:pt x="3768428" y="554999"/>
                  </a:moveTo>
                  <a:lnTo>
                    <a:pt x="3762635" y="554999"/>
                  </a:lnTo>
                  <a:lnTo>
                    <a:pt x="3752438" y="550606"/>
                  </a:lnTo>
                  <a:lnTo>
                    <a:pt x="3775266" y="550606"/>
                  </a:lnTo>
                  <a:lnTo>
                    <a:pt x="3772939" y="554020"/>
                  </a:lnTo>
                  <a:lnTo>
                    <a:pt x="3768428" y="554999"/>
                  </a:lnTo>
                  <a:close/>
                </a:path>
                <a:path w="3911600" h="1696084">
                  <a:moveTo>
                    <a:pt x="3891281" y="738930"/>
                  </a:moveTo>
                  <a:lnTo>
                    <a:pt x="3883882" y="738024"/>
                  </a:lnTo>
                  <a:lnTo>
                    <a:pt x="3875276" y="735049"/>
                  </a:lnTo>
                  <a:lnTo>
                    <a:pt x="3865452" y="730005"/>
                  </a:lnTo>
                  <a:lnTo>
                    <a:pt x="3761645" y="669892"/>
                  </a:lnTo>
                  <a:lnTo>
                    <a:pt x="3911539" y="669892"/>
                  </a:lnTo>
                  <a:lnTo>
                    <a:pt x="3911539" y="703832"/>
                  </a:lnTo>
                  <a:lnTo>
                    <a:pt x="3911022" y="714318"/>
                  </a:lnTo>
                  <a:lnTo>
                    <a:pt x="3897480" y="737773"/>
                  </a:lnTo>
                  <a:lnTo>
                    <a:pt x="3891281" y="738930"/>
                  </a:lnTo>
                  <a:close/>
                </a:path>
              </a:pathLst>
            </a:custGeom>
            <a:solidFill>
              <a:srgbClr val="fad01b"/>
            </a:solidFill>
            <a:ln w="0">
              <a:noFill/>
            </a:ln>
          </p:spPr>
          <p:style>
            <a:lnRef idx="0"/>
            <a:fillRef idx="0"/>
            <a:effectRef idx="0"/>
            <a:fontRef idx="minor"/>
          </p:style>
        </p:sp>
        <p:sp>
          <p:nvSpPr>
            <p:cNvPr id="261" name="object 12"/>
            <p:cNvSpPr/>
            <p:nvPr/>
          </p:nvSpPr>
          <p:spPr>
            <a:xfrm>
              <a:off x="3612240" y="7354080"/>
              <a:ext cx="401400" cy="448560"/>
            </a:xfrm>
            <a:prstGeom prst="rect">
              <a:avLst/>
            </a:prstGeom>
            <a:blipFill rotWithShape="0">
              <a:blip r:embed="rId4"/>
              <a:srcRect/>
              <a:stretch/>
            </a:blipFill>
            <a:ln w="0">
              <a:noFill/>
            </a:ln>
          </p:spPr>
          <p:style>
            <a:lnRef idx="0"/>
            <a:fillRef idx="0"/>
            <a:effectRef idx="0"/>
            <a:fontRef idx="minor"/>
          </p:style>
        </p:sp>
        <p:sp>
          <p:nvSpPr>
            <p:cNvPr id="262" name="object 13"/>
            <p:cNvSpPr/>
            <p:nvPr/>
          </p:nvSpPr>
          <p:spPr>
            <a:xfrm>
              <a:off x="3983400" y="6872760"/>
              <a:ext cx="385920" cy="431280"/>
            </a:xfrm>
            <a:prstGeom prst="rect">
              <a:avLst/>
            </a:prstGeom>
            <a:blipFill rotWithShape="0">
              <a:blip r:embed="rId5"/>
              <a:srcRect/>
              <a:stretch/>
            </a:blipFill>
            <a:ln w="0">
              <a:noFill/>
            </a:ln>
          </p:spPr>
          <p:style>
            <a:lnRef idx="0"/>
            <a:fillRef idx="0"/>
            <a:effectRef idx="0"/>
            <a:fontRef idx="minor"/>
          </p:style>
        </p:sp>
        <p:sp>
          <p:nvSpPr>
            <p:cNvPr id="263" name="object 14"/>
            <p:cNvSpPr/>
            <p:nvPr/>
          </p:nvSpPr>
          <p:spPr>
            <a:xfrm>
              <a:off x="3975120" y="6905880"/>
              <a:ext cx="318600" cy="400320"/>
            </a:xfrm>
            <a:custGeom>
              <a:avLst/>
              <a:gdLst/>
              <a:ahLst/>
              <a:rect l="l" t="t" r="r" b="b"/>
              <a:pathLst>
                <a:path w="431800" h="710564">
                  <a:moveTo>
                    <a:pt x="287164" y="645009"/>
                  </a:moveTo>
                  <a:lnTo>
                    <a:pt x="142122" y="561099"/>
                  </a:lnTo>
                  <a:lnTo>
                    <a:pt x="142122" y="560149"/>
                  </a:lnTo>
                  <a:lnTo>
                    <a:pt x="44107" y="503905"/>
                  </a:lnTo>
                  <a:lnTo>
                    <a:pt x="24809" y="489451"/>
                  </a:lnTo>
                  <a:lnTo>
                    <a:pt x="11025" y="471780"/>
                  </a:lnTo>
                  <a:lnTo>
                    <a:pt x="2756" y="450899"/>
                  </a:lnTo>
                  <a:lnTo>
                    <a:pt x="0" y="426812"/>
                  </a:lnTo>
                  <a:lnTo>
                    <a:pt x="0" y="34078"/>
                  </a:lnTo>
                  <a:lnTo>
                    <a:pt x="17378" y="0"/>
                  </a:lnTo>
                  <a:lnTo>
                    <a:pt x="24952" y="606"/>
                  </a:lnTo>
                  <a:lnTo>
                    <a:pt x="33861" y="3394"/>
                  </a:lnTo>
                  <a:lnTo>
                    <a:pt x="44107" y="8358"/>
                  </a:lnTo>
                  <a:lnTo>
                    <a:pt x="179001" y="86428"/>
                  </a:lnTo>
                  <a:lnTo>
                    <a:pt x="179828" y="86428"/>
                  </a:lnTo>
                  <a:lnTo>
                    <a:pt x="210039" y="104383"/>
                  </a:lnTo>
                  <a:lnTo>
                    <a:pt x="210039" y="104838"/>
                  </a:lnTo>
                  <a:lnTo>
                    <a:pt x="387109" y="206204"/>
                  </a:lnTo>
                  <a:lnTo>
                    <a:pt x="399267" y="215412"/>
                  </a:lnTo>
                  <a:lnTo>
                    <a:pt x="251274" y="215412"/>
                  </a:lnTo>
                  <a:lnTo>
                    <a:pt x="249711" y="221696"/>
                  </a:lnTo>
                  <a:lnTo>
                    <a:pt x="172665" y="221696"/>
                  </a:lnTo>
                  <a:lnTo>
                    <a:pt x="66432" y="244998"/>
                  </a:lnTo>
                  <a:lnTo>
                    <a:pt x="66432" y="289082"/>
                  </a:lnTo>
                  <a:lnTo>
                    <a:pt x="172665" y="434540"/>
                  </a:lnTo>
                  <a:lnTo>
                    <a:pt x="196747" y="434540"/>
                  </a:lnTo>
                  <a:lnTo>
                    <a:pt x="184793" y="482580"/>
                  </a:lnTo>
                  <a:lnTo>
                    <a:pt x="202762" y="492724"/>
                  </a:lnTo>
                  <a:lnTo>
                    <a:pt x="282313" y="492724"/>
                  </a:lnTo>
                  <a:lnTo>
                    <a:pt x="282313" y="497572"/>
                  </a:lnTo>
                  <a:lnTo>
                    <a:pt x="431265" y="497572"/>
                  </a:lnTo>
                  <a:lnTo>
                    <a:pt x="431265" y="644020"/>
                  </a:lnTo>
                  <a:lnTo>
                    <a:pt x="287164" y="644020"/>
                  </a:lnTo>
                  <a:lnTo>
                    <a:pt x="287164" y="645009"/>
                  </a:lnTo>
                  <a:close/>
                </a:path>
                <a:path w="431800" h="710564">
                  <a:moveTo>
                    <a:pt x="179828" y="86428"/>
                  </a:moveTo>
                  <a:lnTo>
                    <a:pt x="179001" y="86428"/>
                  </a:lnTo>
                  <a:lnTo>
                    <a:pt x="179001" y="85936"/>
                  </a:lnTo>
                  <a:lnTo>
                    <a:pt x="179828" y="86428"/>
                  </a:lnTo>
                  <a:close/>
                </a:path>
                <a:path w="431800" h="710564">
                  <a:moveTo>
                    <a:pt x="282313" y="492724"/>
                  </a:moveTo>
                  <a:lnTo>
                    <a:pt x="202762" y="492724"/>
                  </a:lnTo>
                  <a:lnTo>
                    <a:pt x="269690" y="225604"/>
                  </a:lnTo>
                  <a:lnTo>
                    <a:pt x="251274" y="215412"/>
                  </a:lnTo>
                  <a:lnTo>
                    <a:pt x="399267" y="215412"/>
                  </a:lnTo>
                  <a:lnTo>
                    <a:pt x="406415" y="220826"/>
                  </a:lnTo>
                  <a:lnTo>
                    <a:pt x="420215" y="238554"/>
                  </a:lnTo>
                  <a:lnTo>
                    <a:pt x="428501" y="259379"/>
                  </a:lnTo>
                  <a:lnTo>
                    <a:pt x="431265" y="283292"/>
                  </a:lnTo>
                  <a:lnTo>
                    <a:pt x="431265" y="284233"/>
                  </a:lnTo>
                  <a:lnTo>
                    <a:pt x="282313" y="284233"/>
                  </a:lnTo>
                  <a:lnTo>
                    <a:pt x="282313" y="329849"/>
                  </a:lnTo>
                  <a:lnTo>
                    <a:pt x="364289" y="436509"/>
                  </a:lnTo>
                  <a:lnTo>
                    <a:pt x="364289" y="437954"/>
                  </a:lnTo>
                  <a:lnTo>
                    <a:pt x="282313" y="451064"/>
                  </a:lnTo>
                  <a:lnTo>
                    <a:pt x="282313" y="492724"/>
                  </a:lnTo>
                  <a:close/>
                </a:path>
                <a:path w="431800" h="710564">
                  <a:moveTo>
                    <a:pt x="196747" y="434540"/>
                  </a:moveTo>
                  <a:lnTo>
                    <a:pt x="172665" y="434540"/>
                  </a:lnTo>
                  <a:lnTo>
                    <a:pt x="172665" y="388023"/>
                  </a:lnTo>
                  <a:lnTo>
                    <a:pt x="90194" y="281363"/>
                  </a:lnTo>
                  <a:lnTo>
                    <a:pt x="90194" y="280868"/>
                  </a:lnTo>
                  <a:lnTo>
                    <a:pt x="172665" y="267263"/>
                  </a:lnTo>
                  <a:lnTo>
                    <a:pt x="172665" y="221696"/>
                  </a:lnTo>
                  <a:lnTo>
                    <a:pt x="249711" y="221696"/>
                  </a:lnTo>
                  <a:lnTo>
                    <a:pt x="196747" y="434540"/>
                  </a:lnTo>
                  <a:close/>
                </a:path>
                <a:path w="431800" h="710564">
                  <a:moveTo>
                    <a:pt x="431265" y="497572"/>
                  </a:moveTo>
                  <a:lnTo>
                    <a:pt x="282313" y="497572"/>
                  </a:lnTo>
                  <a:lnTo>
                    <a:pt x="388545" y="473824"/>
                  </a:lnTo>
                  <a:lnTo>
                    <a:pt x="388545" y="429692"/>
                  </a:lnTo>
                  <a:lnTo>
                    <a:pt x="282313" y="284233"/>
                  </a:lnTo>
                  <a:lnTo>
                    <a:pt x="431265" y="284233"/>
                  </a:lnTo>
                  <a:lnTo>
                    <a:pt x="431265" y="497572"/>
                  </a:lnTo>
                  <a:close/>
                </a:path>
                <a:path w="431800" h="710564">
                  <a:moveTo>
                    <a:pt x="411741" y="710443"/>
                  </a:moveTo>
                  <a:lnTo>
                    <a:pt x="404684" y="709473"/>
                  </a:lnTo>
                  <a:lnTo>
                    <a:pt x="396467" y="706558"/>
                  </a:lnTo>
                  <a:lnTo>
                    <a:pt x="387109" y="701709"/>
                  </a:lnTo>
                  <a:lnTo>
                    <a:pt x="287164" y="644020"/>
                  </a:lnTo>
                  <a:lnTo>
                    <a:pt x="431265" y="644020"/>
                  </a:lnTo>
                  <a:lnTo>
                    <a:pt x="431265" y="676971"/>
                  </a:lnTo>
                  <a:lnTo>
                    <a:pt x="430775" y="686832"/>
                  </a:lnTo>
                  <a:lnTo>
                    <a:pt x="417653" y="709476"/>
                  </a:lnTo>
                  <a:lnTo>
                    <a:pt x="411741" y="710443"/>
                  </a:lnTo>
                  <a:close/>
                </a:path>
              </a:pathLst>
            </a:custGeom>
            <a:solidFill>
              <a:srgbClr val="833fa3"/>
            </a:solidFill>
            <a:ln w="0">
              <a:noFill/>
            </a:ln>
          </p:spPr>
          <p:style>
            <a:lnRef idx="0"/>
            <a:fillRef idx="0"/>
            <a:effectRef idx="0"/>
            <a:fontRef idx="minor"/>
          </p:style>
        </p:sp>
        <p:sp>
          <p:nvSpPr>
            <p:cNvPr id="264" name="object 15"/>
            <p:cNvSpPr/>
            <p:nvPr/>
          </p:nvSpPr>
          <p:spPr>
            <a:xfrm>
              <a:off x="1039680" y="7063560"/>
              <a:ext cx="401400" cy="448560"/>
            </a:xfrm>
            <a:prstGeom prst="rect">
              <a:avLst/>
            </a:prstGeom>
            <a:blipFill rotWithShape="0">
              <a:blip r:embed="rId6"/>
              <a:srcRect/>
              <a:stretch/>
            </a:blipFill>
            <a:ln w="0">
              <a:noFill/>
            </a:ln>
          </p:spPr>
          <p:style>
            <a:lnRef idx="0"/>
            <a:fillRef idx="0"/>
            <a:effectRef idx="0"/>
            <a:fontRef idx="minor"/>
          </p:style>
        </p:sp>
        <p:sp>
          <p:nvSpPr>
            <p:cNvPr id="265" name="object 16"/>
            <p:cNvSpPr/>
            <p:nvPr/>
          </p:nvSpPr>
          <p:spPr>
            <a:xfrm>
              <a:off x="1030680" y="7098120"/>
              <a:ext cx="331200" cy="416520"/>
            </a:xfrm>
            <a:custGeom>
              <a:avLst/>
              <a:gdLst/>
              <a:ahLst/>
              <a:rect l="l" t="t" r="r" b="b"/>
              <a:pathLst>
                <a:path w="448944" h="739139">
                  <a:moveTo>
                    <a:pt x="298844" y="670855"/>
                  </a:moveTo>
                  <a:lnTo>
                    <a:pt x="147962" y="583580"/>
                  </a:lnTo>
                  <a:lnTo>
                    <a:pt x="147962" y="583085"/>
                  </a:lnTo>
                  <a:lnTo>
                    <a:pt x="46086" y="523961"/>
                  </a:lnTo>
                  <a:lnTo>
                    <a:pt x="25918" y="508968"/>
                  </a:lnTo>
                  <a:lnTo>
                    <a:pt x="11516" y="490637"/>
                  </a:lnTo>
                  <a:lnTo>
                    <a:pt x="2878" y="468967"/>
                  </a:lnTo>
                  <a:lnTo>
                    <a:pt x="0" y="443959"/>
                  </a:lnTo>
                  <a:lnTo>
                    <a:pt x="0" y="35686"/>
                  </a:lnTo>
                  <a:lnTo>
                    <a:pt x="18430" y="0"/>
                  </a:lnTo>
                  <a:lnTo>
                    <a:pt x="26193" y="549"/>
                  </a:lnTo>
                  <a:lnTo>
                    <a:pt x="35413" y="3391"/>
                  </a:lnTo>
                  <a:lnTo>
                    <a:pt x="46086" y="8524"/>
                  </a:lnTo>
                  <a:lnTo>
                    <a:pt x="186279" y="90010"/>
                  </a:lnTo>
                  <a:lnTo>
                    <a:pt x="187130" y="90010"/>
                  </a:lnTo>
                  <a:lnTo>
                    <a:pt x="218798" y="108415"/>
                  </a:lnTo>
                  <a:lnTo>
                    <a:pt x="218798" y="109404"/>
                  </a:lnTo>
                  <a:lnTo>
                    <a:pt x="258579" y="132164"/>
                  </a:lnTo>
                  <a:lnTo>
                    <a:pt x="132916" y="132164"/>
                  </a:lnTo>
                  <a:lnTo>
                    <a:pt x="132916" y="365887"/>
                  </a:lnTo>
                  <a:lnTo>
                    <a:pt x="81030" y="365887"/>
                  </a:lnTo>
                  <a:lnTo>
                    <a:pt x="51430" y="410504"/>
                  </a:lnTo>
                  <a:lnTo>
                    <a:pt x="62338" y="423045"/>
                  </a:lnTo>
                  <a:lnTo>
                    <a:pt x="73739" y="434010"/>
                  </a:lnTo>
                  <a:lnTo>
                    <a:pt x="85631" y="443404"/>
                  </a:lnTo>
                  <a:lnTo>
                    <a:pt x="98010" y="451232"/>
                  </a:lnTo>
                  <a:lnTo>
                    <a:pt x="117160" y="460398"/>
                  </a:lnTo>
                  <a:lnTo>
                    <a:pt x="134868" y="464665"/>
                  </a:lnTo>
                  <a:lnTo>
                    <a:pt x="290918" y="464665"/>
                  </a:lnTo>
                  <a:lnTo>
                    <a:pt x="297365" y="470627"/>
                  </a:lnTo>
                  <a:lnTo>
                    <a:pt x="301348" y="473545"/>
                  </a:lnTo>
                  <a:lnTo>
                    <a:pt x="259541" y="473545"/>
                  </a:lnTo>
                  <a:lnTo>
                    <a:pt x="234299" y="491456"/>
                  </a:lnTo>
                  <a:lnTo>
                    <a:pt x="238203" y="497294"/>
                  </a:lnTo>
                  <a:lnTo>
                    <a:pt x="239150" y="498584"/>
                  </a:lnTo>
                  <a:lnTo>
                    <a:pt x="240136" y="500203"/>
                  </a:lnTo>
                  <a:lnTo>
                    <a:pt x="241122" y="502143"/>
                  </a:lnTo>
                  <a:lnTo>
                    <a:pt x="242069" y="503083"/>
                  </a:lnTo>
                  <a:lnTo>
                    <a:pt x="243055" y="504567"/>
                  </a:lnTo>
                  <a:lnTo>
                    <a:pt x="275621" y="544737"/>
                  </a:lnTo>
                  <a:lnTo>
                    <a:pt x="315823" y="577296"/>
                  </a:lnTo>
                  <a:lnTo>
                    <a:pt x="353478" y="590458"/>
                  </a:lnTo>
                  <a:lnTo>
                    <a:pt x="448739" y="590458"/>
                  </a:lnTo>
                  <a:lnTo>
                    <a:pt x="448739" y="669915"/>
                  </a:lnTo>
                  <a:lnTo>
                    <a:pt x="298844" y="669915"/>
                  </a:lnTo>
                  <a:lnTo>
                    <a:pt x="298844" y="670855"/>
                  </a:lnTo>
                  <a:close/>
                </a:path>
                <a:path w="448944" h="739139">
                  <a:moveTo>
                    <a:pt x="187130" y="90010"/>
                  </a:moveTo>
                  <a:lnTo>
                    <a:pt x="186279" y="90010"/>
                  </a:lnTo>
                  <a:lnTo>
                    <a:pt x="186279" y="89515"/>
                  </a:lnTo>
                  <a:lnTo>
                    <a:pt x="187130" y="90010"/>
                  </a:lnTo>
                  <a:close/>
                </a:path>
                <a:path w="448944" h="739139">
                  <a:moveTo>
                    <a:pt x="290918" y="464665"/>
                  </a:moveTo>
                  <a:lnTo>
                    <a:pt x="134868" y="464665"/>
                  </a:lnTo>
                  <a:lnTo>
                    <a:pt x="151126" y="464034"/>
                  </a:lnTo>
                  <a:lnTo>
                    <a:pt x="165928" y="458505"/>
                  </a:lnTo>
                  <a:lnTo>
                    <a:pt x="178407" y="448587"/>
                  </a:lnTo>
                  <a:lnTo>
                    <a:pt x="187251" y="434861"/>
                  </a:lnTo>
                  <a:lnTo>
                    <a:pt x="192464" y="417319"/>
                  </a:lnTo>
                  <a:lnTo>
                    <a:pt x="194049" y="395958"/>
                  </a:lnTo>
                  <a:lnTo>
                    <a:pt x="194049" y="167588"/>
                  </a:lnTo>
                  <a:lnTo>
                    <a:pt x="132916" y="132164"/>
                  </a:lnTo>
                  <a:lnTo>
                    <a:pt x="258579" y="132164"/>
                  </a:lnTo>
                  <a:lnTo>
                    <a:pt x="402653" y="214590"/>
                  </a:lnTo>
                  <a:lnTo>
                    <a:pt x="437223" y="248177"/>
                  </a:lnTo>
                  <a:lnTo>
                    <a:pt x="448739" y="294592"/>
                  </a:lnTo>
                  <a:lnTo>
                    <a:pt x="448739" y="334865"/>
                  </a:lnTo>
                  <a:lnTo>
                    <a:pt x="270229" y="334865"/>
                  </a:lnTo>
                  <a:lnTo>
                    <a:pt x="255361" y="336041"/>
                  </a:lnTo>
                  <a:lnTo>
                    <a:pt x="244751" y="342983"/>
                  </a:lnTo>
                  <a:lnTo>
                    <a:pt x="238389" y="355687"/>
                  </a:lnTo>
                  <a:lnTo>
                    <a:pt x="236271" y="374149"/>
                  </a:lnTo>
                  <a:lnTo>
                    <a:pt x="238510" y="392163"/>
                  </a:lnTo>
                  <a:lnTo>
                    <a:pt x="245234" y="410365"/>
                  </a:lnTo>
                  <a:lnTo>
                    <a:pt x="256449" y="428753"/>
                  </a:lnTo>
                  <a:lnTo>
                    <a:pt x="272162" y="447324"/>
                  </a:lnTo>
                  <a:lnTo>
                    <a:pt x="290918" y="464665"/>
                  </a:lnTo>
                  <a:close/>
                </a:path>
                <a:path w="448944" h="739139">
                  <a:moveTo>
                    <a:pt x="448739" y="434262"/>
                  </a:moveTo>
                  <a:lnTo>
                    <a:pt x="353647" y="434262"/>
                  </a:lnTo>
                  <a:lnTo>
                    <a:pt x="376957" y="415362"/>
                  </a:lnTo>
                  <a:lnTo>
                    <a:pt x="367399" y="402532"/>
                  </a:lnTo>
                  <a:lnTo>
                    <a:pt x="337654" y="370241"/>
                  </a:lnTo>
                  <a:lnTo>
                    <a:pt x="306121" y="347927"/>
                  </a:lnTo>
                  <a:lnTo>
                    <a:pt x="270229" y="334865"/>
                  </a:lnTo>
                  <a:lnTo>
                    <a:pt x="448739" y="334865"/>
                  </a:lnTo>
                  <a:lnTo>
                    <a:pt x="448739" y="434262"/>
                  </a:lnTo>
                  <a:close/>
                </a:path>
                <a:path w="448944" h="739139">
                  <a:moveTo>
                    <a:pt x="111090" y="385150"/>
                  </a:moveTo>
                  <a:lnTo>
                    <a:pt x="81030" y="365887"/>
                  </a:lnTo>
                  <a:lnTo>
                    <a:pt x="132916" y="365887"/>
                  </a:lnTo>
                  <a:lnTo>
                    <a:pt x="111090" y="385150"/>
                  </a:lnTo>
                  <a:close/>
                </a:path>
                <a:path w="448944" h="739139">
                  <a:moveTo>
                    <a:pt x="448739" y="590458"/>
                  </a:moveTo>
                  <a:lnTo>
                    <a:pt x="353478" y="590458"/>
                  </a:lnTo>
                  <a:lnTo>
                    <a:pt x="364336" y="590358"/>
                  </a:lnTo>
                  <a:lnTo>
                    <a:pt x="376190" y="587279"/>
                  </a:lnTo>
                  <a:lnTo>
                    <a:pt x="384584" y="579957"/>
                  </a:lnTo>
                  <a:lnTo>
                    <a:pt x="389524" y="568385"/>
                  </a:lnTo>
                  <a:lnTo>
                    <a:pt x="391017" y="552559"/>
                  </a:lnTo>
                  <a:lnTo>
                    <a:pt x="388850" y="533659"/>
                  </a:lnTo>
                  <a:lnTo>
                    <a:pt x="371638" y="496371"/>
                  </a:lnTo>
                  <a:lnTo>
                    <a:pt x="344438" y="465778"/>
                  </a:lnTo>
                  <a:lnTo>
                    <a:pt x="316770" y="443959"/>
                  </a:lnTo>
                  <a:lnTo>
                    <a:pt x="316467" y="443620"/>
                  </a:lnTo>
                  <a:lnTo>
                    <a:pt x="316362" y="443404"/>
                  </a:lnTo>
                  <a:lnTo>
                    <a:pt x="316316" y="442970"/>
                  </a:lnTo>
                  <a:lnTo>
                    <a:pt x="315330" y="442330"/>
                  </a:lnTo>
                  <a:lnTo>
                    <a:pt x="286524" y="416283"/>
                  </a:lnTo>
                  <a:lnTo>
                    <a:pt x="276520" y="393989"/>
                  </a:lnTo>
                  <a:lnTo>
                    <a:pt x="276520" y="385921"/>
                  </a:lnTo>
                  <a:lnTo>
                    <a:pt x="280234" y="382217"/>
                  </a:lnTo>
                  <a:lnTo>
                    <a:pt x="287663" y="382857"/>
                  </a:lnTo>
                  <a:lnTo>
                    <a:pt x="324540" y="402746"/>
                  </a:lnTo>
                  <a:lnTo>
                    <a:pt x="353647" y="434262"/>
                  </a:lnTo>
                  <a:lnTo>
                    <a:pt x="448739" y="434262"/>
                  </a:lnTo>
                  <a:lnTo>
                    <a:pt x="448739" y="590458"/>
                  </a:lnTo>
                  <a:close/>
                </a:path>
                <a:path w="448944" h="739139">
                  <a:moveTo>
                    <a:pt x="339737" y="542646"/>
                  </a:moveTo>
                  <a:lnTo>
                    <a:pt x="295437" y="519587"/>
                  </a:lnTo>
                  <a:lnTo>
                    <a:pt x="265832" y="484678"/>
                  </a:lnTo>
                  <a:lnTo>
                    <a:pt x="259541" y="473545"/>
                  </a:lnTo>
                  <a:lnTo>
                    <a:pt x="301348" y="473545"/>
                  </a:lnTo>
                  <a:lnTo>
                    <a:pt x="306614" y="477405"/>
                  </a:lnTo>
                  <a:lnTo>
                    <a:pt x="308053" y="478840"/>
                  </a:lnTo>
                  <a:lnTo>
                    <a:pt x="309493" y="479829"/>
                  </a:lnTo>
                  <a:lnTo>
                    <a:pt x="309835" y="480469"/>
                  </a:lnTo>
                  <a:lnTo>
                    <a:pt x="310175" y="480809"/>
                  </a:lnTo>
                  <a:lnTo>
                    <a:pt x="310479" y="480809"/>
                  </a:lnTo>
                  <a:lnTo>
                    <a:pt x="311465" y="481264"/>
                  </a:lnTo>
                  <a:lnTo>
                    <a:pt x="312412" y="482253"/>
                  </a:lnTo>
                  <a:lnTo>
                    <a:pt x="313549" y="483049"/>
                  </a:lnTo>
                  <a:lnTo>
                    <a:pt x="314837" y="483689"/>
                  </a:lnTo>
                  <a:lnTo>
                    <a:pt x="333295" y="499224"/>
                  </a:lnTo>
                  <a:lnTo>
                    <a:pt x="341325" y="507865"/>
                  </a:lnTo>
                  <a:lnTo>
                    <a:pt x="346991" y="515836"/>
                  </a:lnTo>
                  <a:lnTo>
                    <a:pt x="350292" y="523133"/>
                  </a:lnTo>
                  <a:lnTo>
                    <a:pt x="351222" y="529751"/>
                  </a:lnTo>
                  <a:lnTo>
                    <a:pt x="351222" y="531874"/>
                  </a:lnTo>
                  <a:lnTo>
                    <a:pt x="351070" y="532175"/>
                  </a:lnTo>
                  <a:lnTo>
                    <a:pt x="350729" y="532175"/>
                  </a:lnTo>
                  <a:lnTo>
                    <a:pt x="350729" y="532863"/>
                  </a:lnTo>
                  <a:lnTo>
                    <a:pt x="350577" y="533319"/>
                  </a:lnTo>
                  <a:lnTo>
                    <a:pt x="350275" y="533659"/>
                  </a:lnTo>
                  <a:lnTo>
                    <a:pt x="350275" y="535094"/>
                  </a:lnTo>
                  <a:lnTo>
                    <a:pt x="345423" y="541416"/>
                  </a:lnTo>
                  <a:lnTo>
                    <a:pt x="339737" y="542646"/>
                  </a:lnTo>
                  <a:close/>
                </a:path>
                <a:path w="448944" h="739139">
                  <a:moveTo>
                    <a:pt x="428480" y="738927"/>
                  </a:moveTo>
                  <a:lnTo>
                    <a:pt x="421082" y="738013"/>
                  </a:lnTo>
                  <a:lnTo>
                    <a:pt x="412475" y="735049"/>
                  </a:lnTo>
                  <a:lnTo>
                    <a:pt x="402653" y="730028"/>
                  </a:lnTo>
                  <a:lnTo>
                    <a:pt x="298844" y="669915"/>
                  </a:lnTo>
                  <a:lnTo>
                    <a:pt x="448739" y="669915"/>
                  </a:lnTo>
                  <a:lnTo>
                    <a:pt x="448739" y="703845"/>
                  </a:lnTo>
                  <a:lnTo>
                    <a:pt x="448227" y="714331"/>
                  </a:lnTo>
                  <a:lnTo>
                    <a:pt x="434679" y="737795"/>
                  </a:lnTo>
                  <a:lnTo>
                    <a:pt x="428480" y="738927"/>
                  </a:lnTo>
                  <a:close/>
                </a:path>
              </a:pathLst>
            </a:custGeom>
            <a:solidFill>
              <a:srgbClr val="f26726"/>
            </a:solidFill>
            <a:ln w="0">
              <a:noFill/>
            </a:ln>
          </p:spPr>
          <p:style>
            <a:lnRef idx="0"/>
            <a:fillRef idx="0"/>
            <a:effectRef idx="0"/>
            <a:fontRef idx="minor"/>
          </p:style>
        </p:sp>
        <p:sp>
          <p:nvSpPr>
            <p:cNvPr id="266" name="object 17"/>
            <p:cNvSpPr/>
            <p:nvPr/>
          </p:nvSpPr>
          <p:spPr>
            <a:xfrm>
              <a:off x="1238040" y="6586560"/>
              <a:ext cx="385920" cy="431280"/>
            </a:xfrm>
            <a:prstGeom prst="rect">
              <a:avLst/>
            </a:prstGeom>
            <a:blipFill rotWithShape="0">
              <a:blip r:embed="rId7"/>
              <a:srcRect/>
              <a:stretch/>
            </a:blipFill>
            <a:ln w="0">
              <a:noFill/>
            </a:ln>
          </p:spPr>
          <p:style>
            <a:lnRef idx="0"/>
            <a:fillRef idx="0"/>
            <a:effectRef idx="0"/>
            <a:fontRef idx="minor"/>
          </p:style>
        </p:sp>
        <p:sp>
          <p:nvSpPr>
            <p:cNvPr id="267" name="object 18"/>
            <p:cNvSpPr/>
            <p:nvPr/>
          </p:nvSpPr>
          <p:spPr>
            <a:xfrm>
              <a:off x="1229400" y="6619680"/>
              <a:ext cx="3113640" cy="1605240"/>
            </a:xfrm>
            <a:custGeom>
              <a:avLst/>
              <a:gdLst/>
              <a:ahLst/>
              <a:rect l="l" t="t" r="r" b="b"/>
              <a:pathLst>
                <a:path w="4215765" h="2847340">
                  <a:moveTo>
                    <a:pt x="412051" y="709929"/>
                  </a:moveTo>
                  <a:lnTo>
                    <a:pt x="44154" y="502919"/>
                  </a:lnTo>
                  <a:lnTo>
                    <a:pt x="11033" y="471169"/>
                  </a:lnTo>
                  <a:lnTo>
                    <a:pt x="0" y="426719"/>
                  </a:lnTo>
                  <a:lnTo>
                    <a:pt x="0" y="34289"/>
                  </a:lnTo>
                  <a:lnTo>
                    <a:pt x="17675" y="0"/>
                  </a:lnTo>
                  <a:lnTo>
                    <a:pt x="25109" y="0"/>
                  </a:lnTo>
                  <a:lnTo>
                    <a:pt x="33935" y="2539"/>
                  </a:lnTo>
                  <a:lnTo>
                    <a:pt x="44154" y="7619"/>
                  </a:lnTo>
                  <a:lnTo>
                    <a:pt x="179003" y="86359"/>
                  </a:lnTo>
                  <a:lnTo>
                    <a:pt x="181105" y="86359"/>
                  </a:lnTo>
                  <a:lnTo>
                    <a:pt x="210536" y="104139"/>
                  </a:lnTo>
                  <a:lnTo>
                    <a:pt x="303239" y="157479"/>
                  </a:lnTo>
                  <a:lnTo>
                    <a:pt x="89899" y="157479"/>
                  </a:lnTo>
                  <a:lnTo>
                    <a:pt x="59186" y="181609"/>
                  </a:lnTo>
                  <a:lnTo>
                    <a:pt x="48532" y="220979"/>
                  </a:lnTo>
                  <a:lnTo>
                    <a:pt x="46136" y="261619"/>
                  </a:lnTo>
                  <a:lnTo>
                    <a:pt x="46357" y="273049"/>
                  </a:lnTo>
                  <a:lnTo>
                    <a:pt x="50445" y="313689"/>
                  </a:lnTo>
                  <a:lnTo>
                    <a:pt x="59186" y="351789"/>
                  </a:lnTo>
                  <a:lnTo>
                    <a:pt x="77078" y="392429"/>
                  </a:lnTo>
                  <a:lnTo>
                    <a:pt x="105741" y="424179"/>
                  </a:lnTo>
                  <a:lnTo>
                    <a:pt x="122076" y="430529"/>
                  </a:lnTo>
                  <a:lnTo>
                    <a:pt x="180188" y="430529"/>
                  </a:lnTo>
                  <a:lnTo>
                    <a:pt x="191624" y="454659"/>
                  </a:lnTo>
                  <a:lnTo>
                    <a:pt x="216183" y="486409"/>
                  </a:lnTo>
                  <a:lnTo>
                    <a:pt x="239890" y="497839"/>
                  </a:lnTo>
                  <a:lnTo>
                    <a:pt x="289933" y="497839"/>
                  </a:lnTo>
                  <a:lnTo>
                    <a:pt x="299337" y="516889"/>
                  </a:lnTo>
                  <a:lnTo>
                    <a:pt x="323874" y="548639"/>
                  </a:lnTo>
                  <a:lnTo>
                    <a:pt x="347830" y="560069"/>
                  </a:lnTo>
                  <a:lnTo>
                    <a:pt x="431760" y="560069"/>
                  </a:lnTo>
                  <a:lnTo>
                    <a:pt x="431760" y="676909"/>
                  </a:lnTo>
                  <a:lnTo>
                    <a:pt x="420428" y="708659"/>
                  </a:lnTo>
                  <a:lnTo>
                    <a:pt x="418192" y="708659"/>
                  </a:lnTo>
                  <a:lnTo>
                    <a:pt x="412051" y="709929"/>
                  </a:lnTo>
                  <a:close/>
                </a:path>
                <a:path w="4215765" h="2847340">
                  <a:moveTo>
                    <a:pt x="181105" y="86359"/>
                  </a:moveTo>
                  <a:lnTo>
                    <a:pt x="179003" y="86359"/>
                  </a:lnTo>
                  <a:lnTo>
                    <a:pt x="179003" y="85089"/>
                  </a:lnTo>
                  <a:lnTo>
                    <a:pt x="181105" y="86359"/>
                  </a:lnTo>
                  <a:close/>
                </a:path>
                <a:path w="4215765" h="2847340">
                  <a:moveTo>
                    <a:pt x="176585" y="289559"/>
                  </a:moveTo>
                  <a:lnTo>
                    <a:pt x="139700" y="289559"/>
                  </a:lnTo>
                  <a:lnTo>
                    <a:pt x="163009" y="287019"/>
                  </a:lnTo>
                  <a:lnTo>
                    <a:pt x="160662" y="270509"/>
                  </a:lnTo>
                  <a:lnTo>
                    <a:pt x="148948" y="224789"/>
                  </a:lnTo>
                  <a:lnTo>
                    <a:pt x="139956" y="204469"/>
                  </a:lnTo>
                  <a:lnTo>
                    <a:pt x="134931" y="194309"/>
                  </a:lnTo>
                  <a:lnTo>
                    <a:pt x="105741" y="162559"/>
                  </a:lnTo>
                  <a:lnTo>
                    <a:pt x="89899" y="157479"/>
                  </a:lnTo>
                  <a:lnTo>
                    <a:pt x="303239" y="157479"/>
                  </a:lnTo>
                  <a:lnTo>
                    <a:pt x="387113" y="205739"/>
                  </a:lnTo>
                  <a:lnTo>
                    <a:pt x="406657" y="220979"/>
                  </a:lnTo>
                  <a:lnTo>
                    <a:pt x="408650" y="223519"/>
                  </a:lnTo>
                  <a:lnTo>
                    <a:pt x="203752" y="223519"/>
                  </a:lnTo>
                  <a:lnTo>
                    <a:pt x="196475" y="224789"/>
                  </a:lnTo>
                  <a:lnTo>
                    <a:pt x="187565" y="231139"/>
                  </a:lnTo>
                  <a:lnTo>
                    <a:pt x="181191" y="242569"/>
                  </a:lnTo>
                  <a:lnTo>
                    <a:pt x="177362" y="259079"/>
                  </a:lnTo>
                  <a:lnTo>
                    <a:pt x="176155" y="280669"/>
                  </a:lnTo>
                  <a:lnTo>
                    <a:pt x="176251" y="284479"/>
                  </a:lnTo>
                  <a:lnTo>
                    <a:pt x="176585" y="289559"/>
                  </a:lnTo>
                  <a:close/>
                </a:path>
                <a:path w="4215765" h="2847340">
                  <a:moveTo>
                    <a:pt x="115785" y="378459"/>
                  </a:moveTo>
                  <a:lnTo>
                    <a:pt x="88413" y="354329"/>
                  </a:lnTo>
                  <a:lnTo>
                    <a:pt x="85379" y="349249"/>
                  </a:lnTo>
                  <a:lnTo>
                    <a:pt x="73498" y="306069"/>
                  </a:lnTo>
                  <a:lnTo>
                    <a:pt x="71418" y="270509"/>
                  </a:lnTo>
                  <a:lnTo>
                    <a:pt x="71869" y="257809"/>
                  </a:lnTo>
                  <a:lnTo>
                    <a:pt x="83266" y="217169"/>
                  </a:lnTo>
                  <a:lnTo>
                    <a:pt x="91680" y="210819"/>
                  </a:lnTo>
                  <a:lnTo>
                    <a:pt x="96229" y="208279"/>
                  </a:lnTo>
                  <a:lnTo>
                    <a:pt x="100890" y="209549"/>
                  </a:lnTo>
                  <a:lnTo>
                    <a:pt x="105741" y="212089"/>
                  </a:lnTo>
                  <a:lnTo>
                    <a:pt x="110934" y="214629"/>
                  </a:lnTo>
                  <a:lnTo>
                    <a:pt x="115785" y="219709"/>
                  </a:lnTo>
                  <a:lnTo>
                    <a:pt x="120295" y="227329"/>
                  </a:lnTo>
                  <a:lnTo>
                    <a:pt x="123579" y="232409"/>
                  </a:lnTo>
                  <a:lnTo>
                    <a:pt x="136574" y="270509"/>
                  </a:lnTo>
                  <a:lnTo>
                    <a:pt x="139700" y="289559"/>
                  </a:lnTo>
                  <a:lnTo>
                    <a:pt x="176585" y="289559"/>
                  </a:lnTo>
                  <a:lnTo>
                    <a:pt x="177420" y="302259"/>
                  </a:lnTo>
                  <a:lnTo>
                    <a:pt x="181428" y="321309"/>
                  </a:lnTo>
                  <a:lnTo>
                    <a:pt x="187154" y="336549"/>
                  </a:lnTo>
                  <a:lnTo>
                    <a:pt x="139700" y="336549"/>
                  </a:lnTo>
                  <a:lnTo>
                    <a:pt x="138322" y="344169"/>
                  </a:lnTo>
                  <a:lnTo>
                    <a:pt x="136574" y="353059"/>
                  </a:lnTo>
                  <a:lnTo>
                    <a:pt x="134456" y="359409"/>
                  </a:lnTo>
                  <a:lnTo>
                    <a:pt x="131969" y="364489"/>
                  </a:lnTo>
                  <a:lnTo>
                    <a:pt x="128709" y="372109"/>
                  </a:lnTo>
                  <a:lnTo>
                    <a:pt x="124843" y="375919"/>
                  </a:lnTo>
                  <a:lnTo>
                    <a:pt x="115785" y="378459"/>
                  </a:lnTo>
                  <a:close/>
                </a:path>
                <a:path w="4215765" h="2847340">
                  <a:moveTo>
                    <a:pt x="286833" y="313689"/>
                  </a:moveTo>
                  <a:lnTo>
                    <a:pt x="247413" y="313689"/>
                  </a:lnTo>
                  <a:lnTo>
                    <a:pt x="261474" y="284479"/>
                  </a:lnTo>
                  <a:lnTo>
                    <a:pt x="255781" y="273049"/>
                  </a:lnTo>
                  <a:lnTo>
                    <a:pt x="231078" y="237489"/>
                  </a:lnTo>
                  <a:lnTo>
                    <a:pt x="203752" y="223519"/>
                  </a:lnTo>
                  <a:lnTo>
                    <a:pt x="408650" y="223519"/>
                  </a:lnTo>
                  <a:lnTo>
                    <a:pt x="420608" y="238759"/>
                  </a:lnTo>
                  <a:lnTo>
                    <a:pt x="428973" y="259079"/>
                  </a:lnTo>
                  <a:lnTo>
                    <a:pt x="431760" y="283209"/>
                  </a:lnTo>
                  <a:lnTo>
                    <a:pt x="431760" y="285749"/>
                  </a:lnTo>
                  <a:lnTo>
                    <a:pt x="311465" y="285749"/>
                  </a:lnTo>
                  <a:lnTo>
                    <a:pt x="304188" y="287019"/>
                  </a:lnTo>
                  <a:lnTo>
                    <a:pt x="295262" y="293369"/>
                  </a:lnTo>
                  <a:lnTo>
                    <a:pt x="288890" y="304799"/>
                  </a:lnTo>
                  <a:lnTo>
                    <a:pt x="286833" y="313689"/>
                  </a:lnTo>
                  <a:close/>
                </a:path>
                <a:path w="4215765" h="2847340">
                  <a:moveTo>
                    <a:pt x="289933" y="497839"/>
                  </a:moveTo>
                  <a:lnTo>
                    <a:pt x="239890" y="497839"/>
                  </a:lnTo>
                  <a:lnTo>
                    <a:pt x="246982" y="496569"/>
                  </a:lnTo>
                  <a:lnTo>
                    <a:pt x="253704" y="492759"/>
                  </a:lnTo>
                  <a:lnTo>
                    <a:pt x="260923" y="485139"/>
                  </a:lnTo>
                  <a:lnTo>
                    <a:pt x="266088" y="473709"/>
                  </a:lnTo>
                  <a:lnTo>
                    <a:pt x="269193" y="458469"/>
                  </a:lnTo>
                  <a:lnTo>
                    <a:pt x="270229" y="440689"/>
                  </a:lnTo>
                  <a:lnTo>
                    <a:pt x="268893" y="419099"/>
                  </a:lnTo>
                  <a:lnTo>
                    <a:pt x="258205" y="379729"/>
                  </a:lnTo>
                  <a:lnTo>
                    <a:pt x="226568" y="337819"/>
                  </a:lnTo>
                  <a:lnTo>
                    <a:pt x="225582" y="337819"/>
                  </a:lnTo>
                  <a:lnTo>
                    <a:pt x="225089" y="336549"/>
                  </a:lnTo>
                  <a:lnTo>
                    <a:pt x="224597" y="336549"/>
                  </a:lnTo>
                  <a:lnTo>
                    <a:pt x="223952" y="335279"/>
                  </a:lnTo>
                  <a:lnTo>
                    <a:pt x="222171" y="334009"/>
                  </a:lnTo>
                  <a:lnTo>
                    <a:pt x="214440" y="326389"/>
                  </a:lnTo>
                  <a:lnTo>
                    <a:pt x="211029" y="321309"/>
                  </a:lnTo>
                  <a:lnTo>
                    <a:pt x="206352" y="314959"/>
                  </a:lnTo>
                  <a:lnTo>
                    <a:pt x="203012" y="307339"/>
                  </a:lnTo>
                  <a:lnTo>
                    <a:pt x="201008" y="299719"/>
                  </a:lnTo>
                  <a:lnTo>
                    <a:pt x="200436" y="292099"/>
                  </a:lnTo>
                  <a:lnTo>
                    <a:pt x="200340" y="281939"/>
                  </a:lnTo>
                  <a:lnTo>
                    <a:pt x="202615" y="275589"/>
                  </a:lnTo>
                  <a:lnTo>
                    <a:pt x="207163" y="274319"/>
                  </a:lnTo>
                  <a:lnTo>
                    <a:pt x="213454" y="275589"/>
                  </a:lnTo>
                  <a:lnTo>
                    <a:pt x="221224" y="279399"/>
                  </a:lnTo>
                  <a:lnTo>
                    <a:pt x="221868" y="279399"/>
                  </a:lnTo>
                  <a:lnTo>
                    <a:pt x="222171" y="280669"/>
                  </a:lnTo>
                  <a:lnTo>
                    <a:pt x="229448" y="285749"/>
                  </a:lnTo>
                  <a:lnTo>
                    <a:pt x="234579" y="292099"/>
                  </a:lnTo>
                  <a:lnTo>
                    <a:pt x="239283" y="298449"/>
                  </a:lnTo>
                  <a:lnTo>
                    <a:pt x="243561" y="306069"/>
                  </a:lnTo>
                  <a:lnTo>
                    <a:pt x="247413" y="313689"/>
                  </a:lnTo>
                  <a:lnTo>
                    <a:pt x="286833" y="313689"/>
                  </a:lnTo>
                  <a:lnTo>
                    <a:pt x="285070" y="321309"/>
                  </a:lnTo>
                  <a:lnTo>
                    <a:pt x="283797" y="344169"/>
                  </a:lnTo>
                  <a:lnTo>
                    <a:pt x="285133" y="364489"/>
                  </a:lnTo>
                  <a:lnTo>
                    <a:pt x="295805" y="401319"/>
                  </a:lnTo>
                  <a:lnTo>
                    <a:pt x="320674" y="436879"/>
                  </a:lnTo>
                  <a:lnTo>
                    <a:pt x="327458" y="443229"/>
                  </a:lnTo>
                  <a:lnTo>
                    <a:pt x="328444" y="443229"/>
                  </a:lnTo>
                  <a:lnTo>
                    <a:pt x="328898" y="444499"/>
                  </a:lnTo>
                  <a:lnTo>
                    <a:pt x="329391" y="444499"/>
                  </a:lnTo>
                  <a:lnTo>
                    <a:pt x="329733" y="445769"/>
                  </a:lnTo>
                  <a:lnTo>
                    <a:pt x="330377" y="445769"/>
                  </a:lnTo>
                  <a:lnTo>
                    <a:pt x="331324" y="447039"/>
                  </a:lnTo>
                  <a:lnTo>
                    <a:pt x="332803" y="447039"/>
                  </a:lnTo>
                  <a:lnTo>
                    <a:pt x="337115" y="452119"/>
                  </a:lnTo>
                  <a:lnTo>
                    <a:pt x="297858" y="452119"/>
                  </a:lnTo>
                  <a:lnTo>
                    <a:pt x="282811" y="481329"/>
                  </a:lnTo>
                  <a:lnTo>
                    <a:pt x="283797" y="483869"/>
                  </a:lnTo>
                  <a:lnTo>
                    <a:pt x="283949" y="485139"/>
                  </a:lnTo>
                  <a:lnTo>
                    <a:pt x="284290" y="486409"/>
                  </a:lnTo>
                  <a:lnTo>
                    <a:pt x="289933" y="497839"/>
                  </a:lnTo>
                  <a:close/>
                </a:path>
                <a:path w="4215765" h="2847340">
                  <a:moveTo>
                    <a:pt x="431760" y="375919"/>
                  </a:moveTo>
                  <a:lnTo>
                    <a:pt x="355126" y="375919"/>
                  </a:lnTo>
                  <a:lnTo>
                    <a:pt x="369187" y="346709"/>
                  </a:lnTo>
                  <a:lnTo>
                    <a:pt x="363473" y="334009"/>
                  </a:lnTo>
                  <a:lnTo>
                    <a:pt x="339094" y="299719"/>
                  </a:lnTo>
                  <a:lnTo>
                    <a:pt x="311465" y="285749"/>
                  </a:lnTo>
                  <a:lnTo>
                    <a:pt x="431760" y="285749"/>
                  </a:lnTo>
                  <a:lnTo>
                    <a:pt x="431760" y="375919"/>
                  </a:lnTo>
                  <a:close/>
                </a:path>
                <a:path w="4215765" h="2847340">
                  <a:moveTo>
                    <a:pt x="180188" y="430529"/>
                  </a:moveTo>
                  <a:lnTo>
                    <a:pt x="122076" y="430529"/>
                  </a:lnTo>
                  <a:lnTo>
                    <a:pt x="129543" y="427989"/>
                  </a:lnTo>
                  <a:lnTo>
                    <a:pt x="134744" y="425449"/>
                  </a:lnTo>
                  <a:lnTo>
                    <a:pt x="157300" y="392429"/>
                  </a:lnTo>
                  <a:lnTo>
                    <a:pt x="163009" y="365759"/>
                  </a:lnTo>
                  <a:lnTo>
                    <a:pt x="139700" y="336549"/>
                  </a:lnTo>
                  <a:lnTo>
                    <a:pt x="187154" y="336549"/>
                  </a:lnTo>
                  <a:lnTo>
                    <a:pt x="188108" y="339089"/>
                  </a:lnTo>
                  <a:lnTo>
                    <a:pt x="197461" y="355599"/>
                  </a:lnTo>
                  <a:lnTo>
                    <a:pt x="202312" y="361949"/>
                  </a:lnTo>
                  <a:lnTo>
                    <a:pt x="207466" y="369569"/>
                  </a:lnTo>
                  <a:lnTo>
                    <a:pt x="212961" y="374649"/>
                  </a:lnTo>
                  <a:lnTo>
                    <a:pt x="219745" y="380999"/>
                  </a:lnTo>
                  <a:lnTo>
                    <a:pt x="220731" y="380999"/>
                  </a:lnTo>
                  <a:lnTo>
                    <a:pt x="221717" y="382269"/>
                  </a:lnTo>
                  <a:lnTo>
                    <a:pt x="222020" y="383539"/>
                  </a:lnTo>
                  <a:lnTo>
                    <a:pt x="223650" y="383539"/>
                  </a:lnTo>
                  <a:lnTo>
                    <a:pt x="229221" y="389889"/>
                  </a:lnTo>
                  <a:lnTo>
                    <a:pt x="189691" y="389889"/>
                  </a:lnTo>
                  <a:lnTo>
                    <a:pt x="175137" y="419099"/>
                  </a:lnTo>
                  <a:lnTo>
                    <a:pt x="175137" y="420369"/>
                  </a:lnTo>
                  <a:lnTo>
                    <a:pt x="176084" y="421639"/>
                  </a:lnTo>
                  <a:lnTo>
                    <a:pt x="176084" y="422909"/>
                  </a:lnTo>
                  <a:lnTo>
                    <a:pt x="176577" y="422909"/>
                  </a:lnTo>
                  <a:lnTo>
                    <a:pt x="180188" y="430529"/>
                  </a:lnTo>
                  <a:close/>
                </a:path>
                <a:path w="4215765" h="2847340">
                  <a:moveTo>
                    <a:pt x="431760" y="560069"/>
                  </a:moveTo>
                  <a:lnTo>
                    <a:pt x="347830" y="560069"/>
                  </a:lnTo>
                  <a:lnTo>
                    <a:pt x="354865" y="558799"/>
                  </a:lnTo>
                  <a:lnTo>
                    <a:pt x="361417" y="554989"/>
                  </a:lnTo>
                  <a:lnTo>
                    <a:pt x="368630" y="547369"/>
                  </a:lnTo>
                  <a:lnTo>
                    <a:pt x="373782" y="535939"/>
                  </a:lnTo>
                  <a:lnTo>
                    <a:pt x="376873" y="520699"/>
                  </a:lnTo>
                  <a:lnTo>
                    <a:pt x="377904" y="502919"/>
                  </a:lnTo>
                  <a:lnTo>
                    <a:pt x="376573" y="481329"/>
                  </a:lnTo>
                  <a:lnTo>
                    <a:pt x="365912" y="441959"/>
                  </a:lnTo>
                  <a:lnTo>
                    <a:pt x="334242" y="400049"/>
                  </a:lnTo>
                  <a:lnTo>
                    <a:pt x="333295" y="400049"/>
                  </a:lnTo>
                  <a:lnTo>
                    <a:pt x="332803" y="398779"/>
                  </a:lnTo>
                  <a:lnTo>
                    <a:pt x="331665" y="398779"/>
                  </a:lnTo>
                  <a:lnTo>
                    <a:pt x="330870" y="397509"/>
                  </a:lnTo>
                  <a:lnTo>
                    <a:pt x="322114" y="388619"/>
                  </a:lnTo>
                  <a:lnTo>
                    <a:pt x="308053" y="344169"/>
                  </a:lnTo>
                  <a:lnTo>
                    <a:pt x="310328" y="337819"/>
                  </a:lnTo>
                  <a:lnTo>
                    <a:pt x="314837" y="336549"/>
                  </a:lnTo>
                  <a:lnTo>
                    <a:pt x="321167" y="337819"/>
                  </a:lnTo>
                  <a:lnTo>
                    <a:pt x="328898" y="340359"/>
                  </a:lnTo>
                  <a:lnTo>
                    <a:pt x="329240" y="341629"/>
                  </a:lnTo>
                  <a:lnTo>
                    <a:pt x="329581" y="341629"/>
                  </a:lnTo>
                  <a:lnTo>
                    <a:pt x="329884" y="342899"/>
                  </a:lnTo>
                  <a:lnTo>
                    <a:pt x="337161" y="347979"/>
                  </a:lnTo>
                  <a:lnTo>
                    <a:pt x="342292" y="354329"/>
                  </a:lnTo>
                  <a:lnTo>
                    <a:pt x="346996" y="360679"/>
                  </a:lnTo>
                  <a:lnTo>
                    <a:pt x="351274" y="367029"/>
                  </a:lnTo>
                  <a:lnTo>
                    <a:pt x="355126" y="375919"/>
                  </a:lnTo>
                  <a:lnTo>
                    <a:pt x="431760" y="375919"/>
                  </a:lnTo>
                  <a:lnTo>
                    <a:pt x="431760" y="560069"/>
                  </a:lnTo>
                  <a:close/>
                </a:path>
                <a:path w="4215765" h="2847340">
                  <a:moveTo>
                    <a:pt x="232215" y="448309"/>
                  </a:moveTo>
                  <a:lnTo>
                    <a:pt x="199886" y="412749"/>
                  </a:lnTo>
                  <a:lnTo>
                    <a:pt x="189691" y="389889"/>
                  </a:lnTo>
                  <a:lnTo>
                    <a:pt x="229221" y="389889"/>
                  </a:lnTo>
                  <a:lnTo>
                    <a:pt x="245857" y="425449"/>
                  </a:lnTo>
                  <a:lnTo>
                    <a:pt x="245973" y="427989"/>
                  </a:lnTo>
                  <a:lnTo>
                    <a:pt x="245480" y="427989"/>
                  </a:lnTo>
                  <a:lnTo>
                    <a:pt x="245480" y="430529"/>
                  </a:lnTo>
                  <a:lnTo>
                    <a:pt x="245139" y="431799"/>
                  </a:lnTo>
                  <a:lnTo>
                    <a:pt x="244987" y="433069"/>
                  </a:lnTo>
                  <a:lnTo>
                    <a:pt x="244343" y="435609"/>
                  </a:lnTo>
                  <a:lnTo>
                    <a:pt x="243357" y="438149"/>
                  </a:lnTo>
                  <a:lnTo>
                    <a:pt x="242069" y="440689"/>
                  </a:lnTo>
                  <a:lnTo>
                    <a:pt x="238203" y="447039"/>
                  </a:lnTo>
                  <a:lnTo>
                    <a:pt x="232215" y="448309"/>
                  </a:lnTo>
                  <a:close/>
                </a:path>
                <a:path w="4215765" h="2847340">
                  <a:moveTo>
                    <a:pt x="339889" y="510539"/>
                  </a:moveTo>
                  <a:lnTo>
                    <a:pt x="307561" y="474979"/>
                  </a:lnTo>
                  <a:lnTo>
                    <a:pt x="297858" y="452119"/>
                  </a:lnTo>
                  <a:lnTo>
                    <a:pt x="337115" y="452119"/>
                  </a:lnTo>
                  <a:lnTo>
                    <a:pt x="353647" y="490219"/>
                  </a:lnTo>
                  <a:lnTo>
                    <a:pt x="353496" y="490219"/>
                  </a:lnTo>
                  <a:lnTo>
                    <a:pt x="353154" y="491489"/>
                  </a:lnTo>
                  <a:lnTo>
                    <a:pt x="353154" y="494029"/>
                  </a:lnTo>
                  <a:lnTo>
                    <a:pt x="353003" y="495299"/>
                  </a:lnTo>
                  <a:lnTo>
                    <a:pt x="352700" y="495299"/>
                  </a:lnTo>
                  <a:lnTo>
                    <a:pt x="352018" y="497839"/>
                  </a:lnTo>
                  <a:lnTo>
                    <a:pt x="351070" y="500379"/>
                  </a:lnTo>
                  <a:lnTo>
                    <a:pt x="349782" y="502919"/>
                  </a:lnTo>
                  <a:lnTo>
                    <a:pt x="345878" y="509269"/>
                  </a:lnTo>
                  <a:lnTo>
                    <a:pt x="339889" y="510539"/>
                  </a:lnTo>
                  <a:close/>
                </a:path>
                <a:path w="4215765" h="2847340">
                  <a:moveTo>
                    <a:pt x="4070687" y="2781300"/>
                  </a:moveTo>
                  <a:lnTo>
                    <a:pt x="3925644" y="2697390"/>
                  </a:lnTo>
                  <a:lnTo>
                    <a:pt x="3925644" y="2696934"/>
                  </a:lnTo>
                  <a:lnTo>
                    <a:pt x="3827630" y="2640195"/>
                  </a:lnTo>
                  <a:lnTo>
                    <a:pt x="3808324" y="2625775"/>
                  </a:lnTo>
                  <a:lnTo>
                    <a:pt x="3794524" y="2608202"/>
                  </a:lnTo>
                  <a:lnTo>
                    <a:pt x="3786238" y="2587476"/>
                  </a:lnTo>
                  <a:lnTo>
                    <a:pt x="3783474" y="2563597"/>
                  </a:lnTo>
                  <a:lnTo>
                    <a:pt x="3783474" y="2170859"/>
                  </a:lnTo>
                  <a:lnTo>
                    <a:pt x="3801151" y="2136292"/>
                  </a:lnTo>
                  <a:lnTo>
                    <a:pt x="3808585" y="2136898"/>
                  </a:lnTo>
                  <a:lnTo>
                    <a:pt x="3817411" y="2139684"/>
                  </a:lnTo>
                  <a:lnTo>
                    <a:pt x="3827630" y="2144647"/>
                  </a:lnTo>
                  <a:lnTo>
                    <a:pt x="3962475" y="2223214"/>
                  </a:lnTo>
                  <a:lnTo>
                    <a:pt x="3964165" y="2223214"/>
                  </a:lnTo>
                  <a:lnTo>
                    <a:pt x="3994008" y="2240679"/>
                  </a:lnTo>
                  <a:lnTo>
                    <a:pt x="3994008" y="2241619"/>
                  </a:lnTo>
                  <a:lnTo>
                    <a:pt x="4108063" y="2307076"/>
                  </a:lnTo>
                  <a:lnTo>
                    <a:pt x="3867876" y="2307076"/>
                  </a:lnTo>
                  <a:lnTo>
                    <a:pt x="3861100" y="2308159"/>
                  </a:lnTo>
                  <a:lnTo>
                    <a:pt x="3831078" y="2338625"/>
                  </a:lnTo>
                  <a:lnTo>
                    <a:pt x="3822647" y="2378986"/>
                  </a:lnTo>
                  <a:lnTo>
                    <a:pt x="3822372" y="2388077"/>
                  </a:lnTo>
                  <a:lnTo>
                    <a:pt x="3822428" y="2395978"/>
                  </a:lnTo>
                  <a:lnTo>
                    <a:pt x="3828125" y="2440907"/>
                  </a:lnTo>
                  <a:lnTo>
                    <a:pt x="3843620" y="2488443"/>
                  </a:lnTo>
                  <a:lnTo>
                    <a:pt x="3867876" y="2527232"/>
                  </a:lnTo>
                  <a:lnTo>
                    <a:pt x="3896983" y="2552920"/>
                  </a:lnTo>
                  <a:lnTo>
                    <a:pt x="3926091" y="2561173"/>
                  </a:lnTo>
                  <a:lnTo>
                    <a:pt x="4006136" y="2561173"/>
                  </a:lnTo>
                  <a:lnTo>
                    <a:pt x="4006136" y="2592204"/>
                  </a:lnTo>
                  <a:lnTo>
                    <a:pt x="4033313" y="2607690"/>
                  </a:lnTo>
                  <a:lnTo>
                    <a:pt x="4110933" y="2607690"/>
                  </a:lnTo>
                  <a:lnTo>
                    <a:pt x="4110933" y="2652812"/>
                  </a:lnTo>
                  <a:lnTo>
                    <a:pt x="4138109" y="2668298"/>
                  </a:lnTo>
                  <a:lnTo>
                    <a:pt x="4215235" y="2668298"/>
                  </a:lnTo>
                  <a:lnTo>
                    <a:pt x="4215235" y="2780805"/>
                  </a:lnTo>
                  <a:lnTo>
                    <a:pt x="4070687" y="2780805"/>
                  </a:lnTo>
                  <a:lnTo>
                    <a:pt x="4070687" y="2781300"/>
                  </a:lnTo>
                  <a:close/>
                </a:path>
                <a:path w="4215765" h="2847340">
                  <a:moveTo>
                    <a:pt x="3964165" y="2223214"/>
                  </a:moveTo>
                  <a:lnTo>
                    <a:pt x="3962475" y="2223214"/>
                  </a:lnTo>
                  <a:lnTo>
                    <a:pt x="3962475" y="2222225"/>
                  </a:lnTo>
                  <a:lnTo>
                    <a:pt x="3964165" y="2223214"/>
                  </a:lnTo>
                  <a:close/>
                </a:path>
                <a:path w="4215765" h="2847340">
                  <a:moveTo>
                    <a:pt x="4215235" y="2439957"/>
                  </a:moveTo>
                  <a:lnTo>
                    <a:pt x="3967821" y="2439957"/>
                  </a:lnTo>
                  <a:lnTo>
                    <a:pt x="3964916" y="2424408"/>
                  </a:lnTo>
                  <a:lnTo>
                    <a:pt x="3961034" y="2409281"/>
                  </a:lnTo>
                  <a:lnTo>
                    <a:pt x="3944832" y="2369306"/>
                  </a:lnTo>
                  <a:lnTo>
                    <a:pt x="3919010" y="2333236"/>
                  </a:lnTo>
                  <a:lnTo>
                    <a:pt x="3881978" y="2308905"/>
                  </a:lnTo>
                  <a:lnTo>
                    <a:pt x="3867876" y="2307076"/>
                  </a:lnTo>
                  <a:lnTo>
                    <a:pt x="4108063" y="2307076"/>
                  </a:lnTo>
                  <a:lnTo>
                    <a:pt x="4170632" y="2342985"/>
                  </a:lnTo>
                  <a:lnTo>
                    <a:pt x="4204074" y="2375098"/>
                  </a:lnTo>
                  <a:lnTo>
                    <a:pt x="4215235" y="2420078"/>
                  </a:lnTo>
                  <a:lnTo>
                    <a:pt x="4215235" y="2439957"/>
                  </a:lnTo>
                  <a:close/>
                </a:path>
                <a:path w="4215765" h="2847340">
                  <a:moveTo>
                    <a:pt x="3908966" y="2512842"/>
                  </a:moveTo>
                  <a:lnTo>
                    <a:pt x="3903125" y="2511406"/>
                  </a:lnTo>
                  <a:lnTo>
                    <a:pt x="3896983" y="2507838"/>
                  </a:lnTo>
                  <a:lnTo>
                    <a:pt x="3890502" y="2504279"/>
                  </a:lnTo>
                  <a:lnTo>
                    <a:pt x="3865004" y="2466624"/>
                  </a:lnTo>
                  <a:lnTo>
                    <a:pt x="3854979" y="2424408"/>
                  </a:lnTo>
                  <a:lnTo>
                    <a:pt x="3854317" y="2409281"/>
                  </a:lnTo>
                  <a:lnTo>
                    <a:pt x="3854933" y="2395978"/>
                  </a:lnTo>
                  <a:lnTo>
                    <a:pt x="3868866" y="2359615"/>
                  </a:lnTo>
                  <a:lnTo>
                    <a:pt x="3879063" y="2356057"/>
                  </a:lnTo>
                  <a:lnTo>
                    <a:pt x="3884855" y="2355106"/>
                  </a:lnTo>
                  <a:lnTo>
                    <a:pt x="3918653" y="2381891"/>
                  </a:lnTo>
                  <a:lnTo>
                    <a:pt x="3934830" y="2418384"/>
                  </a:lnTo>
                  <a:lnTo>
                    <a:pt x="3938714" y="2437048"/>
                  </a:lnTo>
                  <a:lnTo>
                    <a:pt x="3967821" y="2439957"/>
                  </a:lnTo>
                  <a:lnTo>
                    <a:pt x="4215235" y="2439957"/>
                  </a:lnTo>
                  <a:lnTo>
                    <a:pt x="4215235" y="2446251"/>
                  </a:lnTo>
                  <a:lnTo>
                    <a:pt x="4006136" y="2446251"/>
                  </a:lnTo>
                  <a:lnTo>
                    <a:pt x="4006136" y="2479202"/>
                  </a:lnTo>
                  <a:lnTo>
                    <a:pt x="3938714" y="2479202"/>
                  </a:lnTo>
                  <a:lnTo>
                    <a:pt x="3937018" y="2486732"/>
                  </a:lnTo>
                  <a:lnTo>
                    <a:pt x="3934830" y="2493287"/>
                  </a:lnTo>
                  <a:lnTo>
                    <a:pt x="3932159" y="2498861"/>
                  </a:lnTo>
                  <a:lnTo>
                    <a:pt x="3929011" y="2503445"/>
                  </a:lnTo>
                  <a:lnTo>
                    <a:pt x="3925150" y="2509283"/>
                  </a:lnTo>
                  <a:lnTo>
                    <a:pt x="3920298" y="2512202"/>
                  </a:lnTo>
                  <a:lnTo>
                    <a:pt x="3914457" y="2512202"/>
                  </a:lnTo>
                  <a:lnTo>
                    <a:pt x="3908966" y="2512842"/>
                  </a:lnTo>
                  <a:close/>
                </a:path>
                <a:path w="4215765" h="2847340">
                  <a:moveTo>
                    <a:pt x="4079400" y="2575234"/>
                  </a:moveTo>
                  <a:lnTo>
                    <a:pt x="4064846" y="2575234"/>
                  </a:lnTo>
                  <a:lnTo>
                    <a:pt x="4064846" y="2531101"/>
                  </a:lnTo>
                  <a:lnTo>
                    <a:pt x="4033313" y="2512686"/>
                  </a:lnTo>
                  <a:lnTo>
                    <a:pt x="4033313" y="2461776"/>
                  </a:lnTo>
                  <a:lnTo>
                    <a:pt x="4006136" y="2446251"/>
                  </a:lnTo>
                  <a:lnTo>
                    <a:pt x="4215235" y="2446251"/>
                  </a:lnTo>
                  <a:lnTo>
                    <a:pt x="4215235" y="2506858"/>
                  </a:lnTo>
                  <a:lnTo>
                    <a:pt x="4110933" y="2506858"/>
                  </a:lnTo>
                  <a:lnTo>
                    <a:pt x="4110933" y="2539810"/>
                  </a:lnTo>
                  <a:lnTo>
                    <a:pt x="4079400" y="2539810"/>
                  </a:lnTo>
                  <a:lnTo>
                    <a:pt x="4079400" y="2575234"/>
                  </a:lnTo>
                  <a:close/>
                </a:path>
                <a:path w="4215765" h="2847340">
                  <a:moveTo>
                    <a:pt x="4006136" y="2561173"/>
                  </a:moveTo>
                  <a:lnTo>
                    <a:pt x="3926091" y="2561173"/>
                  </a:lnTo>
                  <a:lnTo>
                    <a:pt x="3932719" y="2560110"/>
                  </a:lnTo>
                  <a:lnTo>
                    <a:pt x="3938961" y="2557889"/>
                  </a:lnTo>
                  <a:lnTo>
                    <a:pt x="3964740" y="2522999"/>
                  </a:lnTo>
                  <a:lnTo>
                    <a:pt x="3967821" y="2510718"/>
                  </a:lnTo>
                  <a:lnTo>
                    <a:pt x="3938714" y="2479202"/>
                  </a:lnTo>
                  <a:lnTo>
                    <a:pt x="3974603" y="2479202"/>
                  </a:lnTo>
                  <a:lnTo>
                    <a:pt x="3974603" y="2523334"/>
                  </a:lnTo>
                  <a:lnTo>
                    <a:pt x="4006136" y="2541293"/>
                  </a:lnTo>
                  <a:lnTo>
                    <a:pt x="4006136" y="2561173"/>
                  </a:lnTo>
                  <a:close/>
                </a:path>
                <a:path w="4215765" h="2847340">
                  <a:moveTo>
                    <a:pt x="4006136" y="2497161"/>
                  </a:moveTo>
                  <a:lnTo>
                    <a:pt x="3974603" y="2479202"/>
                  </a:lnTo>
                  <a:lnTo>
                    <a:pt x="4006136" y="2479202"/>
                  </a:lnTo>
                  <a:lnTo>
                    <a:pt x="4006136" y="2497161"/>
                  </a:lnTo>
                  <a:close/>
                </a:path>
                <a:path w="4215765" h="2847340">
                  <a:moveTo>
                    <a:pt x="4215235" y="2635841"/>
                  </a:moveTo>
                  <a:lnTo>
                    <a:pt x="4169643" y="2635841"/>
                  </a:lnTo>
                  <a:lnTo>
                    <a:pt x="4169643" y="2591709"/>
                  </a:lnTo>
                  <a:lnTo>
                    <a:pt x="4138109" y="2573294"/>
                  </a:lnTo>
                  <a:lnTo>
                    <a:pt x="4138109" y="2522384"/>
                  </a:lnTo>
                  <a:lnTo>
                    <a:pt x="4110933" y="2506858"/>
                  </a:lnTo>
                  <a:lnTo>
                    <a:pt x="4215235" y="2506858"/>
                  </a:lnTo>
                  <a:lnTo>
                    <a:pt x="4215235" y="2635841"/>
                  </a:lnTo>
                  <a:close/>
                </a:path>
                <a:path w="4215765" h="2847340">
                  <a:moveTo>
                    <a:pt x="4110933" y="2557769"/>
                  </a:moveTo>
                  <a:lnTo>
                    <a:pt x="4079400" y="2539810"/>
                  </a:lnTo>
                  <a:lnTo>
                    <a:pt x="4110933" y="2539810"/>
                  </a:lnTo>
                  <a:lnTo>
                    <a:pt x="4110933" y="2557769"/>
                  </a:lnTo>
                  <a:close/>
                </a:path>
                <a:path w="4215765" h="2847340">
                  <a:moveTo>
                    <a:pt x="4110933" y="2607690"/>
                  </a:moveTo>
                  <a:lnTo>
                    <a:pt x="4033313" y="2607690"/>
                  </a:lnTo>
                  <a:lnTo>
                    <a:pt x="4033313" y="2556780"/>
                  </a:lnTo>
                  <a:lnTo>
                    <a:pt x="4064846" y="2575234"/>
                  </a:lnTo>
                  <a:lnTo>
                    <a:pt x="4079400" y="2575234"/>
                  </a:lnTo>
                  <a:lnTo>
                    <a:pt x="4079400" y="2583942"/>
                  </a:lnTo>
                  <a:lnTo>
                    <a:pt x="4110933" y="2601901"/>
                  </a:lnTo>
                  <a:lnTo>
                    <a:pt x="4110933" y="2607690"/>
                  </a:lnTo>
                  <a:close/>
                </a:path>
                <a:path w="4215765" h="2847340">
                  <a:moveTo>
                    <a:pt x="4215235" y="2668298"/>
                  </a:moveTo>
                  <a:lnTo>
                    <a:pt x="4138109" y="2668298"/>
                  </a:lnTo>
                  <a:lnTo>
                    <a:pt x="4138109" y="2617387"/>
                  </a:lnTo>
                  <a:lnTo>
                    <a:pt x="4169643" y="2635841"/>
                  </a:lnTo>
                  <a:lnTo>
                    <a:pt x="4215235" y="2635841"/>
                  </a:lnTo>
                  <a:lnTo>
                    <a:pt x="4215235" y="2668298"/>
                  </a:lnTo>
                  <a:close/>
                </a:path>
                <a:path w="4215765" h="2847340">
                  <a:moveTo>
                    <a:pt x="4195534" y="2846955"/>
                  </a:moveTo>
                  <a:lnTo>
                    <a:pt x="4188323" y="2846138"/>
                  </a:lnTo>
                  <a:lnTo>
                    <a:pt x="4180027" y="2843318"/>
                  </a:lnTo>
                  <a:lnTo>
                    <a:pt x="4170632" y="2838494"/>
                  </a:lnTo>
                  <a:lnTo>
                    <a:pt x="4070687" y="2780805"/>
                  </a:lnTo>
                  <a:lnTo>
                    <a:pt x="4215235" y="2780805"/>
                  </a:lnTo>
                  <a:lnTo>
                    <a:pt x="4215235" y="2813301"/>
                  </a:lnTo>
                  <a:lnTo>
                    <a:pt x="4214717" y="2823360"/>
                  </a:lnTo>
                  <a:lnTo>
                    <a:pt x="4201670" y="2845767"/>
                  </a:lnTo>
                  <a:lnTo>
                    <a:pt x="4195534" y="2846955"/>
                  </a:lnTo>
                  <a:close/>
                </a:path>
              </a:pathLst>
            </a:custGeom>
            <a:solidFill>
              <a:srgbClr val="41b93b"/>
            </a:solidFill>
            <a:ln w="0">
              <a:noFill/>
            </a:ln>
          </p:spPr>
          <p:style>
            <a:lnRef idx="0"/>
            <a:fillRef idx="0"/>
            <a:effectRef idx="0"/>
            <a:fontRef idx="minor"/>
          </p:style>
        </p:sp>
        <p:sp>
          <p:nvSpPr>
            <p:cNvPr id="268" name="object 19"/>
            <p:cNvSpPr/>
            <p:nvPr/>
          </p:nvSpPr>
          <p:spPr>
            <a:xfrm>
              <a:off x="1828080" y="6475680"/>
              <a:ext cx="412560" cy="460800"/>
            </a:xfrm>
            <a:prstGeom prst="rect">
              <a:avLst/>
            </a:prstGeom>
            <a:blipFill rotWithShape="0">
              <a:blip r:embed="rId8"/>
              <a:srcRect/>
              <a:stretch/>
            </a:blipFill>
            <a:ln w="0">
              <a:noFill/>
            </a:ln>
          </p:spPr>
          <p:style>
            <a:lnRef idx="0"/>
            <a:fillRef idx="0"/>
            <a:effectRef idx="0"/>
            <a:fontRef idx="minor"/>
          </p:style>
        </p:sp>
        <p:sp>
          <p:nvSpPr>
            <p:cNvPr id="269" name="object 20"/>
            <p:cNvSpPr/>
            <p:nvPr/>
          </p:nvSpPr>
          <p:spPr>
            <a:xfrm>
              <a:off x="1819080" y="6511320"/>
              <a:ext cx="340560" cy="427680"/>
            </a:xfrm>
            <a:custGeom>
              <a:avLst/>
              <a:gdLst/>
              <a:ahLst/>
              <a:rect l="l" t="t" r="r" b="b"/>
              <a:pathLst>
                <a:path w="461644" h="759460">
                  <a:moveTo>
                    <a:pt x="307064" y="688767"/>
                  </a:moveTo>
                  <a:lnTo>
                    <a:pt x="151824" y="599559"/>
                  </a:lnTo>
                  <a:lnTo>
                    <a:pt x="151824" y="598575"/>
                  </a:lnTo>
                  <a:lnTo>
                    <a:pt x="47076" y="538460"/>
                  </a:lnTo>
                  <a:lnTo>
                    <a:pt x="26479" y="522954"/>
                  </a:lnTo>
                  <a:lnTo>
                    <a:pt x="11767" y="504050"/>
                  </a:lnTo>
                  <a:lnTo>
                    <a:pt x="2941" y="481744"/>
                  </a:lnTo>
                  <a:lnTo>
                    <a:pt x="0" y="456033"/>
                  </a:lnTo>
                  <a:lnTo>
                    <a:pt x="0" y="36627"/>
                  </a:lnTo>
                  <a:lnTo>
                    <a:pt x="18681" y="0"/>
                  </a:lnTo>
                  <a:lnTo>
                    <a:pt x="26687" y="632"/>
                  </a:lnTo>
                  <a:lnTo>
                    <a:pt x="36151" y="3636"/>
                  </a:lnTo>
                  <a:lnTo>
                    <a:pt x="47076" y="9013"/>
                  </a:lnTo>
                  <a:lnTo>
                    <a:pt x="191129" y="92386"/>
                  </a:lnTo>
                  <a:lnTo>
                    <a:pt x="191979" y="92386"/>
                  </a:lnTo>
                  <a:lnTo>
                    <a:pt x="224593" y="111288"/>
                  </a:lnTo>
                  <a:lnTo>
                    <a:pt x="224593" y="112273"/>
                  </a:lnTo>
                  <a:lnTo>
                    <a:pt x="310309" y="161251"/>
                  </a:lnTo>
                  <a:lnTo>
                    <a:pt x="24256" y="161251"/>
                  </a:lnTo>
                  <a:lnTo>
                    <a:pt x="24256" y="360538"/>
                  </a:lnTo>
                  <a:lnTo>
                    <a:pt x="45097" y="372659"/>
                  </a:lnTo>
                  <a:lnTo>
                    <a:pt x="90242" y="372659"/>
                  </a:lnTo>
                  <a:lnTo>
                    <a:pt x="90242" y="398341"/>
                  </a:lnTo>
                  <a:lnTo>
                    <a:pt x="111083" y="410463"/>
                  </a:lnTo>
                  <a:lnTo>
                    <a:pt x="158655" y="410463"/>
                  </a:lnTo>
                  <a:lnTo>
                    <a:pt x="158655" y="437623"/>
                  </a:lnTo>
                  <a:lnTo>
                    <a:pt x="179495" y="449744"/>
                  </a:lnTo>
                  <a:lnTo>
                    <a:pt x="227018" y="449744"/>
                  </a:lnTo>
                  <a:lnTo>
                    <a:pt x="227018" y="477359"/>
                  </a:lnTo>
                  <a:lnTo>
                    <a:pt x="246918" y="489026"/>
                  </a:lnTo>
                  <a:lnTo>
                    <a:pt x="315330" y="489026"/>
                  </a:lnTo>
                  <a:lnTo>
                    <a:pt x="315330" y="528270"/>
                  </a:lnTo>
                  <a:lnTo>
                    <a:pt x="334240" y="539444"/>
                  </a:lnTo>
                  <a:lnTo>
                    <a:pt x="359981" y="539444"/>
                  </a:lnTo>
                  <a:lnTo>
                    <a:pt x="359981" y="553990"/>
                  </a:lnTo>
                  <a:lnTo>
                    <a:pt x="430324" y="594710"/>
                  </a:lnTo>
                  <a:lnTo>
                    <a:pt x="461362" y="594710"/>
                  </a:lnTo>
                  <a:lnTo>
                    <a:pt x="461362" y="688274"/>
                  </a:lnTo>
                  <a:lnTo>
                    <a:pt x="307064" y="688274"/>
                  </a:lnTo>
                  <a:lnTo>
                    <a:pt x="307064" y="688767"/>
                  </a:lnTo>
                  <a:close/>
                </a:path>
                <a:path w="461644" h="759460">
                  <a:moveTo>
                    <a:pt x="191979" y="92386"/>
                  </a:moveTo>
                  <a:lnTo>
                    <a:pt x="191129" y="92386"/>
                  </a:lnTo>
                  <a:lnTo>
                    <a:pt x="191129" y="91894"/>
                  </a:lnTo>
                  <a:lnTo>
                    <a:pt x="191979" y="92386"/>
                  </a:lnTo>
                  <a:close/>
                </a:path>
                <a:path w="461644" h="759460">
                  <a:moveTo>
                    <a:pt x="90242" y="270345"/>
                  </a:moveTo>
                  <a:lnTo>
                    <a:pt x="45097" y="244625"/>
                  </a:lnTo>
                  <a:lnTo>
                    <a:pt x="45097" y="173373"/>
                  </a:lnTo>
                  <a:lnTo>
                    <a:pt x="24256" y="161251"/>
                  </a:lnTo>
                  <a:lnTo>
                    <a:pt x="310309" y="161251"/>
                  </a:lnTo>
                  <a:lnTo>
                    <a:pt x="376469" y="199056"/>
                  </a:lnTo>
                  <a:lnTo>
                    <a:pt x="90242" y="199056"/>
                  </a:lnTo>
                  <a:lnTo>
                    <a:pt x="90242" y="270345"/>
                  </a:lnTo>
                  <a:close/>
                </a:path>
                <a:path w="461644" h="759460">
                  <a:moveTo>
                    <a:pt x="158655" y="410463"/>
                  </a:moveTo>
                  <a:lnTo>
                    <a:pt x="111083" y="410463"/>
                  </a:lnTo>
                  <a:lnTo>
                    <a:pt x="111083" y="211178"/>
                  </a:lnTo>
                  <a:lnTo>
                    <a:pt x="90242" y="199056"/>
                  </a:lnTo>
                  <a:lnTo>
                    <a:pt x="376469" y="199056"/>
                  </a:lnTo>
                  <a:lnTo>
                    <a:pt x="412133" y="219435"/>
                  </a:lnTo>
                  <a:lnTo>
                    <a:pt x="125637" y="219435"/>
                  </a:lnTo>
                  <a:lnTo>
                    <a:pt x="125637" y="257731"/>
                  </a:lnTo>
                  <a:lnTo>
                    <a:pt x="158655" y="276634"/>
                  </a:lnTo>
                  <a:lnTo>
                    <a:pt x="158655" y="410463"/>
                  </a:lnTo>
                  <a:close/>
                </a:path>
                <a:path w="461644" h="759460">
                  <a:moveTo>
                    <a:pt x="227018" y="307658"/>
                  </a:moveTo>
                  <a:lnTo>
                    <a:pt x="212465" y="307658"/>
                  </a:lnTo>
                  <a:lnTo>
                    <a:pt x="212465" y="269361"/>
                  </a:lnTo>
                  <a:lnTo>
                    <a:pt x="125637" y="219435"/>
                  </a:lnTo>
                  <a:lnTo>
                    <a:pt x="412133" y="219435"/>
                  </a:lnTo>
                  <a:lnTo>
                    <a:pt x="413791" y="220382"/>
                  </a:lnTo>
                  <a:lnTo>
                    <a:pt x="434609" y="235909"/>
                  </a:lnTo>
                  <a:lnTo>
                    <a:pt x="449474" y="254820"/>
                  </a:lnTo>
                  <a:lnTo>
                    <a:pt x="458391" y="277119"/>
                  </a:lnTo>
                  <a:lnTo>
                    <a:pt x="458506" y="278111"/>
                  </a:lnTo>
                  <a:lnTo>
                    <a:pt x="227018" y="278111"/>
                  </a:lnTo>
                  <a:lnTo>
                    <a:pt x="227018" y="307658"/>
                  </a:lnTo>
                  <a:close/>
                </a:path>
                <a:path w="461644" h="759460">
                  <a:moveTo>
                    <a:pt x="281372" y="408039"/>
                  </a:moveTo>
                  <a:lnTo>
                    <a:pt x="237216" y="283907"/>
                  </a:lnTo>
                  <a:lnTo>
                    <a:pt x="227018" y="278111"/>
                  </a:lnTo>
                  <a:lnTo>
                    <a:pt x="458506" y="278111"/>
                  </a:lnTo>
                  <a:lnTo>
                    <a:pt x="461362" y="302809"/>
                  </a:lnTo>
                  <a:lnTo>
                    <a:pt x="461362" y="334818"/>
                  </a:lnTo>
                  <a:lnTo>
                    <a:pt x="325033" y="334818"/>
                  </a:lnTo>
                  <a:lnTo>
                    <a:pt x="281372" y="408039"/>
                  </a:lnTo>
                  <a:close/>
                </a:path>
                <a:path w="461644" h="759460">
                  <a:moveTo>
                    <a:pt x="90242" y="372659"/>
                  </a:moveTo>
                  <a:lnTo>
                    <a:pt x="45097" y="372659"/>
                  </a:lnTo>
                  <a:lnTo>
                    <a:pt x="45097" y="283414"/>
                  </a:lnTo>
                  <a:lnTo>
                    <a:pt x="90242" y="309134"/>
                  </a:lnTo>
                  <a:lnTo>
                    <a:pt x="90242" y="372659"/>
                  </a:lnTo>
                  <a:close/>
                </a:path>
                <a:path w="461644" h="759460">
                  <a:moveTo>
                    <a:pt x="227018" y="449744"/>
                  </a:moveTo>
                  <a:lnTo>
                    <a:pt x="179495" y="449744"/>
                  </a:lnTo>
                  <a:lnTo>
                    <a:pt x="179495" y="288756"/>
                  </a:lnTo>
                  <a:lnTo>
                    <a:pt x="212465" y="307658"/>
                  </a:lnTo>
                  <a:lnTo>
                    <a:pt x="227018" y="307658"/>
                  </a:lnTo>
                  <a:lnTo>
                    <a:pt x="227018" y="449744"/>
                  </a:lnTo>
                  <a:close/>
                </a:path>
                <a:path w="461644" h="759460">
                  <a:moveTo>
                    <a:pt x="359981" y="539444"/>
                  </a:moveTo>
                  <a:lnTo>
                    <a:pt x="334240" y="539444"/>
                  </a:lnTo>
                  <a:lnTo>
                    <a:pt x="334240" y="340158"/>
                  </a:lnTo>
                  <a:lnTo>
                    <a:pt x="325033" y="334818"/>
                  </a:lnTo>
                  <a:lnTo>
                    <a:pt x="461362" y="334818"/>
                  </a:lnTo>
                  <a:lnTo>
                    <a:pt x="461362" y="354704"/>
                  </a:lnTo>
                  <a:lnTo>
                    <a:pt x="359981" y="354704"/>
                  </a:lnTo>
                  <a:lnTo>
                    <a:pt x="359981" y="539444"/>
                  </a:lnTo>
                  <a:close/>
                </a:path>
                <a:path w="461644" h="759460">
                  <a:moveTo>
                    <a:pt x="461362" y="594710"/>
                  </a:moveTo>
                  <a:lnTo>
                    <a:pt x="430324" y="594710"/>
                  </a:lnTo>
                  <a:lnTo>
                    <a:pt x="430324" y="556414"/>
                  </a:lnTo>
                  <a:lnTo>
                    <a:pt x="380822" y="527815"/>
                  </a:lnTo>
                  <a:lnTo>
                    <a:pt x="380822" y="366825"/>
                  </a:lnTo>
                  <a:lnTo>
                    <a:pt x="359981" y="354704"/>
                  </a:lnTo>
                  <a:lnTo>
                    <a:pt x="461362" y="354704"/>
                  </a:lnTo>
                  <a:lnTo>
                    <a:pt x="461362" y="594710"/>
                  </a:lnTo>
                  <a:close/>
                </a:path>
                <a:path w="461644" h="759460">
                  <a:moveTo>
                    <a:pt x="315330" y="489026"/>
                  </a:moveTo>
                  <a:lnTo>
                    <a:pt x="246918" y="489026"/>
                  </a:lnTo>
                  <a:lnTo>
                    <a:pt x="246918" y="363417"/>
                  </a:lnTo>
                  <a:lnTo>
                    <a:pt x="281372" y="457510"/>
                  </a:lnTo>
                  <a:lnTo>
                    <a:pt x="315330" y="457510"/>
                  </a:lnTo>
                  <a:lnTo>
                    <a:pt x="315330" y="489026"/>
                  </a:lnTo>
                  <a:close/>
                </a:path>
                <a:path w="461644" h="759460">
                  <a:moveTo>
                    <a:pt x="315330" y="457510"/>
                  </a:moveTo>
                  <a:lnTo>
                    <a:pt x="281372" y="457510"/>
                  </a:lnTo>
                  <a:lnTo>
                    <a:pt x="315330" y="402698"/>
                  </a:lnTo>
                  <a:lnTo>
                    <a:pt x="315330" y="457510"/>
                  </a:lnTo>
                  <a:close/>
                </a:path>
                <a:path w="461644" h="759460">
                  <a:moveTo>
                    <a:pt x="440375" y="759231"/>
                  </a:moveTo>
                  <a:lnTo>
                    <a:pt x="432730" y="758229"/>
                  </a:lnTo>
                  <a:lnTo>
                    <a:pt x="423870" y="755109"/>
                  </a:lnTo>
                  <a:lnTo>
                    <a:pt x="413791" y="749866"/>
                  </a:lnTo>
                  <a:lnTo>
                    <a:pt x="307064" y="688274"/>
                  </a:lnTo>
                  <a:lnTo>
                    <a:pt x="461362" y="688274"/>
                  </a:lnTo>
                  <a:lnTo>
                    <a:pt x="461362" y="723199"/>
                  </a:lnTo>
                  <a:lnTo>
                    <a:pt x="460815" y="733932"/>
                  </a:lnTo>
                  <a:lnTo>
                    <a:pt x="440375" y="759231"/>
                  </a:lnTo>
                  <a:close/>
                </a:path>
              </a:pathLst>
            </a:custGeom>
            <a:solidFill>
              <a:srgbClr val="5eccf5"/>
            </a:solidFill>
            <a:ln w="0">
              <a:noFill/>
            </a:ln>
          </p:spPr>
          <p:style>
            <a:lnRef idx="0"/>
            <a:fillRef idx="0"/>
            <a:effectRef idx="0"/>
            <a:fontRef idx="minor"/>
          </p:style>
        </p:sp>
        <p:sp>
          <p:nvSpPr>
            <p:cNvPr id="270" name="object 21"/>
            <p:cNvSpPr/>
            <p:nvPr/>
          </p:nvSpPr>
          <p:spPr>
            <a:xfrm>
              <a:off x="3237480" y="6491160"/>
              <a:ext cx="385920" cy="431280"/>
            </a:xfrm>
            <a:prstGeom prst="rect">
              <a:avLst/>
            </a:prstGeom>
            <a:blipFill rotWithShape="0">
              <a:blip r:embed="rId9"/>
              <a:srcRect/>
              <a:stretch/>
            </a:blipFill>
            <a:ln w="0">
              <a:noFill/>
            </a:ln>
          </p:spPr>
          <p:style>
            <a:lnRef idx="0"/>
            <a:fillRef idx="0"/>
            <a:effectRef idx="0"/>
            <a:fontRef idx="minor"/>
          </p:style>
        </p:sp>
        <p:sp>
          <p:nvSpPr>
            <p:cNvPr id="271" name="object 22"/>
            <p:cNvSpPr/>
            <p:nvPr/>
          </p:nvSpPr>
          <p:spPr>
            <a:xfrm>
              <a:off x="3229200" y="6524280"/>
              <a:ext cx="318600" cy="400320"/>
            </a:xfrm>
            <a:custGeom>
              <a:avLst/>
              <a:gdLst/>
              <a:ahLst/>
              <a:rect l="l" t="t" r="r" b="b"/>
              <a:pathLst>
                <a:path w="431800" h="710564">
                  <a:moveTo>
                    <a:pt x="287212" y="645004"/>
                  </a:moveTo>
                  <a:lnTo>
                    <a:pt x="142122" y="561101"/>
                  </a:lnTo>
                  <a:lnTo>
                    <a:pt x="142122" y="560153"/>
                  </a:lnTo>
                  <a:lnTo>
                    <a:pt x="44156" y="503901"/>
                  </a:lnTo>
                  <a:lnTo>
                    <a:pt x="11035" y="471780"/>
                  </a:lnTo>
                  <a:lnTo>
                    <a:pt x="91" y="427611"/>
                  </a:lnTo>
                  <a:lnTo>
                    <a:pt x="0" y="34078"/>
                  </a:lnTo>
                  <a:lnTo>
                    <a:pt x="696" y="22224"/>
                  </a:lnTo>
                  <a:lnTo>
                    <a:pt x="2785" y="12855"/>
                  </a:lnTo>
                  <a:lnTo>
                    <a:pt x="6266" y="5973"/>
                  </a:lnTo>
                  <a:lnTo>
                    <a:pt x="11138" y="1577"/>
                  </a:lnTo>
                  <a:lnTo>
                    <a:pt x="17386" y="0"/>
                  </a:lnTo>
                  <a:lnTo>
                    <a:pt x="24976" y="606"/>
                  </a:lnTo>
                  <a:lnTo>
                    <a:pt x="33902" y="3393"/>
                  </a:lnTo>
                  <a:lnTo>
                    <a:pt x="44156" y="8357"/>
                  </a:lnTo>
                  <a:lnTo>
                    <a:pt x="179001" y="86427"/>
                  </a:lnTo>
                  <a:lnTo>
                    <a:pt x="179828" y="86427"/>
                  </a:lnTo>
                  <a:lnTo>
                    <a:pt x="210039" y="104383"/>
                  </a:lnTo>
                  <a:lnTo>
                    <a:pt x="210039" y="104838"/>
                  </a:lnTo>
                  <a:lnTo>
                    <a:pt x="282032" y="146051"/>
                  </a:lnTo>
                  <a:lnTo>
                    <a:pt x="33463" y="146051"/>
                  </a:lnTo>
                  <a:lnTo>
                    <a:pt x="33463" y="393331"/>
                  </a:lnTo>
                  <a:lnTo>
                    <a:pt x="59204" y="408369"/>
                  </a:lnTo>
                  <a:lnTo>
                    <a:pt x="149398" y="408369"/>
                  </a:lnTo>
                  <a:lnTo>
                    <a:pt x="149398" y="460264"/>
                  </a:lnTo>
                  <a:lnTo>
                    <a:pt x="175139" y="474810"/>
                  </a:lnTo>
                  <a:lnTo>
                    <a:pt x="230434" y="474810"/>
                  </a:lnTo>
                  <a:lnTo>
                    <a:pt x="230434" y="506818"/>
                  </a:lnTo>
                  <a:lnTo>
                    <a:pt x="256126" y="521819"/>
                  </a:lnTo>
                  <a:lnTo>
                    <a:pt x="287659" y="521819"/>
                  </a:lnTo>
                  <a:lnTo>
                    <a:pt x="287659" y="539773"/>
                  </a:lnTo>
                  <a:lnTo>
                    <a:pt x="313399" y="554812"/>
                  </a:lnTo>
                  <a:lnTo>
                    <a:pt x="431265" y="554812"/>
                  </a:lnTo>
                  <a:lnTo>
                    <a:pt x="431265" y="644019"/>
                  </a:lnTo>
                  <a:lnTo>
                    <a:pt x="287212" y="644019"/>
                  </a:lnTo>
                  <a:lnTo>
                    <a:pt x="287212" y="645004"/>
                  </a:lnTo>
                  <a:close/>
                </a:path>
                <a:path w="431800" h="710564">
                  <a:moveTo>
                    <a:pt x="179828" y="86427"/>
                  </a:moveTo>
                  <a:lnTo>
                    <a:pt x="179001" y="86427"/>
                  </a:lnTo>
                  <a:lnTo>
                    <a:pt x="179001" y="85936"/>
                  </a:lnTo>
                  <a:lnTo>
                    <a:pt x="179828" y="86427"/>
                  </a:lnTo>
                  <a:close/>
                </a:path>
                <a:path w="431800" h="710564">
                  <a:moveTo>
                    <a:pt x="149398" y="333404"/>
                  </a:moveTo>
                  <a:lnTo>
                    <a:pt x="108852" y="333404"/>
                  </a:lnTo>
                  <a:lnTo>
                    <a:pt x="114993" y="330791"/>
                  </a:lnTo>
                  <a:lnTo>
                    <a:pt x="120446" y="328858"/>
                  </a:lnTo>
                  <a:lnTo>
                    <a:pt x="124841" y="324162"/>
                  </a:lnTo>
                  <a:lnTo>
                    <a:pt x="133903" y="277456"/>
                  </a:lnTo>
                  <a:lnTo>
                    <a:pt x="132699" y="255396"/>
                  </a:lnTo>
                  <a:lnTo>
                    <a:pt x="123253" y="217913"/>
                  </a:lnTo>
                  <a:lnTo>
                    <a:pt x="101158" y="185661"/>
                  </a:lnTo>
                  <a:lnTo>
                    <a:pt x="33463" y="146051"/>
                  </a:lnTo>
                  <a:lnTo>
                    <a:pt x="282032" y="146051"/>
                  </a:lnTo>
                  <a:lnTo>
                    <a:pt x="387109" y="206204"/>
                  </a:lnTo>
                  <a:lnTo>
                    <a:pt x="395419" y="212491"/>
                  </a:lnTo>
                  <a:lnTo>
                    <a:pt x="149398" y="212491"/>
                  </a:lnTo>
                  <a:lnTo>
                    <a:pt x="149398" y="333404"/>
                  </a:lnTo>
                  <a:close/>
                </a:path>
                <a:path w="431800" h="710564">
                  <a:moveTo>
                    <a:pt x="98315" y="282796"/>
                  </a:moveTo>
                  <a:lnTo>
                    <a:pt x="95734" y="282494"/>
                  </a:lnTo>
                  <a:lnTo>
                    <a:pt x="93163" y="280865"/>
                  </a:lnTo>
                  <a:lnTo>
                    <a:pt x="59204" y="261470"/>
                  </a:lnTo>
                  <a:lnTo>
                    <a:pt x="59204" y="208628"/>
                  </a:lnTo>
                  <a:lnTo>
                    <a:pt x="93163" y="228023"/>
                  </a:lnTo>
                  <a:lnTo>
                    <a:pt x="108658" y="269387"/>
                  </a:lnTo>
                  <a:lnTo>
                    <a:pt x="107862" y="274236"/>
                  </a:lnTo>
                  <a:lnTo>
                    <a:pt x="106232" y="277456"/>
                  </a:lnTo>
                  <a:lnTo>
                    <a:pt x="104942" y="279728"/>
                  </a:lnTo>
                  <a:lnTo>
                    <a:pt x="103166" y="281168"/>
                  </a:lnTo>
                  <a:lnTo>
                    <a:pt x="100886" y="281812"/>
                  </a:lnTo>
                  <a:lnTo>
                    <a:pt x="98315" y="282796"/>
                  </a:lnTo>
                  <a:close/>
                </a:path>
                <a:path w="431800" h="710564">
                  <a:moveTo>
                    <a:pt x="230434" y="347269"/>
                  </a:moveTo>
                  <a:lnTo>
                    <a:pt x="175139" y="315298"/>
                  </a:lnTo>
                  <a:lnTo>
                    <a:pt x="175139" y="227037"/>
                  </a:lnTo>
                  <a:lnTo>
                    <a:pt x="149398" y="212491"/>
                  </a:lnTo>
                  <a:lnTo>
                    <a:pt x="395419" y="212491"/>
                  </a:lnTo>
                  <a:lnTo>
                    <a:pt x="406436" y="220827"/>
                  </a:lnTo>
                  <a:lnTo>
                    <a:pt x="420234" y="238553"/>
                  </a:lnTo>
                  <a:lnTo>
                    <a:pt x="428377" y="259046"/>
                  </a:lnTo>
                  <a:lnTo>
                    <a:pt x="230434" y="259046"/>
                  </a:lnTo>
                  <a:lnTo>
                    <a:pt x="230434" y="347269"/>
                  </a:lnTo>
                  <a:close/>
                </a:path>
                <a:path w="431800" h="710564">
                  <a:moveTo>
                    <a:pt x="287659" y="521819"/>
                  </a:moveTo>
                  <a:lnTo>
                    <a:pt x="256126" y="521819"/>
                  </a:lnTo>
                  <a:lnTo>
                    <a:pt x="256126" y="274084"/>
                  </a:lnTo>
                  <a:lnTo>
                    <a:pt x="230434" y="259046"/>
                  </a:lnTo>
                  <a:lnTo>
                    <a:pt x="428377" y="259046"/>
                  </a:lnTo>
                  <a:lnTo>
                    <a:pt x="428508" y="259376"/>
                  </a:lnTo>
                  <a:lnTo>
                    <a:pt x="431208" y="282796"/>
                  </a:lnTo>
                  <a:lnTo>
                    <a:pt x="431265" y="292494"/>
                  </a:lnTo>
                  <a:lnTo>
                    <a:pt x="287659" y="292494"/>
                  </a:lnTo>
                  <a:lnTo>
                    <a:pt x="287659" y="521819"/>
                  </a:lnTo>
                  <a:close/>
                </a:path>
                <a:path w="431800" h="710564">
                  <a:moveTo>
                    <a:pt x="431265" y="479810"/>
                  </a:moveTo>
                  <a:lnTo>
                    <a:pt x="363008" y="479810"/>
                  </a:lnTo>
                  <a:lnTo>
                    <a:pt x="369189" y="477234"/>
                  </a:lnTo>
                  <a:lnTo>
                    <a:pt x="374680" y="475302"/>
                  </a:lnTo>
                  <a:lnTo>
                    <a:pt x="379037" y="470757"/>
                  </a:lnTo>
                  <a:lnTo>
                    <a:pt x="387951" y="429240"/>
                  </a:lnTo>
                  <a:lnTo>
                    <a:pt x="388073" y="423899"/>
                  </a:lnTo>
                  <a:lnTo>
                    <a:pt x="386919" y="402382"/>
                  </a:lnTo>
                  <a:lnTo>
                    <a:pt x="377469" y="364555"/>
                  </a:lnTo>
                  <a:lnTo>
                    <a:pt x="354892" y="332104"/>
                  </a:lnTo>
                  <a:lnTo>
                    <a:pt x="287659" y="292494"/>
                  </a:lnTo>
                  <a:lnTo>
                    <a:pt x="431265" y="292494"/>
                  </a:lnTo>
                  <a:lnTo>
                    <a:pt x="431265" y="479810"/>
                  </a:lnTo>
                  <a:close/>
                </a:path>
                <a:path w="431800" h="710564">
                  <a:moveTo>
                    <a:pt x="149398" y="408369"/>
                  </a:moveTo>
                  <a:lnTo>
                    <a:pt x="59204" y="408369"/>
                  </a:lnTo>
                  <a:lnTo>
                    <a:pt x="59204" y="308025"/>
                  </a:lnTo>
                  <a:lnTo>
                    <a:pt x="102710" y="332912"/>
                  </a:lnTo>
                  <a:lnTo>
                    <a:pt x="108852" y="333404"/>
                  </a:lnTo>
                  <a:lnTo>
                    <a:pt x="149398" y="333404"/>
                  </a:lnTo>
                  <a:lnTo>
                    <a:pt x="149398" y="408369"/>
                  </a:lnTo>
                  <a:close/>
                </a:path>
                <a:path w="431800" h="710564">
                  <a:moveTo>
                    <a:pt x="352549" y="429240"/>
                  </a:moveTo>
                  <a:lnTo>
                    <a:pt x="349929" y="428899"/>
                  </a:lnTo>
                  <a:lnTo>
                    <a:pt x="347358" y="427271"/>
                  </a:lnTo>
                  <a:lnTo>
                    <a:pt x="313399" y="407876"/>
                  </a:lnTo>
                  <a:lnTo>
                    <a:pt x="313399" y="355034"/>
                  </a:lnTo>
                  <a:lnTo>
                    <a:pt x="347358" y="374429"/>
                  </a:lnTo>
                  <a:lnTo>
                    <a:pt x="362853" y="416286"/>
                  </a:lnTo>
                  <a:lnTo>
                    <a:pt x="362057" y="420982"/>
                  </a:lnTo>
                  <a:lnTo>
                    <a:pt x="360427" y="423899"/>
                  </a:lnTo>
                  <a:lnTo>
                    <a:pt x="358797" y="426172"/>
                  </a:lnTo>
                  <a:lnTo>
                    <a:pt x="357061" y="427611"/>
                  </a:lnTo>
                  <a:lnTo>
                    <a:pt x="355130" y="428255"/>
                  </a:lnTo>
                  <a:lnTo>
                    <a:pt x="352549" y="429240"/>
                  </a:lnTo>
                  <a:close/>
                </a:path>
                <a:path w="431800" h="710564">
                  <a:moveTo>
                    <a:pt x="230434" y="474810"/>
                  </a:moveTo>
                  <a:lnTo>
                    <a:pt x="175139" y="474810"/>
                  </a:lnTo>
                  <a:lnTo>
                    <a:pt x="175139" y="363784"/>
                  </a:lnTo>
                  <a:lnTo>
                    <a:pt x="230434" y="395755"/>
                  </a:lnTo>
                  <a:lnTo>
                    <a:pt x="230434" y="474810"/>
                  </a:lnTo>
                  <a:close/>
                </a:path>
                <a:path w="431800" h="710564">
                  <a:moveTo>
                    <a:pt x="431265" y="554812"/>
                  </a:moveTo>
                  <a:lnTo>
                    <a:pt x="313399" y="554812"/>
                  </a:lnTo>
                  <a:lnTo>
                    <a:pt x="313399" y="454431"/>
                  </a:lnTo>
                  <a:lnTo>
                    <a:pt x="350279" y="475757"/>
                  </a:lnTo>
                  <a:lnTo>
                    <a:pt x="356721" y="479318"/>
                  </a:lnTo>
                  <a:lnTo>
                    <a:pt x="363008" y="479810"/>
                  </a:lnTo>
                  <a:lnTo>
                    <a:pt x="431265" y="479810"/>
                  </a:lnTo>
                  <a:lnTo>
                    <a:pt x="431265" y="554812"/>
                  </a:lnTo>
                  <a:close/>
                </a:path>
                <a:path w="431800" h="710564">
                  <a:moveTo>
                    <a:pt x="411779" y="710441"/>
                  </a:moveTo>
                  <a:lnTo>
                    <a:pt x="404708" y="709471"/>
                  </a:lnTo>
                  <a:lnTo>
                    <a:pt x="396481" y="706559"/>
                  </a:lnTo>
                  <a:lnTo>
                    <a:pt x="387109" y="701711"/>
                  </a:lnTo>
                  <a:lnTo>
                    <a:pt x="287212" y="644019"/>
                  </a:lnTo>
                  <a:lnTo>
                    <a:pt x="431265" y="644019"/>
                  </a:lnTo>
                  <a:lnTo>
                    <a:pt x="431265" y="676975"/>
                  </a:lnTo>
                  <a:lnTo>
                    <a:pt x="430782" y="686833"/>
                  </a:lnTo>
                  <a:lnTo>
                    <a:pt x="417701" y="709475"/>
                  </a:lnTo>
                  <a:lnTo>
                    <a:pt x="411779" y="710441"/>
                  </a:lnTo>
                  <a:close/>
                </a:path>
              </a:pathLst>
            </a:custGeom>
            <a:solidFill>
              <a:srgbClr val="ef2a9e"/>
            </a:solidFill>
            <a:ln w="0">
              <a:noFill/>
            </a:ln>
          </p:spPr>
          <p:style>
            <a:lnRef idx="0"/>
            <a:fillRef idx="0"/>
            <a:effectRef idx="0"/>
            <a:fontRef idx="minor"/>
          </p:style>
        </p:sp>
        <p:sp>
          <p:nvSpPr>
            <p:cNvPr id="272" name="object 23"/>
            <p:cNvSpPr/>
            <p:nvPr/>
          </p:nvSpPr>
          <p:spPr>
            <a:xfrm>
              <a:off x="4032720" y="7791120"/>
              <a:ext cx="385920" cy="431280"/>
            </a:xfrm>
            <a:prstGeom prst="rect">
              <a:avLst/>
            </a:prstGeom>
            <a:blipFill rotWithShape="0">
              <a:blip r:embed="rId10"/>
              <a:srcRect/>
              <a:stretch/>
            </a:blipFill>
            <a:ln w="0">
              <a:noFill/>
            </a:ln>
          </p:spPr>
          <p:style>
            <a:lnRef idx="0"/>
            <a:fillRef idx="0"/>
            <a:effectRef idx="0"/>
            <a:fontRef idx="minor"/>
          </p:style>
        </p:sp>
        <p:sp>
          <p:nvSpPr>
            <p:cNvPr id="273" name="object 24"/>
            <p:cNvSpPr/>
            <p:nvPr/>
          </p:nvSpPr>
          <p:spPr>
            <a:xfrm>
              <a:off x="1030680" y="6741360"/>
              <a:ext cx="3317040" cy="1023840"/>
            </a:xfrm>
            <a:custGeom>
              <a:avLst/>
              <a:gdLst/>
              <a:ahLst/>
              <a:rect l="l" t="t" r="r" b="b"/>
              <a:pathLst>
                <a:path w="4490720" h="1816734">
                  <a:moveTo>
                    <a:pt x="204737" y="1768417"/>
                  </a:moveTo>
                  <a:lnTo>
                    <a:pt x="101383" y="1708798"/>
                  </a:lnTo>
                  <a:lnTo>
                    <a:pt x="101383" y="1708303"/>
                  </a:lnTo>
                  <a:lnTo>
                    <a:pt x="31533" y="1668079"/>
                  </a:lnTo>
                  <a:lnTo>
                    <a:pt x="17732" y="1657744"/>
                  </a:lnTo>
                  <a:lnTo>
                    <a:pt x="7878" y="1645157"/>
                  </a:lnTo>
                  <a:lnTo>
                    <a:pt x="1969" y="1630327"/>
                  </a:lnTo>
                  <a:lnTo>
                    <a:pt x="0" y="1613261"/>
                  </a:lnTo>
                  <a:lnTo>
                    <a:pt x="0" y="1320908"/>
                  </a:lnTo>
                  <a:lnTo>
                    <a:pt x="2728" y="1313141"/>
                  </a:lnTo>
                  <a:lnTo>
                    <a:pt x="8262" y="1310222"/>
                  </a:lnTo>
                  <a:lnTo>
                    <a:pt x="13416" y="1307652"/>
                  </a:lnTo>
                  <a:lnTo>
                    <a:pt x="21186" y="1309281"/>
                  </a:lnTo>
                  <a:lnTo>
                    <a:pt x="31533" y="1315071"/>
                  </a:lnTo>
                  <a:lnTo>
                    <a:pt x="127572" y="1370830"/>
                  </a:lnTo>
                  <a:lnTo>
                    <a:pt x="128334" y="1370830"/>
                  </a:lnTo>
                  <a:lnTo>
                    <a:pt x="149895" y="1383446"/>
                  </a:lnTo>
                  <a:lnTo>
                    <a:pt x="149895" y="1383940"/>
                  </a:lnTo>
                  <a:lnTo>
                    <a:pt x="276027" y="1456175"/>
                  </a:lnTo>
                  <a:lnTo>
                    <a:pt x="289829" y="1466525"/>
                  </a:lnTo>
                  <a:lnTo>
                    <a:pt x="299682" y="1479107"/>
                  </a:lnTo>
                  <a:lnTo>
                    <a:pt x="305592" y="1493924"/>
                  </a:lnTo>
                  <a:lnTo>
                    <a:pt x="307561" y="1510984"/>
                  </a:lnTo>
                  <a:lnTo>
                    <a:pt x="307561" y="1767961"/>
                  </a:lnTo>
                  <a:lnTo>
                    <a:pt x="204737" y="1767961"/>
                  </a:lnTo>
                  <a:lnTo>
                    <a:pt x="204737" y="1768417"/>
                  </a:lnTo>
                  <a:close/>
                </a:path>
                <a:path w="4490720" h="1816734">
                  <a:moveTo>
                    <a:pt x="128334" y="1370830"/>
                  </a:moveTo>
                  <a:lnTo>
                    <a:pt x="127572" y="1370830"/>
                  </a:lnTo>
                  <a:lnTo>
                    <a:pt x="127572" y="1370384"/>
                  </a:lnTo>
                  <a:lnTo>
                    <a:pt x="128334" y="1370830"/>
                  </a:lnTo>
                  <a:close/>
                </a:path>
                <a:path w="4490720" h="1816734">
                  <a:moveTo>
                    <a:pt x="292704" y="1816447"/>
                  </a:moveTo>
                  <a:lnTo>
                    <a:pt x="285427" y="1814673"/>
                  </a:lnTo>
                  <a:lnTo>
                    <a:pt x="204737" y="1767961"/>
                  </a:lnTo>
                  <a:lnTo>
                    <a:pt x="307561" y="1767961"/>
                  </a:lnTo>
                  <a:lnTo>
                    <a:pt x="307561" y="1801562"/>
                  </a:lnTo>
                  <a:lnTo>
                    <a:pt x="305628" y="1808689"/>
                  </a:lnTo>
                  <a:lnTo>
                    <a:pt x="300777" y="1813538"/>
                  </a:lnTo>
                  <a:lnTo>
                    <a:pt x="299488" y="1814178"/>
                  </a:lnTo>
                  <a:lnTo>
                    <a:pt x="297858" y="1814479"/>
                  </a:lnTo>
                  <a:lnTo>
                    <a:pt x="292704" y="1816447"/>
                  </a:lnTo>
                  <a:close/>
                </a:path>
                <a:path w="4490720" h="1816734">
                  <a:moveTo>
                    <a:pt x="1016490" y="1321704"/>
                  </a:moveTo>
                  <a:lnTo>
                    <a:pt x="1011784" y="1320608"/>
                  </a:lnTo>
                  <a:lnTo>
                    <a:pt x="896040" y="1254007"/>
                  </a:lnTo>
                  <a:lnTo>
                    <a:pt x="896040" y="1253522"/>
                  </a:lnTo>
                  <a:lnTo>
                    <a:pt x="851885" y="1228290"/>
                  </a:lnTo>
                  <a:lnTo>
                    <a:pt x="843180" y="1221775"/>
                  </a:lnTo>
                  <a:lnTo>
                    <a:pt x="836962" y="1213873"/>
                  </a:lnTo>
                  <a:lnTo>
                    <a:pt x="833231" y="1204570"/>
                  </a:lnTo>
                  <a:lnTo>
                    <a:pt x="831988" y="1193855"/>
                  </a:lnTo>
                  <a:lnTo>
                    <a:pt x="831988" y="1009607"/>
                  </a:lnTo>
                  <a:lnTo>
                    <a:pt x="833769" y="1004759"/>
                  </a:lnTo>
                  <a:lnTo>
                    <a:pt x="837332" y="1002829"/>
                  </a:lnTo>
                  <a:lnTo>
                    <a:pt x="840553" y="1001239"/>
                  </a:lnTo>
                  <a:lnTo>
                    <a:pt x="845404" y="1002189"/>
                  </a:lnTo>
                  <a:lnTo>
                    <a:pt x="851885" y="1005748"/>
                  </a:lnTo>
                  <a:lnTo>
                    <a:pt x="912526" y="1041124"/>
                  </a:lnTo>
                  <a:lnTo>
                    <a:pt x="913305" y="1041124"/>
                  </a:lnTo>
                  <a:lnTo>
                    <a:pt x="926587" y="1048891"/>
                  </a:lnTo>
                  <a:lnTo>
                    <a:pt x="926587" y="1049386"/>
                  </a:lnTo>
                  <a:lnTo>
                    <a:pt x="1005643" y="1094458"/>
                  </a:lnTo>
                  <a:lnTo>
                    <a:pt x="1014352" y="1101008"/>
                  </a:lnTo>
                  <a:lnTo>
                    <a:pt x="1020570" y="1109010"/>
                  </a:lnTo>
                  <a:lnTo>
                    <a:pt x="1024300" y="1118469"/>
                  </a:lnTo>
                  <a:lnTo>
                    <a:pt x="1025542" y="1129388"/>
                  </a:lnTo>
                  <a:lnTo>
                    <a:pt x="1025542" y="1312346"/>
                  </a:lnTo>
                  <a:lnTo>
                    <a:pt x="1024407" y="1316855"/>
                  </a:lnTo>
                  <a:lnTo>
                    <a:pt x="1022176" y="1319473"/>
                  </a:lnTo>
                  <a:lnTo>
                    <a:pt x="1020691" y="1320113"/>
                  </a:lnTo>
                  <a:lnTo>
                    <a:pt x="1019750" y="1320414"/>
                  </a:lnTo>
                  <a:lnTo>
                    <a:pt x="1016490" y="1321704"/>
                  </a:lnTo>
                  <a:close/>
                </a:path>
                <a:path w="4490720" h="1816734">
                  <a:moveTo>
                    <a:pt x="913305" y="1041124"/>
                  </a:moveTo>
                  <a:lnTo>
                    <a:pt x="912526" y="1041124"/>
                  </a:lnTo>
                  <a:lnTo>
                    <a:pt x="912526" y="1040668"/>
                  </a:lnTo>
                  <a:lnTo>
                    <a:pt x="913305" y="1041124"/>
                  </a:lnTo>
                  <a:close/>
                </a:path>
                <a:path w="4490720" h="1816734">
                  <a:moveTo>
                    <a:pt x="4387454" y="1682625"/>
                  </a:moveTo>
                  <a:lnTo>
                    <a:pt x="4284142" y="1622958"/>
                  </a:lnTo>
                  <a:lnTo>
                    <a:pt x="4284142" y="1622502"/>
                  </a:lnTo>
                  <a:lnTo>
                    <a:pt x="4214293" y="1582239"/>
                  </a:lnTo>
                  <a:lnTo>
                    <a:pt x="4200492" y="1571916"/>
                  </a:lnTo>
                  <a:lnTo>
                    <a:pt x="4190639" y="1559345"/>
                  </a:lnTo>
                  <a:lnTo>
                    <a:pt x="4184729" y="1544530"/>
                  </a:lnTo>
                  <a:lnTo>
                    <a:pt x="4182760" y="1527469"/>
                  </a:lnTo>
                  <a:lnTo>
                    <a:pt x="4182760" y="1235068"/>
                  </a:lnTo>
                  <a:lnTo>
                    <a:pt x="4185487" y="1227349"/>
                  </a:lnTo>
                  <a:lnTo>
                    <a:pt x="4190978" y="1224430"/>
                  </a:lnTo>
                  <a:lnTo>
                    <a:pt x="4196130" y="1221851"/>
                  </a:lnTo>
                  <a:lnTo>
                    <a:pt x="4203902" y="1223441"/>
                  </a:lnTo>
                  <a:lnTo>
                    <a:pt x="4214293" y="1229279"/>
                  </a:lnTo>
                  <a:lnTo>
                    <a:pt x="4310329" y="1285038"/>
                  </a:lnTo>
                  <a:lnTo>
                    <a:pt x="4311171" y="1285038"/>
                  </a:lnTo>
                  <a:lnTo>
                    <a:pt x="4332654" y="1297654"/>
                  </a:lnTo>
                  <a:lnTo>
                    <a:pt x="4332654" y="1298100"/>
                  </a:lnTo>
                  <a:lnTo>
                    <a:pt x="4458786" y="1370384"/>
                  </a:lnTo>
                  <a:lnTo>
                    <a:pt x="4472587" y="1380707"/>
                  </a:lnTo>
                  <a:lnTo>
                    <a:pt x="4482441" y="1393278"/>
                  </a:lnTo>
                  <a:lnTo>
                    <a:pt x="4488350" y="1408093"/>
                  </a:lnTo>
                  <a:lnTo>
                    <a:pt x="4490319" y="1425154"/>
                  </a:lnTo>
                  <a:lnTo>
                    <a:pt x="4490319" y="1682131"/>
                  </a:lnTo>
                  <a:lnTo>
                    <a:pt x="4387454" y="1682131"/>
                  </a:lnTo>
                  <a:lnTo>
                    <a:pt x="4387454" y="1682625"/>
                  </a:lnTo>
                  <a:close/>
                </a:path>
                <a:path w="4490720" h="1816734">
                  <a:moveTo>
                    <a:pt x="4311171" y="1285038"/>
                  </a:moveTo>
                  <a:lnTo>
                    <a:pt x="4310329" y="1285038"/>
                  </a:lnTo>
                  <a:lnTo>
                    <a:pt x="4310329" y="1284544"/>
                  </a:lnTo>
                  <a:lnTo>
                    <a:pt x="4311171" y="1285038"/>
                  </a:lnTo>
                  <a:close/>
                </a:path>
                <a:path w="4490720" h="1816734">
                  <a:moveTo>
                    <a:pt x="4475426" y="1730617"/>
                  </a:moveTo>
                  <a:lnTo>
                    <a:pt x="4468149" y="1728833"/>
                  </a:lnTo>
                  <a:lnTo>
                    <a:pt x="4387454" y="1682131"/>
                  </a:lnTo>
                  <a:lnTo>
                    <a:pt x="4490319" y="1682131"/>
                  </a:lnTo>
                  <a:lnTo>
                    <a:pt x="4490319" y="1715770"/>
                  </a:lnTo>
                  <a:lnTo>
                    <a:pt x="4488389" y="1722849"/>
                  </a:lnTo>
                  <a:lnTo>
                    <a:pt x="4483537" y="1727698"/>
                  </a:lnTo>
                  <a:lnTo>
                    <a:pt x="4482247" y="1728348"/>
                  </a:lnTo>
                  <a:lnTo>
                    <a:pt x="4480617" y="1728687"/>
                  </a:lnTo>
                  <a:lnTo>
                    <a:pt x="4475426" y="1730617"/>
                  </a:lnTo>
                  <a:close/>
                </a:path>
                <a:path w="4490720" h="1816734">
                  <a:moveTo>
                    <a:pt x="3779758" y="320463"/>
                  </a:moveTo>
                  <a:lnTo>
                    <a:pt x="3775101" y="319365"/>
                  </a:lnTo>
                  <a:lnTo>
                    <a:pt x="3659272" y="252772"/>
                  </a:lnTo>
                  <a:lnTo>
                    <a:pt x="3659272" y="252279"/>
                  </a:lnTo>
                  <a:lnTo>
                    <a:pt x="3615165" y="227052"/>
                  </a:lnTo>
                  <a:lnTo>
                    <a:pt x="3606440" y="220537"/>
                  </a:lnTo>
                  <a:lnTo>
                    <a:pt x="3600223" y="212633"/>
                  </a:lnTo>
                  <a:lnTo>
                    <a:pt x="3596502" y="203331"/>
                  </a:lnTo>
                  <a:lnTo>
                    <a:pt x="3595265" y="192619"/>
                  </a:lnTo>
                  <a:lnTo>
                    <a:pt x="3595265" y="8371"/>
                  </a:lnTo>
                  <a:lnTo>
                    <a:pt x="3597002" y="3523"/>
                  </a:lnTo>
                  <a:lnTo>
                    <a:pt x="3600611" y="1591"/>
                  </a:lnTo>
                  <a:lnTo>
                    <a:pt x="3603832" y="0"/>
                  </a:lnTo>
                  <a:lnTo>
                    <a:pt x="3608684" y="947"/>
                  </a:lnTo>
                  <a:lnTo>
                    <a:pt x="3615165" y="4507"/>
                  </a:lnTo>
                  <a:lnTo>
                    <a:pt x="3675805" y="39887"/>
                  </a:lnTo>
                  <a:lnTo>
                    <a:pt x="3676583" y="39887"/>
                  </a:lnTo>
                  <a:lnTo>
                    <a:pt x="3689864" y="47653"/>
                  </a:lnTo>
                  <a:lnTo>
                    <a:pt x="3689864" y="48144"/>
                  </a:lnTo>
                  <a:lnTo>
                    <a:pt x="3768920" y="93222"/>
                  </a:lnTo>
                  <a:lnTo>
                    <a:pt x="3777625" y="99771"/>
                  </a:lnTo>
                  <a:lnTo>
                    <a:pt x="3783844" y="107773"/>
                  </a:lnTo>
                  <a:lnTo>
                    <a:pt x="3787576" y="117230"/>
                  </a:lnTo>
                  <a:lnTo>
                    <a:pt x="3788820" y="128147"/>
                  </a:lnTo>
                  <a:lnTo>
                    <a:pt x="3788820" y="311106"/>
                  </a:lnTo>
                  <a:lnTo>
                    <a:pt x="3782979" y="319175"/>
                  </a:lnTo>
                  <a:lnTo>
                    <a:pt x="3779758" y="320463"/>
                  </a:lnTo>
                  <a:close/>
                </a:path>
                <a:path w="4490720" h="1816734">
                  <a:moveTo>
                    <a:pt x="3676583" y="39887"/>
                  </a:moveTo>
                  <a:lnTo>
                    <a:pt x="3675805" y="39887"/>
                  </a:lnTo>
                  <a:lnTo>
                    <a:pt x="3675805" y="39432"/>
                  </a:lnTo>
                  <a:lnTo>
                    <a:pt x="3676583" y="39887"/>
                  </a:lnTo>
                  <a:close/>
                </a:path>
              </a:pathLst>
            </a:custGeom>
            <a:solidFill>
              <a:srgbClr val="456ebe"/>
            </a:solidFill>
            <a:ln w="0">
              <a:noFill/>
            </a:ln>
          </p:spPr>
          <p:style>
            <a:lnRef idx="0"/>
            <a:fillRef idx="0"/>
            <a:effectRef idx="0"/>
            <a:fontRef idx="minor"/>
          </p:style>
        </p:sp>
        <p:sp>
          <p:nvSpPr>
            <p:cNvPr id="274" name="object 25"/>
            <p:cNvSpPr/>
            <p:nvPr/>
          </p:nvSpPr>
          <p:spPr>
            <a:xfrm>
              <a:off x="1694520" y="6508800"/>
              <a:ext cx="2026440" cy="902880"/>
            </a:xfrm>
            <a:custGeom>
              <a:avLst/>
              <a:gdLst/>
              <a:ahLst/>
              <a:rect l="l" t="t" r="r" b="b"/>
              <a:pathLst>
                <a:path w="2743835" h="1602104">
                  <a:moveTo>
                    <a:pt x="461553" y="1157837"/>
                  </a:moveTo>
                  <a:lnTo>
                    <a:pt x="457157" y="1156887"/>
                  </a:lnTo>
                  <a:lnTo>
                    <a:pt x="451656" y="1153629"/>
                  </a:lnTo>
                  <a:lnTo>
                    <a:pt x="304683" y="1068778"/>
                  </a:lnTo>
                  <a:lnTo>
                    <a:pt x="296403" y="1062545"/>
                  </a:lnTo>
                  <a:lnTo>
                    <a:pt x="290494" y="1054975"/>
                  </a:lnTo>
                  <a:lnTo>
                    <a:pt x="286952" y="1046069"/>
                  </a:lnTo>
                  <a:lnTo>
                    <a:pt x="285773" y="1035827"/>
                  </a:lnTo>
                  <a:lnTo>
                    <a:pt x="285773" y="860630"/>
                  </a:lnTo>
                  <a:lnTo>
                    <a:pt x="287364" y="855932"/>
                  </a:lnTo>
                  <a:lnTo>
                    <a:pt x="290624" y="854001"/>
                  </a:lnTo>
                  <a:lnTo>
                    <a:pt x="293845" y="852371"/>
                  </a:lnTo>
                  <a:lnTo>
                    <a:pt x="298541" y="853357"/>
                  </a:lnTo>
                  <a:lnTo>
                    <a:pt x="451656" y="941773"/>
                  </a:lnTo>
                  <a:lnTo>
                    <a:pt x="470566" y="974724"/>
                  </a:lnTo>
                  <a:lnTo>
                    <a:pt x="470566" y="1148974"/>
                  </a:lnTo>
                  <a:lnTo>
                    <a:pt x="469285" y="1153328"/>
                  </a:lnTo>
                  <a:lnTo>
                    <a:pt x="466705" y="1155559"/>
                  </a:lnTo>
                  <a:lnTo>
                    <a:pt x="466404" y="1156247"/>
                  </a:lnTo>
                  <a:lnTo>
                    <a:pt x="465715" y="1156548"/>
                  </a:lnTo>
                  <a:lnTo>
                    <a:pt x="464774" y="1156548"/>
                  </a:lnTo>
                  <a:lnTo>
                    <a:pt x="461553" y="1157837"/>
                  </a:lnTo>
                  <a:close/>
                </a:path>
                <a:path w="2743835" h="1602104">
                  <a:moveTo>
                    <a:pt x="407995" y="1555570"/>
                  </a:moveTo>
                  <a:lnTo>
                    <a:pt x="308544" y="1498376"/>
                  </a:lnTo>
                  <a:lnTo>
                    <a:pt x="308544" y="1497881"/>
                  </a:lnTo>
                  <a:lnTo>
                    <a:pt x="241617" y="1459587"/>
                  </a:lnTo>
                  <a:lnTo>
                    <a:pt x="228453" y="1449552"/>
                  </a:lnTo>
                  <a:lnTo>
                    <a:pt x="219047" y="1437399"/>
                  </a:lnTo>
                  <a:lnTo>
                    <a:pt x="213402" y="1423130"/>
                  </a:lnTo>
                  <a:lnTo>
                    <a:pt x="211520" y="1406746"/>
                  </a:lnTo>
                  <a:lnTo>
                    <a:pt x="211520" y="1126166"/>
                  </a:lnTo>
                  <a:lnTo>
                    <a:pt x="214139" y="1118748"/>
                  </a:lnTo>
                  <a:lnTo>
                    <a:pt x="219291" y="1115829"/>
                  </a:lnTo>
                  <a:lnTo>
                    <a:pt x="224142" y="1113250"/>
                  </a:lnTo>
                  <a:lnTo>
                    <a:pt x="231575" y="1114840"/>
                  </a:lnTo>
                  <a:lnTo>
                    <a:pt x="333790" y="1174012"/>
                  </a:lnTo>
                  <a:lnTo>
                    <a:pt x="334627" y="1174012"/>
                  </a:lnTo>
                  <a:lnTo>
                    <a:pt x="355126" y="1186134"/>
                  </a:lnTo>
                  <a:lnTo>
                    <a:pt x="355126" y="1186629"/>
                  </a:lnTo>
                  <a:lnTo>
                    <a:pt x="476407" y="1255944"/>
                  </a:lnTo>
                  <a:lnTo>
                    <a:pt x="489566" y="1265979"/>
                  </a:lnTo>
                  <a:lnTo>
                    <a:pt x="498973" y="1278132"/>
                  </a:lnTo>
                  <a:lnTo>
                    <a:pt x="504620" y="1292401"/>
                  </a:lnTo>
                  <a:lnTo>
                    <a:pt x="506504" y="1308785"/>
                  </a:lnTo>
                  <a:lnTo>
                    <a:pt x="506504" y="1555114"/>
                  </a:lnTo>
                  <a:lnTo>
                    <a:pt x="407995" y="1555114"/>
                  </a:lnTo>
                  <a:lnTo>
                    <a:pt x="407995" y="1555570"/>
                  </a:lnTo>
                  <a:close/>
                </a:path>
                <a:path w="2743835" h="1602104">
                  <a:moveTo>
                    <a:pt x="334627" y="1174012"/>
                  </a:moveTo>
                  <a:lnTo>
                    <a:pt x="333790" y="1174012"/>
                  </a:lnTo>
                  <a:lnTo>
                    <a:pt x="333790" y="1173518"/>
                  </a:lnTo>
                  <a:lnTo>
                    <a:pt x="334627" y="1174012"/>
                  </a:lnTo>
                  <a:close/>
                </a:path>
                <a:path w="2743835" h="1602104">
                  <a:moveTo>
                    <a:pt x="492397" y="1601826"/>
                  </a:moveTo>
                  <a:lnTo>
                    <a:pt x="485469" y="1600041"/>
                  </a:lnTo>
                  <a:lnTo>
                    <a:pt x="407995" y="1555114"/>
                  </a:lnTo>
                  <a:lnTo>
                    <a:pt x="506504" y="1555114"/>
                  </a:lnTo>
                  <a:lnTo>
                    <a:pt x="506504" y="1587435"/>
                  </a:lnTo>
                  <a:lnTo>
                    <a:pt x="504719" y="1594359"/>
                  </a:lnTo>
                  <a:lnTo>
                    <a:pt x="501158" y="1598267"/>
                  </a:lnTo>
                  <a:lnTo>
                    <a:pt x="500168" y="1599207"/>
                  </a:lnTo>
                  <a:lnTo>
                    <a:pt x="498878" y="1599896"/>
                  </a:lnTo>
                  <a:lnTo>
                    <a:pt x="497248" y="1600197"/>
                  </a:lnTo>
                  <a:lnTo>
                    <a:pt x="492397" y="1601826"/>
                  </a:lnTo>
                  <a:close/>
                </a:path>
                <a:path w="2743835" h="1602104">
                  <a:moveTo>
                    <a:pt x="175785" y="853849"/>
                  </a:moveTo>
                  <a:lnTo>
                    <a:pt x="18950" y="764794"/>
                  </a:lnTo>
                  <a:lnTo>
                    <a:pt x="0" y="731801"/>
                  </a:lnTo>
                  <a:lnTo>
                    <a:pt x="0" y="556607"/>
                  </a:lnTo>
                  <a:lnTo>
                    <a:pt x="1630" y="551909"/>
                  </a:lnTo>
                  <a:lnTo>
                    <a:pt x="4851" y="549978"/>
                  </a:lnTo>
                  <a:lnTo>
                    <a:pt x="8111" y="548386"/>
                  </a:lnTo>
                  <a:lnTo>
                    <a:pt x="12810" y="549334"/>
                  </a:lnTo>
                  <a:lnTo>
                    <a:pt x="165928" y="637744"/>
                  </a:lnTo>
                  <a:lnTo>
                    <a:pt x="184838" y="670700"/>
                  </a:lnTo>
                  <a:lnTo>
                    <a:pt x="184838" y="844947"/>
                  </a:lnTo>
                  <a:lnTo>
                    <a:pt x="183547" y="849303"/>
                  </a:lnTo>
                  <a:lnTo>
                    <a:pt x="180976" y="851576"/>
                  </a:lnTo>
                  <a:lnTo>
                    <a:pt x="180636" y="852220"/>
                  </a:lnTo>
                  <a:lnTo>
                    <a:pt x="179986" y="852524"/>
                  </a:lnTo>
                  <a:lnTo>
                    <a:pt x="179045" y="852524"/>
                  </a:lnTo>
                  <a:lnTo>
                    <a:pt x="175785" y="853849"/>
                  </a:lnTo>
                  <a:close/>
                </a:path>
                <a:path w="2743835" h="1602104">
                  <a:moveTo>
                    <a:pt x="2068255" y="1198100"/>
                  </a:moveTo>
                  <a:lnTo>
                    <a:pt x="1911385" y="1109051"/>
                  </a:lnTo>
                  <a:lnTo>
                    <a:pt x="1892475" y="1076051"/>
                  </a:lnTo>
                  <a:lnTo>
                    <a:pt x="1892475" y="900858"/>
                  </a:lnTo>
                  <a:lnTo>
                    <a:pt x="1894105" y="896161"/>
                  </a:lnTo>
                  <a:lnTo>
                    <a:pt x="1897326" y="894230"/>
                  </a:lnTo>
                  <a:lnTo>
                    <a:pt x="1900548" y="892638"/>
                  </a:lnTo>
                  <a:lnTo>
                    <a:pt x="1905253" y="893586"/>
                  </a:lnTo>
                  <a:lnTo>
                    <a:pt x="2058407" y="981997"/>
                  </a:lnTo>
                  <a:lnTo>
                    <a:pt x="2077317" y="1014949"/>
                  </a:lnTo>
                  <a:lnTo>
                    <a:pt x="2077317" y="1189198"/>
                  </a:lnTo>
                  <a:lnTo>
                    <a:pt x="2076027" y="1193552"/>
                  </a:lnTo>
                  <a:lnTo>
                    <a:pt x="2073456" y="1195831"/>
                  </a:lnTo>
                  <a:lnTo>
                    <a:pt x="2073106" y="1196471"/>
                  </a:lnTo>
                  <a:lnTo>
                    <a:pt x="2072466" y="1196772"/>
                  </a:lnTo>
                  <a:lnTo>
                    <a:pt x="2071476" y="1196772"/>
                  </a:lnTo>
                  <a:lnTo>
                    <a:pt x="2068255" y="1198100"/>
                  </a:lnTo>
                  <a:close/>
                </a:path>
                <a:path w="2743835" h="1602104">
                  <a:moveTo>
                    <a:pt x="921431" y="1157837"/>
                  </a:moveTo>
                  <a:lnTo>
                    <a:pt x="917075" y="1156887"/>
                  </a:lnTo>
                  <a:lnTo>
                    <a:pt x="911583" y="1153629"/>
                  </a:lnTo>
                  <a:lnTo>
                    <a:pt x="764561" y="1068778"/>
                  </a:lnTo>
                  <a:lnTo>
                    <a:pt x="756281" y="1062545"/>
                  </a:lnTo>
                  <a:lnTo>
                    <a:pt x="750372" y="1054975"/>
                  </a:lnTo>
                  <a:lnTo>
                    <a:pt x="746831" y="1046069"/>
                  </a:lnTo>
                  <a:lnTo>
                    <a:pt x="745651" y="1035827"/>
                  </a:lnTo>
                  <a:lnTo>
                    <a:pt x="745651" y="860630"/>
                  </a:lnTo>
                  <a:lnTo>
                    <a:pt x="747281" y="855932"/>
                  </a:lnTo>
                  <a:lnTo>
                    <a:pt x="750502" y="854001"/>
                  </a:lnTo>
                  <a:lnTo>
                    <a:pt x="753723" y="852371"/>
                  </a:lnTo>
                  <a:lnTo>
                    <a:pt x="758419" y="853357"/>
                  </a:lnTo>
                  <a:lnTo>
                    <a:pt x="911583" y="941773"/>
                  </a:lnTo>
                  <a:lnTo>
                    <a:pt x="930493" y="974724"/>
                  </a:lnTo>
                  <a:lnTo>
                    <a:pt x="930493" y="1148974"/>
                  </a:lnTo>
                  <a:lnTo>
                    <a:pt x="929203" y="1153328"/>
                  </a:lnTo>
                  <a:lnTo>
                    <a:pt x="926583" y="1155559"/>
                  </a:lnTo>
                  <a:lnTo>
                    <a:pt x="926282" y="1156247"/>
                  </a:lnTo>
                  <a:lnTo>
                    <a:pt x="925642" y="1156548"/>
                  </a:lnTo>
                  <a:lnTo>
                    <a:pt x="924652" y="1156548"/>
                  </a:lnTo>
                  <a:lnTo>
                    <a:pt x="921431" y="1157837"/>
                  </a:lnTo>
                  <a:close/>
                </a:path>
                <a:path w="2743835" h="1602104">
                  <a:moveTo>
                    <a:pt x="1883423" y="305463"/>
                  </a:moveTo>
                  <a:lnTo>
                    <a:pt x="1726592" y="216407"/>
                  </a:lnTo>
                  <a:lnTo>
                    <a:pt x="1707633" y="183414"/>
                  </a:lnTo>
                  <a:lnTo>
                    <a:pt x="1707633" y="8219"/>
                  </a:lnTo>
                  <a:lnTo>
                    <a:pt x="1709263" y="3560"/>
                  </a:lnTo>
                  <a:lnTo>
                    <a:pt x="1712484" y="1590"/>
                  </a:lnTo>
                  <a:lnTo>
                    <a:pt x="1715705" y="0"/>
                  </a:lnTo>
                  <a:lnTo>
                    <a:pt x="1720450" y="947"/>
                  </a:lnTo>
                  <a:lnTo>
                    <a:pt x="1873565" y="89359"/>
                  </a:lnTo>
                  <a:lnTo>
                    <a:pt x="1892475" y="122351"/>
                  </a:lnTo>
                  <a:lnTo>
                    <a:pt x="1892475" y="296560"/>
                  </a:lnTo>
                  <a:lnTo>
                    <a:pt x="1891185" y="300917"/>
                  </a:lnTo>
                  <a:lnTo>
                    <a:pt x="1888613" y="303189"/>
                  </a:lnTo>
                  <a:lnTo>
                    <a:pt x="1888274" y="303833"/>
                  </a:lnTo>
                  <a:lnTo>
                    <a:pt x="1887624" y="304175"/>
                  </a:lnTo>
                  <a:lnTo>
                    <a:pt x="1886683" y="304175"/>
                  </a:lnTo>
                  <a:lnTo>
                    <a:pt x="1883423" y="305463"/>
                  </a:lnTo>
                  <a:close/>
                </a:path>
                <a:path w="2743835" h="1602104">
                  <a:moveTo>
                    <a:pt x="2734360" y="1157837"/>
                  </a:moveTo>
                  <a:lnTo>
                    <a:pt x="2729964" y="1156887"/>
                  </a:lnTo>
                  <a:lnTo>
                    <a:pt x="2724463" y="1153629"/>
                  </a:lnTo>
                  <a:lnTo>
                    <a:pt x="2577490" y="1068778"/>
                  </a:lnTo>
                  <a:lnTo>
                    <a:pt x="2569210" y="1062545"/>
                  </a:lnTo>
                  <a:lnTo>
                    <a:pt x="2563301" y="1054975"/>
                  </a:lnTo>
                  <a:lnTo>
                    <a:pt x="2559759" y="1046069"/>
                  </a:lnTo>
                  <a:lnTo>
                    <a:pt x="2558580" y="1035827"/>
                  </a:lnTo>
                  <a:lnTo>
                    <a:pt x="2558580" y="860630"/>
                  </a:lnTo>
                  <a:lnTo>
                    <a:pt x="2560171" y="855932"/>
                  </a:lnTo>
                  <a:lnTo>
                    <a:pt x="2563431" y="854001"/>
                  </a:lnTo>
                  <a:lnTo>
                    <a:pt x="2566652" y="852371"/>
                  </a:lnTo>
                  <a:lnTo>
                    <a:pt x="2571309" y="853357"/>
                  </a:lnTo>
                  <a:lnTo>
                    <a:pt x="2724463" y="941773"/>
                  </a:lnTo>
                  <a:lnTo>
                    <a:pt x="2743373" y="974724"/>
                  </a:lnTo>
                  <a:lnTo>
                    <a:pt x="2743373" y="1148974"/>
                  </a:lnTo>
                  <a:lnTo>
                    <a:pt x="2742093" y="1153328"/>
                  </a:lnTo>
                  <a:lnTo>
                    <a:pt x="2739512" y="1155559"/>
                  </a:lnTo>
                  <a:lnTo>
                    <a:pt x="2739211" y="1156247"/>
                  </a:lnTo>
                  <a:lnTo>
                    <a:pt x="2738522" y="1156548"/>
                  </a:lnTo>
                  <a:lnTo>
                    <a:pt x="2737581" y="1156548"/>
                  </a:lnTo>
                  <a:lnTo>
                    <a:pt x="2734360" y="1157837"/>
                  </a:lnTo>
                  <a:close/>
                </a:path>
              </a:pathLst>
            </a:custGeom>
            <a:solidFill>
              <a:srgbClr val="4d87cf"/>
            </a:solidFill>
            <a:ln w="0">
              <a:noFill/>
            </a:ln>
          </p:spPr>
          <p:style>
            <a:lnRef idx="0"/>
            <a:fillRef idx="0"/>
            <a:effectRef idx="0"/>
            <a:fontRef idx="minor"/>
          </p:style>
        </p:sp>
        <p:sp>
          <p:nvSpPr>
            <p:cNvPr id="275" name="object 26"/>
            <p:cNvSpPr/>
            <p:nvPr/>
          </p:nvSpPr>
          <p:spPr>
            <a:xfrm>
              <a:off x="1319400" y="7585560"/>
              <a:ext cx="136440" cy="172080"/>
            </a:xfrm>
            <a:custGeom>
              <a:avLst/>
              <a:gdLst/>
              <a:ahLst/>
              <a:rect l="l" t="t" r="r" b="b"/>
              <a:pathLst>
                <a:path w="185419" h="306070">
                  <a:moveTo>
                    <a:pt x="175781" y="305463"/>
                  </a:moveTo>
                  <a:lnTo>
                    <a:pt x="18912" y="216403"/>
                  </a:lnTo>
                  <a:lnTo>
                    <a:pt x="0" y="183442"/>
                  </a:lnTo>
                  <a:lnTo>
                    <a:pt x="0" y="8252"/>
                  </a:lnTo>
                  <a:lnTo>
                    <a:pt x="1630" y="3558"/>
                  </a:lnTo>
                  <a:lnTo>
                    <a:pt x="4851" y="1619"/>
                  </a:lnTo>
                  <a:lnTo>
                    <a:pt x="8072" y="0"/>
                  </a:lnTo>
                  <a:lnTo>
                    <a:pt x="12772" y="979"/>
                  </a:lnTo>
                  <a:lnTo>
                    <a:pt x="165889" y="89350"/>
                  </a:lnTo>
                  <a:lnTo>
                    <a:pt x="184840" y="122350"/>
                  </a:lnTo>
                  <a:lnTo>
                    <a:pt x="184840" y="296561"/>
                  </a:lnTo>
                  <a:lnTo>
                    <a:pt x="183551" y="300953"/>
                  </a:lnTo>
                  <a:lnTo>
                    <a:pt x="180935" y="303184"/>
                  </a:lnTo>
                  <a:lnTo>
                    <a:pt x="180633" y="303833"/>
                  </a:lnTo>
                  <a:lnTo>
                    <a:pt x="179988" y="304173"/>
                  </a:lnTo>
                  <a:lnTo>
                    <a:pt x="179003" y="304173"/>
                  </a:lnTo>
                  <a:close/>
                </a:path>
              </a:pathLst>
            </a:custGeom>
            <a:solidFill>
              <a:srgbClr val="5895d5"/>
            </a:solidFill>
            <a:ln w="0">
              <a:noFill/>
            </a:ln>
          </p:spPr>
          <p:style>
            <a:lnRef idx="0"/>
            <a:fillRef idx="0"/>
            <a:effectRef idx="0"/>
            <a:fontRef idx="minor"/>
          </p:style>
        </p:sp>
      </p:grpSp>
      <p:sp>
        <p:nvSpPr>
          <p:cNvPr id="276" name="object 27"/>
          <p:cNvSpPr/>
          <p:nvPr/>
        </p:nvSpPr>
        <p:spPr>
          <a:xfrm>
            <a:off x="5323680" y="2727360"/>
            <a:ext cx="7640640" cy="7282440"/>
          </a:xfrm>
          <a:prstGeom prst="rect">
            <a:avLst/>
          </a:prstGeom>
          <a:noFill/>
          <a:ln w="0">
            <a:noFill/>
          </a:ln>
        </p:spPr>
        <p:style>
          <a:lnRef idx="0"/>
          <a:fillRef idx="0"/>
          <a:effectRef idx="0"/>
          <a:fontRef idx="minor"/>
        </p:style>
        <p:txBody>
          <a:bodyPr lIns="0" rIns="0" tIns="30600" bIns="0" anchor="t">
            <a:spAutoFit/>
          </a:bodyPr>
          <a:p>
            <a:pPr marL="457200">
              <a:lnSpc>
                <a:spcPct val="100000"/>
              </a:lnSpc>
              <a:buNone/>
            </a:pPr>
            <a:r>
              <a:rPr b="1" lang="en-US" sz="2800" spc="-1" strike="noStrike">
                <a:solidFill>
                  <a:srgbClr val="ffffff"/>
                </a:solidFill>
                <a:latin typeface="Arial"/>
                <a:ea typeface="Times New Roman"/>
              </a:rPr>
              <a:t>public Button vote;</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TextField anc;</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TextField np;</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TextField ifp;</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TextField azapo;</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TextField udm;</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TextField dp;</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TextField kiss;</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TextField pac;</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public void init()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count1 = 0;</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count2 = 0;</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count3 = 0;</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endParaRPr b="0" lang="en-IN" sz="2800" spc="-1" strike="noStrike">
              <a:latin typeface="Arial"/>
            </a:endParaRPr>
          </a:p>
          <a:p>
            <a:pPr marL="457200">
              <a:lnSpc>
                <a:spcPct val="100000"/>
              </a:lnSpc>
              <a:buNone/>
            </a:pPr>
            <a:endParaRPr b="0" lang="en-IN" sz="2800" spc="-1" strike="noStrike">
              <a:latin typeface="Arial"/>
            </a:endParaRPr>
          </a:p>
          <a:p>
            <a:pPr marL="457200">
              <a:lnSpc>
                <a:spcPct val="100000"/>
              </a:lnSpc>
              <a:buNone/>
            </a:pPr>
            <a:endParaRPr b="0" lang="en-IN" sz="2800" spc="-1" strike="noStrike">
              <a:latin typeface="Arial"/>
            </a:endParaRPr>
          </a:p>
        </p:txBody>
      </p:sp>
      <p:sp>
        <p:nvSpPr>
          <p:cNvPr id="277" name="PlaceHolder 1"/>
          <p:cNvSpPr>
            <a:spLocks noGrp="1"/>
          </p:cNvSpPr>
          <p:nvPr>
            <p:ph type="title"/>
          </p:nvPr>
        </p:nvSpPr>
        <p:spPr>
          <a:xfrm>
            <a:off x="1015920" y="1069200"/>
            <a:ext cx="5407920" cy="2039400"/>
          </a:xfrm>
          <a:prstGeom prst="rect">
            <a:avLst/>
          </a:prstGeom>
          <a:noFill/>
          <a:ln w="0">
            <a:noFill/>
          </a:ln>
        </p:spPr>
        <p:txBody>
          <a:bodyPr lIns="0" rIns="0" tIns="12240" bIns="0" anchor="t">
            <a:noAutofit/>
          </a:bodyPr>
          <a:p>
            <a:pPr marL="12600">
              <a:lnSpc>
                <a:spcPct val="100000"/>
              </a:lnSpc>
              <a:spcBef>
                <a:spcPts val="96"/>
              </a:spcBef>
              <a:buNone/>
            </a:pPr>
            <a:r>
              <a:rPr b="1" lang="en-US" sz="6650" spc="-151" strike="noStrike">
                <a:solidFill>
                  <a:srgbClr val="243761"/>
                </a:solidFill>
                <a:latin typeface="Arial"/>
              </a:rPr>
              <a:t>Program</a:t>
            </a:r>
            <a:r>
              <a:rPr b="1" lang="en-US" sz="6650" spc="-270" strike="noStrike">
                <a:solidFill>
                  <a:srgbClr val="243761"/>
                </a:solidFill>
                <a:latin typeface="Arial"/>
              </a:rPr>
              <a:t> </a:t>
            </a:r>
            <a:r>
              <a:rPr b="1" lang="en-US" sz="6650" spc="-287" strike="noStrike">
                <a:solidFill>
                  <a:srgbClr val="243761"/>
                </a:solidFill>
                <a:latin typeface="Arial"/>
              </a:rPr>
              <a:t>code</a:t>
            </a:r>
            <a:endParaRPr b="0" lang="en-US" sz="66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78" name="object 2"/>
          <p:cNvSpPr/>
          <p:nvPr/>
        </p:nvSpPr>
        <p:spPr>
          <a:xfrm>
            <a:off x="1052640" y="2257560"/>
            <a:ext cx="6781320" cy="56160"/>
          </a:xfrm>
          <a:custGeom>
            <a:avLst/>
            <a:gdLst/>
            <a:ahLst/>
            <a:rect l="l" t="t" r="r" b="b"/>
            <a:pathLst>
              <a:path w="6781800" h="56514">
                <a:moveTo>
                  <a:pt x="0" y="56308"/>
                </a:moveTo>
                <a:lnTo>
                  <a:pt x="6781588" y="0"/>
                </a:lnTo>
              </a:path>
            </a:pathLst>
          </a:custGeom>
          <a:noFill/>
          <a:ln w="47625">
            <a:solidFill>
              <a:srgbClr val="2095f2"/>
            </a:solidFill>
            <a:round/>
          </a:ln>
        </p:spPr>
        <p:style>
          <a:lnRef idx="0"/>
          <a:fillRef idx="0"/>
          <a:effectRef idx="0"/>
          <a:fontRef idx="minor"/>
        </p:style>
      </p:sp>
      <p:grpSp>
        <p:nvGrpSpPr>
          <p:cNvPr id="279" name="object 3"/>
          <p:cNvGrpSpPr/>
          <p:nvPr/>
        </p:nvGrpSpPr>
        <p:grpSpPr>
          <a:xfrm>
            <a:off x="5163840" y="2597400"/>
            <a:ext cx="12406680" cy="6810120"/>
            <a:chOff x="5163840" y="2597400"/>
            <a:chExt cx="12406680" cy="6810120"/>
          </a:xfrm>
        </p:grpSpPr>
        <p:sp>
          <p:nvSpPr>
            <p:cNvPr id="280" name="object 4"/>
            <p:cNvSpPr/>
            <p:nvPr/>
          </p:nvSpPr>
          <p:spPr>
            <a:xfrm>
              <a:off x="5730480" y="3001320"/>
              <a:ext cx="11840040" cy="6406200"/>
            </a:xfrm>
            <a:custGeom>
              <a:avLst/>
              <a:gdLst/>
              <a:ahLst/>
              <a:rect l="l" t="t" r="r" b="b"/>
              <a:pathLst>
                <a:path w="8426450" h="6406515">
                  <a:moveTo>
                    <a:pt x="8426272" y="0"/>
                  </a:moveTo>
                  <a:lnTo>
                    <a:pt x="8022971" y="0"/>
                  </a:lnTo>
                  <a:lnTo>
                    <a:pt x="8022971" y="6002388"/>
                  </a:lnTo>
                  <a:lnTo>
                    <a:pt x="0" y="6002388"/>
                  </a:lnTo>
                  <a:lnTo>
                    <a:pt x="0" y="6406362"/>
                  </a:lnTo>
                  <a:lnTo>
                    <a:pt x="8426272" y="6406362"/>
                  </a:lnTo>
                  <a:lnTo>
                    <a:pt x="8426272" y="6002388"/>
                  </a:lnTo>
                  <a:lnTo>
                    <a:pt x="8426272" y="0"/>
                  </a:lnTo>
                  <a:close/>
                </a:path>
              </a:pathLst>
            </a:custGeom>
            <a:solidFill>
              <a:srgbClr val="243761"/>
            </a:solidFill>
            <a:ln w="0">
              <a:noFill/>
            </a:ln>
          </p:spPr>
          <p:style>
            <a:lnRef idx="0"/>
            <a:fillRef idx="0"/>
            <a:effectRef idx="0"/>
            <a:fontRef idx="minor"/>
          </p:style>
        </p:sp>
        <p:sp>
          <p:nvSpPr>
            <p:cNvPr id="281" name="object 5"/>
            <p:cNvSpPr/>
            <p:nvPr/>
          </p:nvSpPr>
          <p:spPr>
            <a:xfrm>
              <a:off x="5163840" y="2597400"/>
              <a:ext cx="11840040" cy="6406920"/>
            </a:xfrm>
            <a:custGeom>
              <a:avLst/>
              <a:gdLst/>
              <a:ahLst/>
              <a:rect l="l" t="t" r="r" b="b"/>
              <a:pathLst>
                <a:path w="8426450" h="6407150">
                  <a:moveTo>
                    <a:pt x="8426270" y="6406848"/>
                  </a:moveTo>
                  <a:lnTo>
                    <a:pt x="0" y="6406848"/>
                  </a:lnTo>
                  <a:lnTo>
                    <a:pt x="0" y="0"/>
                  </a:lnTo>
                  <a:lnTo>
                    <a:pt x="8426270" y="0"/>
                  </a:lnTo>
                  <a:lnTo>
                    <a:pt x="8426270" y="6406848"/>
                  </a:lnTo>
                  <a:close/>
                </a:path>
              </a:pathLst>
            </a:custGeom>
            <a:solidFill>
              <a:srgbClr val="2095f2"/>
            </a:solidFill>
            <a:ln w="0">
              <a:noFill/>
            </a:ln>
          </p:spPr>
          <p:style>
            <a:lnRef idx="0"/>
            <a:fillRef idx="0"/>
            <a:effectRef idx="0"/>
            <a:fontRef idx="minor"/>
          </p:style>
        </p:sp>
      </p:grpSp>
      <p:grpSp>
        <p:nvGrpSpPr>
          <p:cNvPr id="282" name="object 6"/>
          <p:cNvGrpSpPr/>
          <p:nvPr/>
        </p:nvGrpSpPr>
        <p:grpSpPr>
          <a:xfrm>
            <a:off x="1030680" y="6475680"/>
            <a:ext cx="3387960" cy="2781360"/>
            <a:chOff x="1030680" y="6475680"/>
            <a:chExt cx="3387960" cy="2781360"/>
          </a:xfrm>
        </p:grpSpPr>
        <p:sp>
          <p:nvSpPr>
            <p:cNvPr id="283" name="object 7"/>
            <p:cNvSpPr/>
            <p:nvPr/>
          </p:nvSpPr>
          <p:spPr>
            <a:xfrm>
              <a:off x="1068480" y="6602040"/>
              <a:ext cx="3240720" cy="2655000"/>
            </a:xfrm>
            <a:prstGeom prst="rect">
              <a:avLst/>
            </a:prstGeom>
            <a:blipFill rotWithShape="0">
              <a:blip r:embed="rId1"/>
              <a:srcRect/>
              <a:stretch/>
            </a:blipFill>
            <a:ln w="0">
              <a:noFill/>
            </a:ln>
          </p:spPr>
          <p:style>
            <a:lnRef idx="0"/>
            <a:fillRef idx="0"/>
            <a:effectRef idx="0"/>
            <a:fontRef idx="minor"/>
          </p:style>
        </p:sp>
        <p:sp>
          <p:nvSpPr>
            <p:cNvPr id="284" name="object 8"/>
            <p:cNvSpPr/>
            <p:nvPr/>
          </p:nvSpPr>
          <p:spPr>
            <a:xfrm>
              <a:off x="2621520" y="6586560"/>
              <a:ext cx="385920" cy="431280"/>
            </a:xfrm>
            <a:prstGeom prst="rect">
              <a:avLst/>
            </a:prstGeom>
            <a:blipFill rotWithShape="0">
              <a:blip r:embed="rId2"/>
              <a:srcRect/>
              <a:stretch/>
            </a:blipFill>
            <a:ln w="0">
              <a:noFill/>
            </a:ln>
          </p:spPr>
          <p:style>
            <a:lnRef idx="0"/>
            <a:fillRef idx="0"/>
            <a:effectRef idx="0"/>
            <a:fontRef idx="minor"/>
          </p:style>
        </p:sp>
        <p:sp>
          <p:nvSpPr>
            <p:cNvPr id="285" name="object 9"/>
            <p:cNvSpPr/>
            <p:nvPr/>
          </p:nvSpPr>
          <p:spPr>
            <a:xfrm>
              <a:off x="2613240" y="6619680"/>
              <a:ext cx="318600" cy="399960"/>
            </a:xfrm>
            <a:custGeom>
              <a:avLst/>
              <a:gdLst/>
              <a:ahLst/>
              <a:rect l="l" t="t" r="r" b="b"/>
              <a:pathLst>
                <a:path w="431800" h="709929">
                  <a:moveTo>
                    <a:pt x="412032" y="709929"/>
                  </a:moveTo>
                  <a:lnTo>
                    <a:pt x="44156" y="502919"/>
                  </a:lnTo>
                  <a:lnTo>
                    <a:pt x="11031" y="471169"/>
                  </a:lnTo>
                  <a:lnTo>
                    <a:pt x="0" y="426719"/>
                  </a:lnTo>
                  <a:lnTo>
                    <a:pt x="0" y="34289"/>
                  </a:lnTo>
                  <a:lnTo>
                    <a:pt x="17672" y="0"/>
                  </a:lnTo>
                  <a:lnTo>
                    <a:pt x="25107" y="0"/>
                  </a:lnTo>
                  <a:lnTo>
                    <a:pt x="33935" y="2539"/>
                  </a:lnTo>
                  <a:lnTo>
                    <a:pt x="44156" y="7619"/>
                  </a:lnTo>
                  <a:lnTo>
                    <a:pt x="179001" y="86359"/>
                  </a:lnTo>
                  <a:lnTo>
                    <a:pt x="181103" y="86359"/>
                  </a:lnTo>
                  <a:lnTo>
                    <a:pt x="210534" y="104139"/>
                  </a:lnTo>
                  <a:lnTo>
                    <a:pt x="217155" y="107949"/>
                  </a:lnTo>
                  <a:lnTo>
                    <a:pt x="82471" y="107949"/>
                  </a:lnTo>
                  <a:lnTo>
                    <a:pt x="75854" y="111759"/>
                  </a:lnTo>
                  <a:lnTo>
                    <a:pt x="69600" y="116839"/>
                  </a:lnTo>
                  <a:lnTo>
                    <a:pt x="63718" y="120649"/>
                  </a:lnTo>
                  <a:lnTo>
                    <a:pt x="58214" y="124459"/>
                  </a:lnTo>
                  <a:lnTo>
                    <a:pt x="70343" y="147319"/>
                  </a:lnTo>
                  <a:lnTo>
                    <a:pt x="66209" y="157479"/>
                  </a:lnTo>
                  <a:lnTo>
                    <a:pt x="42176" y="157479"/>
                  </a:lnTo>
                  <a:lnTo>
                    <a:pt x="42298" y="177799"/>
                  </a:lnTo>
                  <a:lnTo>
                    <a:pt x="42671" y="203199"/>
                  </a:lnTo>
                  <a:lnTo>
                    <a:pt x="64996" y="218439"/>
                  </a:lnTo>
                  <a:lnTo>
                    <a:pt x="69353" y="238759"/>
                  </a:lnTo>
                  <a:lnTo>
                    <a:pt x="68412" y="241299"/>
                  </a:lnTo>
                  <a:lnTo>
                    <a:pt x="66782" y="245109"/>
                  </a:lnTo>
                  <a:lnTo>
                    <a:pt x="64502" y="248919"/>
                  </a:lnTo>
                  <a:lnTo>
                    <a:pt x="62872" y="252729"/>
                  </a:lnTo>
                  <a:lnTo>
                    <a:pt x="62076" y="256539"/>
                  </a:lnTo>
                  <a:lnTo>
                    <a:pt x="62076" y="260349"/>
                  </a:lnTo>
                  <a:lnTo>
                    <a:pt x="64852" y="265429"/>
                  </a:lnTo>
                  <a:lnTo>
                    <a:pt x="69253" y="274319"/>
                  </a:lnTo>
                  <a:lnTo>
                    <a:pt x="75289" y="285749"/>
                  </a:lnTo>
                  <a:lnTo>
                    <a:pt x="82965" y="298449"/>
                  </a:lnTo>
                  <a:lnTo>
                    <a:pt x="105408" y="298449"/>
                  </a:lnTo>
                  <a:lnTo>
                    <a:pt x="118360" y="312419"/>
                  </a:lnTo>
                  <a:lnTo>
                    <a:pt x="124647" y="342899"/>
                  </a:lnTo>
                  <a:lnTo>
                    <a:pt x="158160" y="361949"/>
                  </a:lnTo>
                  <a:lnTo>
                    <a:pt x="197574" y="361949"/>
                  </a:lnTo>
                  <a:lnTo>
                    <a:pt x="200336" y="365759"/>
                  </a:lnTo>
                  <a:lnTo>
                    <a:pt x="234421" y="365759"/>
                  </a:lnTo>
                  <a:lnTo>
                    <a:pt x="233723" y="367029"/>
                  </a:lnTo>
                  <a:lnTo>
                    <a:pt x="123211" y="367029"/>
                  </a:lnTo>
                  <a:lnTo>
                    <a:pt x="124332" y="374649"/>
                  </a:lnTo>
                  <a:lnTo>
                    <a:pt x="124717" y="380999"/>
                  </a:lnTo>
                  <a:lnTo>
                    <a:pt x="124629" y="387349"/>
                  </a:lnTo>
                  <a:lnTo>
                    <a:pt x="124588" y="388619"/>
                  </a:lnTo>
                  <a:lnTo>
                    <a:pt x="123706" y="393699"/>
                  </a:lnTo>
                  <a:lnTo>
                    <a:pt x="121775" y="401319"/>
                  </a:lnTo>
                  <a:lnTo>
                    <a:pt x="119175" y="402589"/>
                  </a:lnTo>
                  <a:lnTo>
                    <a:pt x="108163" y="402589"/>
                  </a:lnTo>
                  <a:lnTo>
                    <a:pt x="108502" y="407669"/>
                  </a:lnTo>
                  <a:lnTo>
                    <a:pt x="110288" y="414019"/>
                  </a:lnTo>
                  <a:lnTo>
                    <a:pt x="113509" y="422909"/>
                  </a:lnTo>
                  <a:lnTo>
                    <a:pt x="115139" y="426719"/>
                  </a:lnTo>
                  <a:lnTo>
                    <a:pt x="117865" y="434339"/>
                  </a:lnTo>
                  <a:lnTo>
                    <a:pt x="121775" y="443229"/>
                  </a:lnTo>
                  <a:lnTo>
                    <a:pt x="124788" y="461009"/>
                  </a:lnTo>
                  <a:lnTo>
                    <a:pt x="129052" y="485139"/>
                  </a:lnTo>
                  <a:lnTo>
                    <a:pt x="157665" y="494029"/>
                  </a:lnTo>
                  <a:lnTo>
                    <a:pt x="162021" y="518159"/>
                  </a:lnTo>
                  <a:lnTo>
                    <a:pt x="179990" y="529589"/>
                  </a:lnTo>
                  <a:lnTo>
                    <a:pt x="210104" y="529589"/>
                  </a:lnTo>
                  <a:lnTo>
                    <a:pt x="216821" y="534669"/>
                  </a:lnTo>
                  <a:lnTo>
                    <a:pt x="431760" y="534669"/>
                  </a:lnTo>
                  <a:lnTo>
                    <a:pt x="431760" y="676909"/>
                  </a:lnTo>
                  <a:lnTo>
                    <a:pt x="431242" y="685799"/>
                  </a:lnTo>
                  <a:lnTo>
                    <a:pt x="420428" y="708659"/>
                  </a:lnTo>
                  <a:lnTo>
                    <a:pt x="418148" y="708659"/>
                  </a:lnTo>
                  <a:lnTo>
                    <a:pt x="412032" y="709929"/>
                  </a:lnTo>
                  <a:close/>
                </a:path>
                <a:path w="431800" h="709929">
                  <a:moveTo>
                    <a:pt x="181103" y="86359"/>
                  </a:moveTo>
                  <a:lnTo>
                    <a:pt x="179001" y="86359"/>
                  </a:lnTo>
                  <a:lnTo>
                    <a:pt x="179001" y="85089"/>
                  </a:lnTo>
                  <a:lnTo>
                    <a:pt x="181103" y="86359"/>
                  </a:lnTo>
                  <a:close/>
                </a:path>
                <a:path w="431800" h="709929">
                  <a:moveTo>
                    <a:pt x="121281" y="130809"/>
                  </a:moveTo>
                  <a:lnTo>
                    <a:pt x="101381" y="130809"/>
                  </a:lnTo>
                  <a:lnTo>
                    <a:pt x="82471" y="107949"/>
                  </a:lnTo>
                  <a:lnTo>
                    <a:pt x="217155" y="107949"/>
                  </a:lnTo>
                  <a:lnTo>
                    <a:pt x="223777" y="111759"/>
                  </a:lnTo>
                  <a:lnTo>
                    <a:pt x="124647" y="111759"/>
                  </a:lnTo>
                  <a:lnTo>
                    <a:pt x="121281" y="130809"/>
                  </a:lnTo>
                  <a:close/>
                </a:path>
                <a:path w="431800" h="709929">
                  <a:moveTo>
                    <a:pt x="184842" y="177799"/>
                  </a:moveTo>
                  <a:lnTo>
                    <a:pt x="165883" y="161289"/>
                  </a:lnTo>
                  <a:lnTo>
                    <a:pt x="158606" y="130809"/>
                  </a:lnTo>
                  <a:lnTo>
                    <a:pt x="124647" y="111759"/>
                  </a:lnTo>
                  <a:lnTo>
                    <a:pt x="223777" y="111759"/>
                  </a:lnTo>
                  <a:lnTo>
                    <a:pt x="331929" y="173989"/>
                  </a:lnTo>
                  <a:lnTo>
                    <a:pt x="200336" y="173989"/>
                  </a:lnTo>
                  <a:lnTo>
                    <a:pt x="184842" y="177799"/>
                  </a:lnTo>
                  <a:close/>
                </a:path>
                <a:path w="431800" h="709929">
                  <a:moveTo>
                    <a:pt x="62076" y="167639"/>
                  </a:moveTo>
                  <a:lnTo>
                    <a:pt x="42176" y="157479"/>
                  </a:lnTo>
                  <a:lnTo>
                    <a:pt x="66209" y="157479"/>
                  </a:lnTo>
                  <a:lnTo>
                    <a:pt x="62076" y="167639"/>
                  </a:lnTo>
                  <a:close/>
                </a:path>
                <a:path w="431800" h="709929">
                  <a:moveTo>
                    <a:pt x="431760" y="312419"/>
                  </a:moveTo>
                  <a:lnTo>
                    <a:pt x="243998" y="312419"/>
                  </a:lnTo>
                  <a:lnTo>
                    <a:pt x="243357" y="303529"/>
                  </a:lnTo>
                  <a:lnTo>
                    <a:pt x="242901" y="298449"/>
                  </a:lnTo>
                  <a:lnTo>
                    <a:pt x="234860" y="269239"/>
                  </a:lnTo>
                  <a:lnTo>
                    <a:pt x="230190" y="264159"/>
                  </a:lnTo>
                  <a:lnTo>
                    <a:pt x="225641" y="259079"/>
                  </a:lnTo>
                  <a:lnTo>
                    <a:pt x="221226" y="253999"/>
                  </a:lnTo>
                  <a:lnTo>
                    <a:pt x="215880" y="233679"/>
                  </a:lnTo>
                  <a:lnTo>
                    <a:pt x="218111" y="229869"/>
                  </a:lnTo>
                  <a:lnTo>
                    <a:pt x="220236" y="222249"/>
                  </a:lnTo>
                  <a:lnTo>
                    <a:pt x="222167" y="213359"/>
                  </a:lnTo>
                  <a:lnTo>
                    <a:pt x="219596" y="208279"/>
                  </a:lnTo>
                  <a:lnTo>
                    <a:pt x="216025" y="201929"/>
                  </a:lnTo>
                  <a:lnTo>
                    <a:pt x="211523" y="194309"/>
                  </a:lnTo>
                  <a:lnTo>
                    <a:pt x="206672" y="185419"/>
                  </a:lnTo>
                  <a:lnTo>
                    <a:pt x="202956" y="179069"/>
                  </a:lnTo>
                  <a:lnTo>
                    <a:pt x="200336" y="173989"/>
                  </a:lnTo>
                  <a:lnTo>
                    <a:pt x="331929" y="173989"/>
                  </a:lnTo>
                  <a:lnTo>
                    <a:pt x="387109" y="205739"/>
                  </a:lnTo>
                  <a:lnTo>
                    <a:pt x="420594" y="238759"/>
                  </a:lnTo>
                  <a:lnTo>
                    <a:pt x="431760" y="283209"/>
                  </a:lnTo>
                  <a:lnTo>
                    <a:pt x="431760" y="312419"/>
                  </a:lnTo>
                  <a:close/>
                </a:path>
                <a:path w="431800" h="709929">
                  <a:moveTo>
                    <a:pt x="161032" y="283209"/>
                  </a:moveTo>
                  <a:lnTo>
                    <a:pt x="153308" y="283209"/>
                  </a:lnTo>
                  <a:lnTo>
                    <a:pt x="144547" y="278129"/>
                  </a:lnTo>
                  <a:lnTo>
                    <a:pt x="136769" y="274319"/>
                  </a:lnTo>
                  <a:lnTo>
                    <a:pt x="110988" y="237489"/>
                  </a:lnTo>
                  <a:lnTo>
                    <a:pt x="106385" y="218439"/>
                  </a:lnTo>
                  <a:lnTo>
                    <a:pt x="106727" y="209549"/>
                  </a:lnTo>
                  <a:lnTo>
                    <a:pt x="122571" y="189229"/>
                  </a:lnTo>
                  <a:lnTo>
                    <a:pt x="128063" y="190499"/>
                  </a:lnTo>
                  <a:lnTo>
                    <a:pt x="136399" y="190499"/>
                  </a:lnTo>
                  <a:lnTo>
                    <a:pt x="170201" y="226059"/>
                  </a:lnTo>
                  <a:lnTo>
                    <a:pt x="178011" y="269239"/>
                  </a:lnTo>
                  <a:lnTo>
                    <a:pt x="174644" y="275589"/>
                  </a:lnTo>
                  <a:lnTo>
                    <a:pt x="167862" y="280669"/>
                  </a:lnTo>
                  <a:lnTo>
                    <a:pt x="161032" y="283209"/>
                  </a:lnTo>
                  <a:close/>
                </a:path>
                <a:path w="431800" h="709929">
                  <a:moveTo>
                    <a:pt x="105408" y="298449"/>
                  </a:moveTo>
                  <a:lnTo>
                    <a:pt x="82965" y="298449"/>
                  </a:lnTo>
                  <a:lnTo>
                    <a:pt x="91678" y="297179"/>
                  </a:lnTo>
                  <a:lnTo>
                    <a:pt x="97965" y="295909"/>
                  </a:lnTo>
                  <a:lnTo>
                    <a:pt x="101876" y="294639"/>
                  </a:lnTo>
                  <a:lnTo>
                    <a:pt x="105408" y="298449"/>
                  </a:lnTo>
                  <a:close/>
                </a:path>
                <a:path w="431800" h="709929">
                  <a:moveTo>
                    <a:pt x="234421" y="365759"/>
                  </a:moveTo>
                  <a:lnTo>
                    <a:pt x="200336" y="365759"/>
                  </a:lnTo>
                  <a:lnTo>
                    <a:pt x="208441" y="361949"/>
                  </a:lnTo>
                  <a:lnTo>
                    <a:pt x="214781" y="356869"/>
                  </a:lnTo>
                  <a:lnTo>
                    <a:pt x="219356" y="354329"/>
                  </a:lnTo>
                  <a:lnTo>
                    <a:pt x="222167" y="351789"/>
                  </a:lnTo>
                  <a:lnTo>
                    <a:pt x="221352" y="347979"/>
                  </a:lnTo>
                  <a:lnTo>
                    <a:pt x="219868" y="340359"/>
                  </a:lnTo>
                  <a:lnTo>
                    <a:pt x="217714" y="332739"/>
                  </a:lnTo>
                  <a:lnTo>
                    <a:pt x="214890" y="321309"/>
                  </a:lnTo>
                  <a:lnTo>
                    <a:pt x="221226" y="308609"/>
                  </a:lnTo>
                  <a:lnTo>
                    <a:pt x="243998" y="312419"/>
                  </a:lnTo>
                  <a:lnTo>
                    <a:pt x="431760" y="312419"/>
                  </a:lnTo>
                  <a:lnTo>
                    <a:pt x="431760" y="323849"/>
                  </a:lnTo>
                  <a:lnTo>
                    <a:pt x="286863" y="323849"/>
                  </a:lnTo>
                  <a:lnTo>
                    <a:pt x="281372" y="325119"/>
                  </a:lnTo>
                  <a:lnTo>
                    <a:pt x="276181" y="326389"/>
                  </a:lnTo>
                  <a:lnTo>
                    <a:pt x="236915" y="326389"/>
                  </a:lnTo>
                  <a:lnTo>
                    <a:pt x="229939" y="327659"/>
                  </a:lnTo>
                  <a:lnTo>
                    <a:pt x="225087" y="332739"/>
                  </a:lnTo>
                  <a:lnTo>
                    <a:pt x="237216" y="360679"/>
                  </a:lnTo>
                  <a:lnTo>
                    <a:pt x="234421" y="365759"/>
                  </a:lnTo>
                  <a:close/>
                </a:path>
                <a:path w="431800" h="709929">
                  <a:moveTo>
                    <a:pt x="431760" y="480059"/>
                  </a:moveTo>
                  <a:lnTo>
                    <a:pt x="380327" y="480059"/>
                  </a:lnTo>
                  <a:lnTo>
                    <a:pt x="378891" y="447039"/>
                  </a:lnTo>
                  <a:lnTo>
                    <a:pt x="361417" y="434339"/>
                  </a:lnTo>
                  <a:lnTo>
                    <a:pt x="353645" y="415289"/>
                  </a:lnTo>
                  <a:lnTo>
                    <a:pt x="361417" y="396239"/>
                  </a:lnTo>
                  <a:lnTo>
                    <a:pt x="352403" y="384809"/>
                  </a:lnTo>
                  <a:lnTo>
                    <a:pt x="343334" y="375919"/>
                  </a:lnTo>
                  <a:lnTo>
                    <a:pt x="334211" y="369569"/>
                  </a:lnTo>
                  <a:lnTo>
                    <a:pt x="325033" y="365759"/>
                  </a:lnTo>
                  <a:lnTo>
                    <a:pt x="319493" y="364489"/>
                  </a:lnTo>
                  <a:lnTo>
                    <a:pt x="314641" y="359409"/>
                  </a:lnTo>
                  <a:lnTo>
                    <a:pt x="310479" y="350519"/>
                  </a:lnTo>
                  <a:lnTo>
                    <a:pt x="306569" y="341629"/>
                  </a:lnTo>
                  <a:lnTo>
                    <a:pt x="303348" y="334009"/>
                  </a:lnTo>
                  <a:lnTo>
                    <a:pt x="300777" y="330199"/>
                  </a:lnTo>
                  <a:lnTo>
                    <a:pt x="293306" y="325119"/>
                  </a:lnTo>
                  <a:lnTo>
                    <a:pt x="286863" y="323849"/>
                  </a:lnTo>
                  <a:lnTo>
                    <a:pt x="431760" y="323849"/>
                  </a:lnTo>
                  <a:lnTo>
                    <a:pt x="431760" y="480059"/>
                  </a:lnTo>
                  <a:close/>
                </a:path>
                <a:path w="431800" h="709929">
                  <a:moveTo>
                    <a:pt x="271174" y="339089"/>
                  </a:moveTo>
                  <a:lnTo>
                    <a:pt x="262861" y="335279"/>
                  </a:lnTo>
                  <a:lnTo>
                    <a:pt x="255881" y="332739"/>
                  </a:lnTo>
                  <a:lnTo>
                    <a:pt x="250236" y="330199"/>
                  </a:lnTo>
                  <a:lnTo>
                    <a:pt x="245928" y="328929"/>
                  </a:lnTo>
                  <a:lnTo>
                    <a:pt x="236915" y="326389"/>
                  </a:lnTo>
                  <a:lnTo>
                    <a:pt x="276181" y="326389"/>
                  </a:lnTo>
                  <a:lnTo>
                    <a:pt x="272765" y="331469"/>
                  </a:lnTo>
                  <a:lnTo>
                    <a:pt x="271174" y="339089"/>
                  </a:lnTo>
                  <a:close/>
                </a:path>
                <a:path w="431800" h="709929">
                  <a:moveTo>
                    <a:pt x="197574" y="361949"/>
                  </a:moveTo>
                  <a:lnTo>
                    <a:pt x="158160" y="361949"/>
                  </a:lnTo>
                  <a:lnTo>
                    <a:pt x="164447" y="340359"/>
                  </a:lnTo>
                  <a:lnTo>
                    <a:pt x="181921" y="340359"/>
                  </a:lnTo>
                  <a:lnTo>
                    <a:pt x="197574" y="361949"/>
                  </a:lnTo>
                  <a:close/>
                </a:path>
                <a:path w="431800" h="709929">
                  <a:moveTo>
                    <a:pt x="158160" y="380999"/>
                  </a:moveTo>
                  <a:lnTo>
                    <a:pt x="147595" y="375919"/>
                  </a:lnTo>
                  <a:lnTo>
                    <a:pt x="138251" y="372109"/>
                  </a:lnTo>
                  <a:lnTo>
                    <a:pt x="130125" y="368299"/>
                  </a:lnTo>
                  <a:lnTo>
                    <a:pt x="123211" y="367029"/>
                  </a:lnTo>
                  <a:lnTo>
                    <a:pt x="167367" y="367029"/>
                  </a:lnTo>
                  <a:lnTo>
                    <a:pt x="158160" y="380999"/>
                  </a:lnTo>
                  <a:close/>
                </a:path>
                <a:path w="431800" h="709929">
                  <a:moveTo>
                    <a:pt x="431760" y="534669"/>
                  </a:moveTo>
                  <a:lnTo>
                    <a:pt x="216821" y="534669"/>
                  </a:lnTo>
                  <a:lnTo>
                    <a:pt x="221071" y="533399"/>
                  </a:lnTo>
                  <a:lnTo>
                    <a:pt x="223797" y="529589"/>
                  </a:lnTo>
                  <a:lnTo>
                    <a:pt x="225728" y="518159"/>
                  </a:lnTo>
                  <a:lnTo>
                    <a:pt x="225844" y="514349"/>
                  </a:lnTo>
                  <a:lnTo>
                    <a:pt x="225873" y="510539"/>
                  </a:lnTo>
                  <a:lnTo>
                    <a:pt x="225582" y="502919"/>
                  </a:lnTo>
                  <a:lnTo>
                    <a:pt x="233354" y="497839"/>
                  </a:lnTo>
                  <a:lnTo>
                    <a:pt x="239641" y="495299"/>
                  </a:lnTo>
                  <a:lnTo>
                    <a:pt x="244492" y="491489"/>
                  </a:lnTo>
                  <a:lnTo>
                    <a:pt x="241479" y="483869"/>
                  </a:lnTo>
                  <a:lnTo>
                    <a:pt x="237326" y="476249"/>
                  </a:lnTo>
                  <a:lnTo>
                    <a:pt x="232029" y="467359"/>
                  </a:lnTo>
                  <a:lnTo>
                    <a:pt x="225582" y="457199"/>
                  </a:lnTo>
                  <a:lnTo>
                    <a:pt x="227513" y="431799"/>
                  </a:lnTo>
                  <a:lnTo>
                    <a:pt x="217811" y="415289"/>
                  </a:lnTo>
                  <a:lnTo>
                    <a:pt x="191624" y="402589"/>
                  </a:lnTo>
                  <a:lnTo>
                    <a:pt x="187267" y="380999"/>
                  </a:lnTo>
                  <a:lnTo>
                    <a:pt x="167367" y="367029"/>
                  </a:lnTo>
                  <a:lnTo>
                    <a:pt x="233723" y="367029"/>
                  </a:lnTo>
                  <a:lnTo>
                    <a:pt x="232326" y="369569"/>
                  </a:lnTo>
                  <a:lnTo>
                    <a:pt x="214395" y="369569"/>
                  </a:lnTo>
                  <a:lnTo>
                    <a:pt x="218800" y="403859"/>
                  </a:lnTo>
                  <a:lnTo>
                    <a:pt x="239146" y="417829"/>
                  </a:lnTo>
                  <a:lnTo>
                    <a:pt x="239026" y="426719"/>
                  </a:lnTo>
                  <a:lnTo>
                    <a:pt x="238665" y="436879"/>
                  </a:lnTo>
                  <a:lnTo>
                    <a:pt x="238062" y="445769"/>
                  </a:lnTo>
                  <a:lnTo>
                    <a:pt x="237216" y="454659"/>
                  </a:lnTo>
                  <a:lnTo>
                    <a:pt x="253700" y="480059"/>
                  </a:lnTo>
                  <a:lnTo>
                    <a:pt x="272085" y="480059"/>
                  </a:lnTo>
                  <a:lnTo>
                    <a:pt x="284738" y="491489"/>
                  </a:lnTo>
                  <a:lnTo>
                    <a:pt x="289143" y="514349"/>
                  </a:lnTo>
                  <a:lnTo>
                    <a:pt x="316271" y="529589"/>
                  </a:lnTo>
                  <a:lnTo>
                    <a:pt x="431760" y="529589"/>
                  </a:lnTo>
                  <a:lnTo>
                    <a:pt x="431760" y="534669"/>
                  </a:lnTo>
                  <a:close/>
                </a:path>
                <a:path w="431800" h="709929">
                  <a:moveTo>
                    <a:pt x="230928" y="372109"/>
                  </a:moveTo>
                  <a:lnTo>
                    <a:pt x="214395" y="369569"/>
                  </a:lnTo>
                  <a:lnTo>
                    <a:pt x="232326" y="369569"/>
                  </a:lnTo>
                  <a:lnTo>
                    <a:pt x="230928" y="372109"/>
                  </a:lnTo>
                  <a:close/>
                </a:path>
                <a:path w="431800" h="709929">
                  <a:moveTo>
                    <a:pt x="308523" y="461009"/>
                  </a:moveTo>
                  <a:lnTo>
                    <a:pt x="277042" y="435609"/>
                  </a:lnTo>
                  <a:lnTo>
                    <a:pt x="269243" y="406399"/>
                  </a:lnTo>
                  <a:lnTo>
                    <a:pt x="270663" y="396239"/>
                  </a:lnTo>
                  <a:lnTo>
                    <a:pt x="273964" y="391159"/>
                  </a:lnTo>
                  <a:lnTo>
                    <a:pt x="279149" y="387349"/>
                  </a:lnTo>
                  <a:lnTo>
                    <a:pt x="286223" y="387349"/>
                  </a:lnTo>
                  <a:lnTo>
                    <a:pt x="319058" y="412749"/>
                  </a:lnTo>
                  <a:lnTo>
                    <a:pt x="327778" y="439419"/>
                  </a:lnTo>
                  <a:lnTo>
                    <a:pt x="327321" y="448309"/>
                  </a:lnTo>
                  <a:lnTo>
                    <a:pt x="323653" y="454659"/>
                  </a:lnTo>
                  <a:lnTo>
                    <a:pt x="316766" y="459739"/>
                  </a:lnTo>
                  <a:lnTo>
                    <a:pt x="308523" y="461009"/>
                  </a:lnTo>
                  <a:close/>
                </a:path>
                <a:path w="431800" h="709929">
                  <a:moveTo>
                    <a:pt x="116575" y="403859"/>
                  </a:moveTo>
                  <a:lnTo>
                    <a:pt x="108163" y="402589"/>
                  </a:lnTo>
                  <a:lnTo>
                    <a:pt x="119175" y="402589"/>
                  </a:lnTo>
                  <a:lnTo>
                    <a:pt x="116575" y="403859"/>
                  </a:lnTo>
                  <a:close/>
                </a:path>
                <a:path w="431800" h="709929">
                  <a:moveTo>
                    <a:pt x="186772" y="480059"/>
                  </a:moveTo>
                  <a:lnTo>
                    <a:pt x="155239" y="450849"/>
                  </a:lnTo>
                  <a:lnTo>
                    <a:pt x="151350" y="427989"/>
                  </a:lnTo>
                  <a:lnTo>
                    <a:pt x="155235" y="421639"/>
                  </a:lnTo>
                  <a:lnTo>
                    <a:pt x="163011" y="419099"/>
                  </a:lnTo>
                  <a:lnTo>
                    <a:pt x="172277" y="419099"/>
                  </a:lnTo>
                  <a:lnTo>
                    <a:pt x="180693" y="422909"/>
                  </a:lnTo>
                  <a:lnTo>
                    <a:pt x="188262" y="433069"/>
                  </a:lnTo>
                  <a:lnTo>
                    <a:pt x="194990" y="447039"/>
                  </a:lnTo>
                  <a:lnTo>
                    <a:pt x="198845" y="461009"/>
                  </a:lnTo>
                  <a:lnTo>
                    <a:pt x="198755" y="471169"/>
                  </a:lnTo>
                  <a:lnTo>
                    <a:pt x="194728" y="477519"/>
                  </a:lnTo>
                  <a:lnTo>
                    <a:pt x="186772" y="480059"/>
                  </a:lnTo>
                  <a:close/>
                </a:path>
                <a:path w="431800" h="709929">
                  <a:moveTo>
                    <a:pt x="431760" y="529589"/>
                  </a:moveTo>
                  <a:lnTo>
                    <a:pt x="352209" y="529589"/>
                  </a:lnTo>
                  <a:lnTo>
                    <a:pt x="360526" y="521969"/>
                  </a:lnTo>
                  <a:lnTo>
                    <a:pt x="364672" y="513079"/>
                  </a:lnTo>
                  <a:lnTo>
                    <a:pt x="364642" y="501649"/>
                  </a:lnTo>
                  <a:lnTo>
                    <a:pt x="360427" y="487679"/>
                  </a:lnTo>
                  <a:lnTo>
                    <a:pt x="365279" y="476249"/>
                  </a:lnTo>
                  <a:lnTo>
                    <a:pt x="380327" y="480059"/>
                  </a:lnTo>
                  <a:lnTo>
                    <a:pt x="431760" y="480059"/>
                  </a:lnTo>
                  <a:lnTo>
                    <a:pt x="431760" y="529589"/>
                  </a:lnTo>
                  <a:close/>
                </a:path>
                <a:path w="431800" h="709929">
                  <a:moveTo>
                    <a:pt x="272085" y="480059"/>
                  </a:moveTo>
                  <a:lnTo>
                    <a:pt x="253700" y="480059"/>
                  </a:lnTo>
                  <a:lnTo>
                    <a:pt x="270679" y="478789"/>
                  </a:lnTo>
                  <a:lnTo>
                    <a:pt x="272085" y="480059"/>
                  </a:lnTo>
                  <a:close/>
                </a:path>
                <a:path w="431800" h="709929">
                  <a:moveTo>
                    <a:pt x="352209" y="529589"/>
                  </a:moveTo>
                  <a:lnTo>
                    <a:pt x="316271" y="529589"/>
                  </a:lnTo>
                  <a:lnTo>
                    <a:pt x="323102" y="507999"/>
                  </a:lnTo>
                  <a:lnTo>
                    <a:pt x="336171" y="510539"/>
                  </a:lnTo>
                  <a:lnTo>
                    <a:pt x="352209" y="529589"/>
                  </a:lnTo>
                  <a:close/>
                </a:path>
                <a:path w="431800" h="709929">
                  <a:moveTo>
                    <a:pt x="210104" y="529589"/>
                  </a:moveTo>
                  <a:lnTo>
                    <a:pt x="179990" y="529589"/>
                  </a:lnTo>
                  <a:lnTo>
                    <a:pt x="194990" y="518159"/>
                  </a:lnTo>
                  <a:lnTo>
                    <a:pt x="210104" y="529589"/>
                  </a:lnTo>
                  <a:close/>
                </a:path>
              </a:pathLst>
            </a:custGeom>
            <a:solidFill>
              <a:srgbClr val="d9a6d8"/>
            </a:solidFill>
            <a:ln w="0">
              <a:noFill/>
            </a:ln>
          </p:spPr>
          <p:style>
            <a:lnRef idx="0"/>
            <a:fillRef idx="0"/>
            <a:effectRef idx="0"/>
            <a:fontRef idx="minor"/>
          </p:style>
        </p:sp>
        <p:sp>
          <p:nvSpPr>
            <p:cNvPr id="286" name="object 10"/>
            <p:cNvSpPr/>
            <p:nvPr/>
          </p:nvSpPr>
          <p:spPr>
            <a:xfrm>
              <a:off x="1054080" y="7893360"/>
              <a:ext cx="401400" cy="448560"/>
            </a:xfrm>
            <a:prstGeom prst="rect">
              <a:avLst/>
            </a:prstGeom>
            <a:blipFill rotWithShape="0">
              <a:blip r:embed="rId3"/>
              <a:srcRect/>
              <a:stretch/>
            </a:blipFill>
            <a:ln w="0">
              <a:noFill/>
            </a:ln>
          </p:spPr>
          <p:style>
            <a:lnRef idx="0"/>
            <a:fillRef idx="0"/>
            <a:effectRef idx="0"/>
            <a:fontRef idx="minor"/>
          </p:style>
        </p:sp>
        <p:sp>
          <p:nvSpPr>
            <p:cNvPr id="287" name="object 11"/>
            <p:cNvSpPr/>
            <p:nvPr/>
          </p:nvSpPr>
          <p:spPr>
            <a:xfrm>
              <a:off x="1045080" y="7388640"/>
              <a:ext cx="2889000" cy="955800"/>
            </a:xfrm>
            <a:custGeom>
              <a:avLst/>
              <a:gdLst/>
              <a:ahLst/>
              <a:rect l="l" t="t" r="r" b="b"/>
              <a:pathLst>
                <a:path w="3911600" h="1696084">
                  <a:moveTo>
                    <a:pt x="298844" y="1627495"/>
                  </a:moveTo>
                  <a:lnTo>
                    <a:pt x="147963" y="1540219"/>
                  </a:lnTo>
                  <a:lnTo>
                    <a:pt x="147963" y="1539725"/>
                  </a:lnTo>
                  <a:lnTo>
                    <a:pt x="46086" y="1480601"/>
                  </a:lnTo>
                  <a:lnTo>
                    <a:pt x="25918" y="1465608"/>
                  </a:lnTo>
                  <a:lnTo>
                    <a:pt x="11516" y="1447276"/>
                  </a:lnTo>
                  <a:lnTo>
                    <a:pt x="2878" y="1425607"/>
                  </a:lnTo>
                  <a:lnTo>
                    <a:pt x="0" y="1400599"/>
                  </a:lnTo>
                  <a:lnTo>
                    <a:pt x="0" y="992325"/>
                  </a:lnTo>
                  <a:lnTo>
                    <a:pt x="18430" y="956639"/>
                  </a:lnTo>
                  <a:lnTo>
                    <a:pt x="26193" y="957189"/>
                  </a:lnTo>
                  <a:lnTo>
                    <a:pt x="35413" y="960031"/>
                  </a:lnTo>
                  <a:lnTo>
                    <a:pt x="46086" y="965163"/>
                  </a:lnTo>
                  <a:lnTo>
                    <a:pt x="186280" y="1046649"/>
                  </a:lnTo>
                  <a:lnTo>
                    <a:pt x="187131" y="1046649"/>
                  </a:lnTo>
                  <a:lnTo>
                    <a:pt x="218798" y="1065055"/>
                  </a:lnTo>
                  <a:lnTo>
                    <a:pt x="218798" y="1066044"/>
                  </a:lnTo>
                  <a:lnTo>
                    <a:pt x="234884" y="1075246"/>
                  </a:lnTo>
                  <a:lnTo>
                    <a:pt x="114975" y="1075246"/>
                  </a:lnTo>
                  <a:lnTo>
                    <a:pt x="98243" y="1076096"/>
                  </a:lnTo>
                  <a:lnTo>
                    <a:pt x="61133" y="1106162"/>
                  </a:lnTo>
                  <a:lnTo>
                    <a:pt x="53856" y="1145551"/>
                  </a:lnTo>
                  <a:lnTo>
                    <a:pt x="55846" y="1169488"/>
                  </a:lnTo>
                  <a:lnTo>
                    <a:pt x="70400" y="1218464"/>
                  </a:lnTo>
                  <a:lnTo>
                    <a:pt x="98243" y="1266837"/>
                  </a:lnTo>
                  <a:lnTo>
                    <a:pt x="133164" y="1303673"/>
                  </a:lnTo>
                  <a:lnTo>
                    <a:pt x="167204" y="1324371"/>
                  </a:lnTo>
                  <a:lnTo>
                    <a:pt x="193639" y="1330922"/>
                  </a:lnTo>
                  <a:lnTo>
                    <a:pt x="206018" y="1330922"/>
                  </a:lnTo>
                  <a:lnTo>
                    <a:pt x="223157" y="1363245"/>
                  </a:lnTo>
                  <a:lnTo>
                    <a:pt x="232581" y="1363245"/>
                  </a:lnTo>
                  <a:lnTo>
                    <a:pt x="249839" y="1394266"/>
                  </a:lnTo>
                  <a:lnTo>
                    <a:pt x="242069" y="1399115"/>
                  </a:lnTo>
                  <a:lnTo>
                    <a:pt x="329391" y="1564957"/>
                  </a:lnTo>
                  <a:lnTo>
                    <a:pt x="359242" y="1593422"/>
                  </a:lnTo>
                  <a:lnTo>
                    <a:pt x="365790" y="1594905"/>
                  </a:lnTo>
                  <a:lnTo>
                    <a:pt x="448740" y="1594905"/>
                  </a:lnTo>
                  <a:lnTo>
                    <a:pt x="448740" y="1626544"/>
                  </a:lnTo>
                  <a:lnTo>
                    <a:pt x="298844" y="1626544"/>
                  </a:lnTo>
                  <a:lnTo>
                    <a:pt x="298844" y="1627495"/>
                  </a:lnTo>
                  <a:close/>
                </a:path>
                <a:path w="3911600" h="1696084">
                  <a:moveTo>
                    <a:pt x="187131" y="1046649"/>
                  </a:moveTo>
                  <a:lnTo>
                    <a:pt x="186280" y="1046649"/>
                  </a:lnTo>
                  <a:lnTo>
                    <a:pt x="186280" y="1046155"/>
                  </a:lnTo>
                  <a:lnTo>
                    <a:pt x="187131" y="1046649"/>
                  </a:lnTo>
                  <a:close/>
                </a:path>
                <a:path w="3911600" h="1696084">
                  <a:moveTo>
                    <a:pt x="270191" y="1382639"/>
                  </a:moveTo>
                  <a:lnTo>
                    <a:pt x="248853" y="1348204"/>
                  </a:lnTo>
                  <a:lnTo>
                    <a:pt x="256130" y="1344345"/>
                  </a:lnTo>
                  <a:lnTo>
                    <a:pt x="236725" y="1312829"/>
                  </a:lnTo>
                  <a:lnTo>
                    <a:pt x="243313" y="1302794"/>
                  </a:lnTo>
                  <a:lnTo>
                    <a:pt x="248015" y="1290642"/>
                  </a:lnTo>
                  <a:lnTo>
                    <a:pt x="250833" y="1276372"/>
                  </a:lnTo>
                  <a:lnTo>
                    <a:pt x="251771" y="1259989"/>
                  </a:lnTo>
                  <a:lnTo>
                    <a:pt x="249981" y="1236255"/>
                  </a:lnTo>
                  <a:lnTo>
                    <a:pt x="235670" y="1187531"/>
                  </a:lnTo>
                  <a:lnTo>
                    <a:pt x="207843" y="1139187"/>
                  </a:lnTo>
                  <a:lnTo>
                    <a:pt x="172668" y="1102336"/>
                  </a:lnTo>
                  <a:lnTo>
                    <a:pt x="133164" y="1079480"/>
                  </a:lnTo>
                  <a:lnTo>
                    <a:pt x="114975" y="1075246"/>
                  </a:lnTo>
                  <a:lnTo>
                    <a:pt x="234884" y="1075246"/>
                  </a:lnTo>
                  <a:lnTo>
                    <a:pt x="402653" y="1171230"/>
                  </a:lnTo>
                  <a:lnTo>
                    <a:pt x="437223" y="1204816"/>
                  </a:lnTo>
                  <a:lnTo>
                    <a:pt x="448740" y="1251232"/>
                  </a:lnTo>
                  <a:lnTo>
                    <a:pt x="448740" y="1378285"/>
                  </a:lnTo>
                  <a:lnTo>
                    <a:pt x="277960" y="1378285"/>
                  </a:lnTo>
                  <a:lnTo>
                    <a:pt x="270191" y="1382639"/>
                  </a:lnTo>
                  <a:close/>
                </a:path>
                <a:path w="3911600" h="1696084">
                  <a:moveTo>
                    <a:pt x="179244" y="1291145"/>
                  </a:moveTo>
                  <a:lnTo>
                    <a:pt x="139261" y="1272410"/>
                  </a:lnTo>
                  <a:lnTo>
                    <a:pt x="104794" y="1230402"/>
                  </a:lnTo>
                  <a:lnTo>
                    <a:pt x="86140" y="1180302"/>
                  </a:lnTo>
                  <a:lnTo>
                    <a:pt x="84896" y="1163957"/>
                  </a:lnTo>
                  <a:lnTo>
                    <a:pt x="86140" y="1148816"/>
                  </a:lnTo>
                  <a:lnTo>
                    <a:pt x="115284" y="1115314"/>
                  </a:lnTo>
                  <a:lnTo>
                    <a:pt x="126861" y="1114770"/>
                  </a:lnTo>
                  <a:lnTo>
                    <a:pt x="139533" y="1117742"/>
                  </a:lnTo>
                  <a:lnTo>
                    <a:pt x="179363" y="1145195"/>
                  </a:lnTo>
                  <a:lnTo>
                    <a:pt x="210032" y="1192232"/>
                  </a:lnTo>
                  <a:lnTo>
                    <a:pt x="221224" y="1242029"/>
                  </a:lnTo>
                  <a:lnTo>
                    <a:pt x="219981" y="1257167"/>
                  </a:lnTo>
                  <a:lnTo>
                    <a:pt x="190831" y="1290446"/>
                  </a:lnTo>
                  <a:lnTo>
                    <a:pt x="179244" y="1291145"/>
                  </a:lnTo>
                  <a:close/>
                </a:path>
                <a:path w="3911600" h="1696084">
                  <a:moveTo>
                    <a:pt x="206018" y="1330922"/>
                  </a:moveTo>
                  <a:lnTo>
                    <a:pt x="193639" y="1330922"/>
                  </a:lnTo>
                  <a:lnTo>
                    <a:pt x="205685" y="1330294"/>
                  </a:lnTo>
                  <a:lnTo>
                    <a:pt x="206018" y="1330922"/>
                  </a:lnTo>
                  <a:close/>
                </a:path>
                <a:path w="3911600" h="1696084">
                  <a:moveTo>
                    <a:pt x="232581" y="1363245"/>
                  </a:moveTo>
                  <a:lnTo>
                    <a:pt x="223157" y="1363245"/>
                  </a:lnTo>
                  <a:lnTo>
                    <a:pt x="230434" y="1359385"/>
                  </a:lnTo>
                  <a:lnTo>
                    <a:pt x="232581" y="1363245"/>
                  </a:lnTo>
                  <a:close/>
                </a:path>
                <a:path w="3911600" h="1696084">
                  <a:moveTo>
                    <a:pt x="448740" y="1594905"/>
                  </a:moveTo>
                  <a:lnTo>
                    <a:pt x="365790" y="1594905"/>
                  </a:lnTo>
                  <a:lnTo>
                    <a:pt x="371848" y="1594631"/>
                  </a:lnTo>
                  <a:lnTo>
                    <a:pt x="377411" y="1592604"/>
                  </a:lnTo>
                  <a:lnTo>
                    <a:pt x="377411" y="1592119"/>
                  </a:lnTo>
                  <a:lnTo>
                    <a:pt x="384536" y="1588211"/>
                  </a:lnTo>
                  <a:lnTo>
                    <a:pt x="388099" y="1580638"/>
                  </a:lnTo>
                  <a:lnTo>
                    <a:pt x="388099" y="1569311"/>
                  </a:lnTo>
                  <a:lnTo>
                    <a:pt x="387239" y="1561291"/>
                  </a:lnTo>
                  <a:lnTo>
                    <a:pt x="385171" y="1553205"/>
                  </a:lnTo>
                  <a:lnTo>
                    <a:pt x="381895" y="1545055"/>
                  </a:lnTo>
                  <a:lnTo>
                    <a:pt x="377411" y="1536845"/>
                  </a:lnTo>
                  <a:lnTo>
                    <a:pt x="277960" y="1378285"/>
                  </a:lnTo>
                  <a:lnTo>
                    <a:pt x="448740" y="1378285"/>
                  </a:lnTo>
                  <a:lnTo>
                    <a:pt x="448740" y="1594905"/>
                  </a:lnTo>
                  <a:close/>
                </a:path>
                <a:path w="3911600" h="1696084">
                  <a:moveTo>
                    <a:pt x="428481" y="1695562"/>
                  </a:moveTo>
                  <a:lnTo>
                    <a:pt x="421082" y="1694652"/>
                  </a:lnTo>
                  <a:lnTo>
                    <a:pt x="412475" y="1691688"/>
                  </a:lnTo>
                  <a:lnTo>
                    <a:pt x="402653" y="1686667"/>
                  </a:lnTo>
                  <a:lnTo>
                    <a:pt x="298844" y="1626544"/>
                  </a:lnTo>
                  <a:lnTo>
                    <a:pt x="448740" y="1626544"/>
                  </a:lnTo>
                  <a:lnTo>
                    <a:pt x="448740" y="1660485"/>
                  </a:lnTo>
                  <a:lnTo>
                    <a:pt x="448221" y="1670971"/>
                  </a:lnTo>
                  <a:lnTo>
                    <a:pt x="434679" y="1694425"/>
                  </a:lnTo>
                  <a:lnTo>
                    <a:pt x="428481" y="1695562"/>
                  </a:lnTo>
                  <a:close/>
                </a:path>
                <a:path w="3911600" h="1696084">
                  <a:moveTo>
                    <a:pt x="3761645" y="670881"/>
                  </a:moveTo>
                  <a:lnTo>
                    <a:pt x="3610762" y="583606"/>
                  </a:lnTo>
                  <a:lnTo>
                    <a:pt x="3610762" y="583111"/>
                  </a:lnTo>
                  <a:lnTo>
                    <a:pt x="3508886" y="523939"/>
                  </a:lnTo>
                  <a:lnTo>
                    <a:pt x="3488718" y="508946"/>
                  </a:lnTo>
                  <a:lnTo>
                    <a:pt x="3474316" y="490614"/>
                  </a:lnTo>
                  <a:lnTo>
                    <a:pt x="3465678" y="468944"/>
                  </a:lnTo>
                  <a:lnTo>
                    <a:pt x="3462799" y="443937"/>
                  </a:lnTo>
                  <a:lnTo>
                    <a:pt x="3462799" y="35712"/>
                  </a:lnTo>
                  <a:lnTo>
                    <a:pt x="3481248" y="0"/>
                  </a:lnTo>
                  <a:lnTo>
                    <a:pt x="3489010" y="542"/>
                  </a:lnTo>
                  <a:lnTo>
                    <a:pt x="3498221" y="3394"/>
                  </a:lnTo>
                  <a:lnTo>
                    <a:pt x="3508886" y="8550"/>
                  </a:lnTo>
                  <a:lnTo>
                    <a:pt x="3649077" y="89987"/>
                  </a:lnTo>
                  <a:lnTo>
                    <a:pt x="3649845" y="89987"/>
                  </a:lnTo>
                  <a:lnTo>
                    <a:pt x="3681600" y="108441"/>
                  </a:lnTo>
                  <a:lnTo>
                    <a:pt x="3681600" y="109382"/>
                  </a:lnTo>
                  <a:lnTo>
                    <a:pt x="3772001" y="161126"/>
                  </a:lnTo>
                  <a:lnTo>
                    <a:pt x="3578734" y="161126"/>
                  </a:lnTo>
                  <a:lnTo>
                    <a:pt x="3573582" y="161621"/>
                  </a:lnTo>
                  <a:lnTo>
                    <a:pt x="3558422" y="263597"/>
                  </a:lnTo>
                  <a:lnTo>
                    <a:pt x="3558388" y="273934"/>
                  </a:lnTo>
                  <a:lnTo>
                    <a:pt x="3556758" y="279083"/>
                  </a:lnTo>
                  <a:lnTo>
                    <a:pt x="3555953" y="279578"/>
                  </a:lnTo>
                  <a:lnTo>
                    <a:pt x="3527350" y="279578"/>
                  </a:lnTo>
                  <a:lnTo>
                    <a:pt x="3525720" y="281857"/>
                  </a:lnTo>
                  <a:lnTo>
                    <a:pt x="3524924" y="283932"/>
                  </a:lnTo>
                  <a:lnTo>
                    <a:pt x="3524924" y="288141"/>
                  </a:lnTo>
                  <a:lnTo>
                    <a:pt x="3525720" y="291205"/>
                  </a:lnTo>
                  <a:lnTo>
                    <a:pt x="3527350" y="295113"/>
                  </a:lnTo>
                  <a:lnTo>
                    <a:pt x="3546755" y="312578"/>
                  </a:lnTo>
                  <a:lnTo>
                    <a:pt x="3553537" y="323216"/>
                  </a:lnTo>
                  <a:lnTo>
                    <a:pt x="3557059" y="330343"/>
                  </a:lnTo>
                  <a:lnTo>
                    <a:pt x="3558728" y="337267"/>
                  </a:lnTo>
                  <a:lnTo>
                    <a:pt x="3558388" y="344084"/>
                  </a:lnTo>
                  <a:lnTo>
                    <a:pt x="3559824" y="427461"/>
                  </a:lnTo>
                  <a:lnTo>
                    <a:pt x="3576152" y="467723"/>
                  </a:lnTo>
                  <a:lnTo>
                    <a:pt x="3610267" y="495342"/>
                  </a:lnTo>
                  <a:lnTo>
                    <a:pt x="3625811" y="504089"/>
                  </a:lnTo>
                  <a:lnTo>
                    <a:pt x="3636503" y="510227"/>
                  </a:lnTo>
                  <a:lnTo>
                    <a:pt x="3642790" y="512806"/>
                  </a:lnTo>
                  <a:lnTo>
                    <a:pt x="3776672" y="512806"/>
                  </a:lnTo>
                  <a:lnTo>
                    <a:pt x="3776199" y="538979"/>
                  </a:lnTo>
                  <a:lnTo>
                    <a:pt x="3775704" y="544322"/>
                  </a:lnTo>
                  <a:lnTo>
                    <a:pt x="3775365" y="550461"/>
                  </a:lnTo>
                  <a:lnTo>
                    <a:pt x="3775266" y="550606"/>
                  </a:lnTo>
                  <a:lnTo>
                    <a:pt x="3744171" y="550606"/>
                  </a:lnTo>
                  <a:lnTo>
                    <a:pt x="3742881" y="552885"/>
                  </a:lnTo>
                  <a:lnTo>
                    <a:pt x="3742241" y="554999"/>
                  </a:lnTo>
                  <a:lnTo>
                    <a:pt x="3742241" y="556938"/>
                  </a:lnTo>
                  <a:lnTo>
                    <a:pt x="3806296" y="604436"/>
                  </a:lnTo>
                  <a:lnTo>
                    <a:pt x="3812389" y="606365"/>
                  </a:lnTo>
                  <a:lnTo>
                    <a:pt x="3911539" y="606365"/>
                  </a:lnTo>
                  <a:lnTo>
                    <a:pt x="3911539" y="669892"/>
                  </a:lnTo>
                  <a:lnTo>
                    <a:pt x="3761645" y="669892"/>
                  </a:lnTo>
                  <a:lnTo>
                    <a:pt x="3761645" y="670881"/>
                  </a:lnTo>
                  <a:close/>
                </a:path>
                <a:path w="3911600" h="1696084">
                  <a:moveTo>
                    <a:pt x="3649845" y="89987"/>
                  </a:moveTo>
                  <a:lnTo>
                    <a:pt x="3649077" y="89987"/>
                  </a:lnTo>
                  <a:lnTo>
                    <a:pt x="3649077" y="89541"/>
                  </a:lnTo>
                  <a:lnTo>
                    <a:pt x="3649845" y="89987"/>
                  </a:lnTo>
                  <a:close/>
                </a:path>
                <a:path w="3911600" h="1696084">
                  <a:moveTo>
                    <a:pt x="3869123" y="217380"/>
                  </a:moveTo>
                  <a:lnTo>
                    <a:pt x="3643430" y="217380"/>
                  </a:lnTo>
                  <a:lnTo>
                    <a:pt x="3646652" y="217040"/>
                  </a:lnTo>
                  <a:lnTo>
                    <a:pt x="3649077" y="210262"/>
                  </a:lnTo>
                  <a:lnTo>
                    <a:pt x="3584575" y="162716"/>
                  </a:lnTo>
                  <a:lnTo>
                    <a:pt x="3578734" y="161126"/>
                  </a:lnTo>
                  <a:lnTo>
                    <a:pt x="3772001" y="161126"/>
                  </a:lnTo>
                  <a:lnTo>
                    <a:pt x="3865452" y="214616"/>
                  </a:lnTo>
                  <a:lnTo>
                    <a:pt x="3869123" y="217380"/>
                  </a:lnTo>
                  <a:close/>
                </a:path>
                <a:path w="3911600" h="1696084">
                  <a:moveTo>
                    <a:pt x="3776380" y="321286"/>
                  </a:moveTo>
                  <a:lnTo>
                    <a:pt x="3597693" y="321286"/>
                  </a:lnTo>
                  <a:lnTo>
                    <a:pt x="3608831" y="318861"/>
                  </a:lnTo>
                  <a:lnTo>
                    <a:pt x="3613188" y="309659"/>
                  </a:lnTo>
                  <a:lnTo>
                    <a:pt x="3614672" y="221889"/>
                  </a:lnTo>
                  <a:lnTo>
                    <a:pt x="3624821" y="212832"/>
                  </a:lnTo>
                  <a:lnTo>
                    <a:pt x="3626645" y="212987"/>
                  </a:lnTo>
                  <a:lnTo>
                    <a:pt x="3628236" y="213627"/>
                  </a:lnTo>
                  <a:lnTo>
                    <a:pt x="3637444" y="215605"/>
                  </a:lnTo>
                  <a:lnTo>
                    <a:pt x="3640364" y="216885"/>
                  </a:lnTo>
                  <a:lnTo>
                    <a:pt x="3643430" y="217380"/>
                  </a:lnTo>
                  <a:lnTo>
                    <a:pt x="3869123" y="217380"/>
                  </a:lnTo>
                  <a:lnTo>
                    <a:pt x="3885621" y="229800"/>
                  </a:lnTo>
                  <a:lnTo>
                    <a:pt x="3900022" y="248195"/>
                  </a:lnTo>
                  <a:lnTo>
                    <a:pt x="3902877" y="255335"/>
                  </a:lnTo>
                  <a:lnTo>
                    <a:pt x="3748382" y="255335"/>
                  </a:lnTo>
                  <a:lnTo>
                    <a:pt x="3745161" y="256324"/>
                  </a:lnTo>
                  <a:lnTo>
                    <a:pt x="3742241" y="263597"/>
                  </a:lnTo>
                  <a:lnTo>
                    <a:pt x="3744171" y="273294"/>
                  </a:lnTo>
                  <a:lnTo>
                    <a:pt x="3766002" y="293629"/>
                  </a:lnTo>
                  <a:lnTo>
                    <a:pt x="3773774" y="305751"/>
                  </a:lnTo>
                  <a:lnTo>
                    <a:pt x="3775704" y="311288"/>
                  </a:lnTo>
                  <a:lnTo>
                    <a:pt x="3776500" y="318066"/>
                  </a:lnTo>
                  <a:lnTo>
                    <a:pt x="3776380" y="321286"/>
                  </a:lnTo>
                  <a:close/>
                </a:path>
                <a:path w="3911600" h="1696084">
                  <a:moveTo>
                    <a:pt x="3911539" y="489058"/>
                  </a:moveTo>
                  <a:lnTo>
                    <a:pt x="3863522" y="489058"/>
                  </a:lnTo>
                  <a:lnTo>
                    <a:pt x="3865947" y="481785"/>
                  </a:lnTo>
                  <a:lnTo>
                    <a:pt x="3865947" y="479845"/>
                  </a:lnTo>
                  <a:lnTo>
                    <a:pt x="3865113" y="476936"/>
                  </a:lnTo>
                  <a:lnTo>
                    <a:pt x="3863522" y="473028"/>
                  </a:lnTo>
                  <a:lnTo>
                    <a:pt x="3844117" y="456058"/>
                  </a:lnTo>
                  <a:lnTo>
                    <a:pt x="3836338" y="443465"/>
                  </a:lnTo>
                  <a:lnTo>
                    <a:pt x="3834113" y="438632"/>
                  </a:lnTo>
                  <a:lnTo>
                    <a:pt x="3832823" y="431815"/>
                  </a:lnTo>
                  <a:lnTo>
                    <a:pt x="3832483" y="423107"/>
                  </a:lnTo>
                  <a:lnTo>
                    <a:pt x="3830999" y="340186"/>
                  </a:lnTo>
                  <a:lnTo>
                    <a:pt x="3829450" y="331678"/>
                  </a:lnTo>
                  <a:lnTo>
                    <a:pt x="3805553" y="290495"/>
                  </a:lnTo>
                  <a:lnTo>
                    <a:pt x="3764566" y="263102"/>
                  </a:lnTo>
                  <a:lnTo>
                    <a:pt x="3748382" y="255335"/>
                  </a:lnTo>
                  <a:lnTo>
                    <a:pt x="3902877" y="255335"/>
                  </a:lnTo>
                  <a:lnTo>
                    <a:pt x="3908661" y="269801"/>
                  </a:lnTo>
                  <a:lnTo>
                    <a:pt x="3911424" y="293629"/>
                  </a:lnTo>
                  <a:lnTo>
                    <a:pt x="3911539" y="489058"/>
                  </a:lnTo>
                  <a:close/>
                </a:path>
                <a:path w="3911600" h="1696084">
                  <a:moveTo>
                    <a:pt x="3546755" y="283932"/>
                  </a:moveTo>
                  <a:lnTo>
                    <a:pt x="3527350" y="279578"/>
                  </a:lnTo>
                  <a:lnTo>
                    <a:pt x="3555953" y="279578"/>
                  </a:lnTo>
                  <a:lnTo>
                    <a:pt x="3553537" y="281062"/>
                  </a:lnTo>
                  <a:lnTo>
                    <a:pt x="3546755" y="283932"/>
                  </a:lnTo>
                  <a:close/>
                </a:path>
                <a:path w="3911600" h="1696084">
                  <a:moveTo>
                    <a:pt x="3776672" y="512806"/>
                  </a:moveTo>
                  <a:lnTo>
                    <a:pt x="3642790" y="512806"/>
                  </a:lnTo>
                  <a:lnTo>
                    <a:pt x="3644721" y="511817"/>
                  </a:lnTo>
                  <a:lnTo>
                    <a:pt x="3647641" y="511177"/>
                  </a:lnTo>
                  <a:lnTo>
                    <a:pt x="3649077" y="508452"/>
                  </a:lnTo>
                  <a:lnTo>
                    <a:pt x="3649077" y="501664"/>
                  </a:lnTo>
                  <a:lnTo>
                    <a:pt x="3648282" y="498600"/>
                  </a:lnTo>
                  <a:lnTo>
                    <a:pt x="3646652" y="494391"/>
                  </a:lnTo>
                  <a:lnTo>
                    <a:pt x="3623880" y="473028"/>
                  </a:lnTo>
                  <a:lnTo>
                    <a:pt x="3617544" y="461896"/>
                  </a:lnTo>
                  <a:lnTo>
                    <a:pt x="3615613" y="456407"/>
                  </a:lnTo>
                  <a:lnTo>
                    <a:pt x="3614323" y="449474"/>
                  </a:lnTo>
                  <a:lnTo>
                    <a:pt x="3613683" y="441056"/>
                  </a:lnTo>
                  <a:lnTo>
                    <a:pt x="3613188" y="363478"/>
                  </a:lnTo>
                  <a:lnTo>
                    <a:pt x="3608831" y="349388"/>
                  </a:lnTo>
                  <a:lnTo>
                    <a:pt x="3597693" y="334387"/>
                  </a:lnTo>
                  <a:lnTo>
                    <a:pt x="3577298" y="315448"/>
                  </a:lnTo>
                  <a:lnTo>
                    <a:pt x="3597693" y="321286"/>
                  </a:lnTo>
                  <a:lnTo>
                    <a:pt x="3776380" y="321286"/>
                  </a:lnTo>
                  <a:lnTo>
                    <a:pt x="3776294" y="323591"/>
                  </a:lnTo>
                  <a:lnTo>
                    <a:pt x="3776404" y="337267"/>
                  </a:lnTo>
                  <a:lnTo>
                    <a:pt x="3777635" y="404207"/>
                  </a:lnTo>
                  <a:lnTo>
                    <a:pt x="3782040" y="418753"/>
                  </a:lnTo>
                  <a:lnTo>
                    <a:pt x="3792189" y="433783"/>
                  </a:lnTo>
                  <a:lnTo>
                    <a:pt x="3807685" y="446855"/>
                  </a:lnTo>
                  <a:lnTo>
                    <a:pt x="3792189" y="446855"/>
                  </a:lnTo>
                  <a:lnTo>
                    <a:pt x="3782040" y="450269"/>
                  </a:lnTo>
                  <a:lnTo>
                    <a:pt x="3777635" y="459471"/>
                  </a:lnTo>
                  <a:lnTo>
                    <a:pt x="3776672" y="512806"/>
                  </a:lnTo>
                  <a:close/>
                </a:path>
                <a:path w="3911600" h="1696084">
                  <a:moveTo>
                    <a:pt x="3814019" y="452199"/>
                  </a:moveTo>
                  <a:lnTo>
                    <a:pt x="3792189" y="446855"/>
                  </a:lnTo>
                  <a:lnTo>
                    <a:pt x="3807685" y="446855"/>
                  </a:lnTo>
                  <a:lnTo>
                    <a:pt x="3814019" y="452199"/>
                  </a:lnTo>
                  <a:close/>
                </a:path>
                <a:path w="3911600" h="1696084">
                  <a:moveTo>
                    <a:pt x="3911539" y="606365"/>
                  </a:moveTo>
                  <a:lnTo>
                    <a:pt x="3812389" y="606365"/>
                  </a:lnTo>
                  <a:lnTo>
                    <a:pt x="3817241" y="606065"/>
                  </a:lnTo>
                  <a:lnTo>
                    <a:pt x="3820850" y="603485"/>
                  </a:lnTo>
                  <a:lnTo>
                    <a:pt x="3832456" y="504089"/>
                  </a:lnTo>
                  <a:lnTo>
                    <a:pt x="3832520" y="494391"/>
                  </a:lnTo>
                  <a:lnTo>
                    <a:pt x="3833774" y="489058"/>
                  </a:lnTo>
                  <a:lnTo>
                    <a:pt x="3836345" y="486139"/>
                  </a:lnTo>
                  <a:lnTo>
                    <a:pt x="3844117" y="483715"/>
                  </a:lnTo>
                  <a:lnTo>
                    <a:pt x="3855255" y="487574"/>
                  </a:lnTo>
                  <a:lnTo>
                    <a:pt x="3857836" y="488563"/>
                  </a:lnTo>
                  <a:lnTo>
                    <a:pt x="3860601" y="489058"/>
                  </a:lnTo>
                  <a:lnTo>
                    <a:pt x="3911539" y="489058"/>
                  </a:lnTo>
                  <a:lnTo>
                    <a:pt x="3911539" y="606365"/>
                  </a:lnTo>
                  <a:close/>
                </a:path>
                <a:path w="3911600" h="1696084">
                  <a:moveTo>
                    <a:pt x="3768428" y="554999"/>
                  </a:moveTo>
                  <a:lnTo>
                    <a:pt x="3762635" y="554999"/>
                  </a:lnTo>
                  <a:lnTo>
                    <a:pt x="3752438" y="550606"/>
                  </a:lnTo>
                  <a:lnTo>
                    <a:pt x="3775266" y="550606"/>
                  </a:lnTo>
                  <a:lnTo>
                    <a:pt x="3772939" y="554020"/>
                  </a:lnTo>
                  <a:lnTo>
                    <a:pt x="3768428" y="554999"/>
                  </a:lnTo>
                  <a:close/>
                </a:path>
                <a:path w="3911600" h="1696084">
                  <a:moveTo>
                    <a:pt x="3891281" y="738930"/>
                  </a:moveTo>
                  <a:lnTo>
                    <a:pt x="3883882" y="738024"/>
                  </a:lnTo>
                  <a:lnTo>
                    <a:pt x="3875276" y="735049"/>
                  </a:lnTo>
                  <a:lnTo>
                    <a:pt x="3865452" y="730005"/>
                  </a:lnTo>
                  <a:lnTo>
                    <a:pt x="3761645" y="669892"/>
                  </a:lnTo>
                  <a:lnTo>
                    <a:pt x="3911539" y="669892"/>
                  </a:lnTo>
                  <a:lnTo>
                    <a:pt x="3911539" y="703832"/>
                  </a:lnTo>
                  <a:lnTo>
                    <a:pt x="3911022" y="714318"/>
                  </a:lnTo>
                  <a:lnTo>
                    <a:pt x="3897480" y="737773"/>
                  </a:lnTo>
                  <a:lnTo>
                    <a:pt x="3891281" y="738930"/>
                  </a:lnTo>
                  <a:close/>
                </a:path>
              </a:pathLst>
            </a:custGeom>
            <a:solidFill>
              <a:srgbClr val="fad01b"/>
            </a:solidFill>
            <a:ln w="0">
              <a:noFill/>
            </a:ln>
          </p:spPr>
          <p:style>
            <a:lnRef idx="0"/>
            <a:fillRef idx="0"/>
            <a:effectRef idx="0"/>
            <a:fontRef idx="minor"/>
          </p:style>
        </p:sp>
        <p:sp>
          <p:nvSpPr>
            <p:cNvPr id="288" name="object 12"/>
            <p:cNvSpPr/>
            <p:nvPr/>
          </p:nvSpPr>
          <p:spPr>
            <a:xfrm>
              <a:off x="3612240" y="7354080"/>
              <a:ext cx="401400" cy="448560"/>
            </a:xfrm>
            <a:prstGeom prst="rect">
              <a:avLst/>
            </a:prstGeom>
            <a:blipFill rotWithShape="0">
              <a:blip r:embed="rId4"/>
              <a:srcRect/>
              <a:stretch/>
            </a:blipFill>
            <a:ln w="0">
              <a:noFill/>
            </a:ln>
          </p:spPr>
          <p:style>
            <a:lnRef idx="0"/>
            <a:fillRef idx="0"/>
            <a:effectRef idx="0"/>
            <a:fontRef idx="minor"/>
          </p:style>
        </p:sp>
        <p:sp>
          <p:nvSpPr>
            <p:cNvPr id="289" name="object 13"/>
            <p:cNvSpPr/>
            <p:nvPr/>
          </p:nvSpPr>
          <p:spPr>
            <a:xfrm>
              <a:off x="3983400" y="6872760"/>
              <a:ext cx="385920" cy="431280"/>
            </a:xfrm>
            <a:prstGeom prst="rect">
              <a:avLst/>
            </a:prstGeom>
            <a:blipFill rotWithShape="0">
              <a:blip r:embed="rId5"/>
              <a:srcRect/>
              <a:stretch/>
            </a:blipFill>
            <a:ln w="0">
              <a:noFill/>
            </a:ln>
          </p:spPr>
          <p:style>
            <a:lnRef idx="0"/>
            <a:fillRef idx="0"/>
            <a:effectRef idx="0"/>
            <a:fontRef idx="minor"/>
          </p:style>
        </p:sp>
        <p:sp>
          <p:nvSpPr>
            <p:cNvPr id="290" name="object 14"/>
            <p:cNvSpPr/>
            <p:nvPr/>
          </p:nvSpPr>
          <p:spPr>
            <a:xfrm>
              <a:off x="3975120" y="6905880"/>
              <a:ext cx="318600" cy="400320"/>
            </a:xfrm>
            <a:custGeom>
              <a:avLst/>
              <a:gdLst/>
              <a:ahLst/>
              <a:rect l="l" t="t" r="r" b="b"/>
              <a:pathLst>
                <a:path w="431800" h="710564">
                  <a:moveTo>
                    <a:pt x="287164" y="645009"/>
                  </a:moveTo>
                  <a:lnTo>
                    <a:pt x="142122" y="561099"/>
                  </a:lnTo>
                  <a:lnTo>
                    <a:pt x="142122" y="560149"/>
                  </a:lnTo>
                  <a:lnTo>
                    <a:pt x="44107" y="503905"/>
                  </a:lnTo>
                  <a:lnTo>
                    <a:pt x="24809" y="489451"/>
                  </a:lnTo>
                  <a:lnTo>
                    <a:pt x="11025" y="471780"/>
                  </a:lnTo>
                  <a:lnTo>
                    <a:pt x="2756" y="450899"/>
                  </a:lnTo>
                  <a:lnTo>
                    <a:pt x="0" y="426812"/>
                  </a:lnTo>
                  <a:lnTo>
                    <a:pt x="0" y="34078"/>
                  </a:lnTo>
                  <a:lnTo>
                    <a:pt x="17378" y="0"/>
                  </a:lnTo>
                  <a:lnTo>
                    <a:pt x="24952" y="606"/>
                  </a:lnTo>
                  <a:lnTo>
                    <a:pt x="33861" y="3394"/>
                  </a:lnTo>
                  <a:lnTo>
                    <a:pt x="44107" y="8358"/>
                  </a:lnTo>
                  <a:lnTo>
                    <a:pt x="179001" y="86428"/>
                  </a:lnTo>
                  <a:lnTo>
                    <a:pt x="179828" y="86428"/>
                  </a:lnTo>
                  <a:lnTo>
                    <a:pt x="210039" y="104383"/>
                  </a:lnTo>
                  <a:lnTo>
                    <a:pt x="210039" y="104838"/>
                  </a:lnTo>
                  <a:lnTo>
                    <a:pt x="387109" y="206204"/>
                  </a:lnTo>
                  <a:lnTo>
                    <a:pt x="399267" y="215412"/>
                  </a:lnTo>
                  <a:lnTo>
                    <a:pt x="251274" y="215412"/>
                  </a:lnTo>
                  <a:lnTo>
                    <a:pt x="249711" y="221696"/>
                  </a:lnTo>
                  <a:lnTo>
                    <a:pt x="172665" y="221696"/>
                  </a:lnTo>
                  <a:lnTo>
                    <a:pt x="66432" y="244998"/>
                  </a:lnTo>
                  <a:lnTo>
                    <a:pt x="66432" y="289082"/>
                  </a:lnTo>
                  <a:lnTo>
                    <a:pt x="172665" y="434540"/>
                  </a:lnTo>
                  <a:lnTo>
                    <a:pt x="196747" y="434540"/>
                  </a:lnTo>
                  <a:lnTo>
                    <a:pt x="184793" y="482580"/>
                  </a:lnTo>
                  <a:lnTo>
                    <a:pt x="202762" y="492724"/>
                  </a:lnTo>
                  <a:lnTo>
                    <a:pt x="282313" y="492724"/>
                  </a:lnTo>
                  <a:lnTo>
                    <a:pt x="282313" y="497572"/>
                  </a:lnTo>
                  <a:lnTo>
                    <a:pt x="431265" y="497572"/>
                  </a:lnTo>
                  <a:lnTo>
                    <a:pt x="431265" y="644020"/>
                  </a:lnTo>
                  <a:lnTo>
                    <a:pt x="287164" y="644020"/>
                  </a:lnTo>
                  <a:lnTo>
                    <a:pt x="287164" y="645009"/>
                  </a:lnTo>
                  <a:close/>
                </a:path>
                <a:path w="431800" h="710564">
                  <a:moveTo>
                    <a:pt x="179828" y="86428"/>
                  </a:moveTo>
                  <a:lnTo>
                    <a:pt x="179001" y="86428"/>
                  </a:lnTo>
                  <a:lnTo>
                    <a:pt x="179001" y="85936"/>
                  </a:lnTo>
                  <a:lnTo>
                    <a:pt x="179828" y="86428"/>
                  </a:lnTo>
                  <a:close/>
                </a:path>
                <a:path w="431800" h="710564">
                  <a:moveTo>
                    <a:pt x="282313" y="492724"/>
                  </a:moveTo>
                  <a:lnTo>
                    <a:pt x="202762" y="492724"/>
                  </a:lnTo>
                  <a:lnTo>
                    <a:pt x="269690" y="225604"/>
                  </a:lnTo>
                  <a:lnTo>
                    <a:pt x="251274" y="215412"/>
                  </a:lnTo>
                  <a:lnTo>
                    <a:pt x="399267" y="215412"/>
                  </a:lnTo>
                  <a:lnTo>
                    <a:pt x="406415" y="220826"/>
                  </a:lnTo>
                  <a:lnTo>
                    <a:pt x="420215" y="238554"/>
                  </a:lnTo>
                  <a:lnTo>
                    <a:pt x="428501" y="259379"/>
                  </a:lnTo>
                  <a:lnTo>
                    <a:pt x="431265" y="283292"/>
                  </a:lnTo>
                  <a:lnTo>
                    <a:pt x="431265" y="284233"/>
                  </a:lnTo>
                  <a:lnTo>
                    <a:pt x="282313" y="284233"/>
                  </a:lnTo>
                  <a:lnTo>
                    <a:pt x="282313" y="329849"/>
                  </a:lnTo>
                  <a:lnTo>
                    <a:pt x="364289" y="436509"/>
                  </a:lnTo>
                  <a:lnTo>
                    <a:pt x="364289" y="437954"/>
                  </a:lnTo>
                  <a:lnTo>
                    <a:pt x="282313" y="451064"/>
                  </a:lnTo>
                  <a:lnTo>
                    <a:pt x="282313" y="492724"/>
                  </a:lnTo>
                  <a:close/>
                </a:path>
                <a:path w="431800" h="710564">
                  <a:moveTo>
                    <a:pt x="196747" y="434540"/>
                  </a:moveTo>
                  <a:lnTo>
                    <a:pt x="172665" y="434540"/>
                  </a:lnTo>
                  <a:lnTo>
                    <a:pt x="172665" y="388023"/>
                  </a:lnTo>
                  <a:lnTo>
                    <a:pt x="90194" y="281363"/>
                  </a:lnTo>
                  <a:lnTo>
                    <a:pt x="90194" y="280868"/>
                  </a:lnTo>
                  <a:lnTo>
                    <a:pt x="172665" y="267263"/>
                  </a:lnTo>
                  <a:lnTo>
                    <a:pt x="172665" y="221696"/>
                  </a:lnTo>
                  <a:lnTo>
                    <a:pt x="249711" y="221696"/>
                  </a:lnTo>
                  <a:lnTo>
                    <a:pt x="196747" y="434540"/>
                  </a:lnTo>
                  <a:close/>
                </a:path>
                <a:path w="431800" h="710564">
                  <a:moveTo>
                    <a:pt x="431265" y="497572"/>
                  </a:moveTo>
                  <a:lnTo>
                    <a:pt x="282313" y="497572"/>
                  </a:lnTo>
                  <a:lnTo>
                    <a:pt x="388545" y="473824"/>
                  </a:lnTo>
                  <a:lnTo>
                    <a:pt x="388545" y="429692"/>
                  </a:lnTo>
                  <a:lnTo>
                    <a:pt x="282313" y="284233"/>
                  </a:lnTo>
                  <a:lnTo>
                    <a:pt x="431265" y="284233"/>
                  </a:lnTo>
                  <a:lnTo>
                    <a:pt x="431265" y="497572"/>
                  </a:lnTo>
                  <a:close/>
                </a:path>
                <a:path w="431800" h="710564">
                  <a:moveTo>
                    <a:pt x="411741" y="710443"/>
                  </a:moveTo>
                  <a:lnTo>
                    <a:pt x="404684" y="709473"/>
                  </a:lnTo>
                  <a:lnTo>
                    <a:pt x="396467" y="706558"/>
                  </a:lnTo>
                  <a:lnTo>
                    <a:pt x="387109" y="701709"/>
                  </a:lnTo>
                  <a:lnTo>
                    <a:pt x="287164" y="644020"/>
                  </a:lnTo>
                  <a:lnTo>
                    <a:pt x="431265" y="644020"/>
                  </a:lnTo>
                  <a:lnTo>
                    <a:pt x="431265" y="676971"/>
                  </a:lnTo>
                  <a:lnTo>
                    <a:pt x="430775" y="686832"/>
                  </a:lnTo>
                  <a:lnTo>
                    <a:pt x="417653" y="709476"/>
                  </a:lnTo>
                  <a:lnTo>
                    <a:pt x="411741" y="710443"/>
                  </a:lnTo>
                  <a:close/>
                </a:path>
              </a:pathLst>
            </a:custGeom>
            <a:solidFill>
              <a:srgbClr val="833fa3"/>
            </a:solidFill>
            <a:ln w="0">
              <a:noFill/>
            </a:ln>
          </p:spPr>
          <p:style>
            <a:lnRef idx="0"/>
            <a:fillRef idx="0"/>
            <a:effectRef idx="0"/>
            <a:fontRef idx="minor"/>
          </p:style>
        </p:sp>
        <p:sp>
          <p:nvSpPr>
            <p:cNvPr id="291" name="object 15"/>
            <p:cNvSpPr/>
            <p:nvPr/>
          </p:nvSpPr>
          <p:spPr>
            <a:xfrm>
              <a:off x="1039680" y="7063560"/>
              <a:ext cx="401400" cy="448560"/>
            </a:xfrm>
            <a:prstGeom prst="rect">
              <a:avLst/>
            </a:prstGeom>
            <a:blipFill rotWithShape="0">
              <a:blip r:embed="rId6"/>
              <a:srcRect/>
              <a:stretch/>
            </a:blipFill>
            <a:ln w="0">
              <a:noFill/>
            </a:ln>
          </p:spPr>
          <p:style>
            <a:lnRef idx="0"/>
            <a:fillRef idx="0"/>
            <a:effectRef idx="0"/>
            <a:fontRef idx="minor"/>
          </p:style>
        </p:sp>
        <p:sp>
          <p:nvSpPr>
            <p:cNvPr id="292" name="object 16"/>
            <p:cNvSpPr/>
            <p:nvPr/>
          </p:nvSpPr>
          <p:spPr>
            <a:xfrm>
              <a:off x="1030680" y="7098120"/>
              <a:ext cx="331200" cy="416520"/>
            </a:xfrm>
            <a:custGeom>
              <a:avLst/>
              <a:gdLst/>
              <a:ahLst/>
              <a:rect l="l" t="t" r="r" b="b"/>
              <a:pathLst>
                <a:path w="448944" h="739139">
                  <a:moveTo>
                    <a:pt x="298844" y="670855"/>
                  </a:moveTo>
                  <a:lnTo>
                    <a:pt x="147962" y="583580"/>
                  </a:lnTo>
                  <a:lnTo>
                    <a:pt x="147962" y="583085"/>
                  </a:lnTo>
                  <a:lnTo>
                    <a:pt x="46086" y="523961"/>
                  </a:lnTo>
                  <a:lnTo>
                    <a:pt x="25918" y="508968"/>
                  </a:lnTo>
                  <a:lnTo>
                    <a:pt x="11516" y="490637"/>
                  </a:lnTo>
                  <a:lnTo>
                    <a:pt x="2878" y="468967"/>
                  </a:lnTo>
                  <a:lnTo>
                    <a:pt x="0" y="443959"/>
                  </a:lnTo>
                  <a:lnTo>
                    <a:pt x="0" y="35686"/>
                  </a:lnTo>
                  <a:lnTo>
                    <a:pt x="18430" y="0"/>
                  </a:lnTo>
                  <a:lnTo>
                    <a:pt x="26193" y="549"/>
                  </a:lnTo>
                  <a:lnTo>
                    <a:pt x="35413" y="3391"/>
                  </a:lnTo>
                  <a:lnTo>
                    <a:pt x="46086" y="8524"/>
                  </a:lnTo>
                  <a:lnTo>
                    <a:pt x="186279" y="90010"/>
                  </a:lnTo>
                  <a:lnTo>
                    <a:pt x="187130" y="90010"/>
                  </a:lnTo>
                  <a:lnTo>
                    <a:pt x="218798" y="108415"/>
                  </a:lnTo>
                  <a:lnTo>
                    <a:pt x="218798" y="109404"/>
                  </a:lnTo>
                  <a:lnTo>
                    <a:pt x="258579" y="132164"/>
                  </a:lnTo>
                  <a:lnTo>
                    <a:pt x="132916" y="132164"/>
                  </a:lnTo>
                  <a:lnTo>
                    <a:pt x="132916" y="365887"/>
                  </a:lnTo>
                  <a:lnTo>
                    <a:pt x="81030" y="365887"/>
                  </a:lnTo>
                  <a:lnTo>
                    <a:pt x="51430" y="410504"/>
                  </a:lnTo>
                  <a:lnTo>
                    <a:pt x="62338" y="423045"/>
                  </a:lnTo>
                  <a:lnTo>
                    <a:pt x="73739" y="434010"/>
                  </a:lnTo>
                  <a:lnTo>
                    <a:pt x="85631" y="443404"/>
                  </a:lnTo>
                  <a:lnTo>
                    <a:pt x="98010" y="451232"/>
                  </a:lnTo>
                  <a:lnTo>
                    <a:pt x="117160" y="460398"/>
                  </a:lnTo>
                  <a:lnTo>
                    <a:pt x="134868" y="464665"/>
                  </a:lnTo>
                  <a:lnTo>
                    <a:pt x="290918" y="464665"/>
                  </a:lnTo>
                  <a:lnTo>
                    <a:pt x="297365" y="470627"/>
                  </a:lnTo>
                  <a:lnTo>
                    <a:pt x="301348" y="473545"/>
                  </a:lnTo>
                  <a:lnTo>
                    <a:pt x="259541" y="473545"/>
                  </a:lnTo>
                  <a:lnTo>
                    <a:pt x="234299" y="491456"/>
                  </a:lnTo>
                  <a:lnTo>
                    <a:pt x="238203" y="497294"/>
                  </a:lnTo>
                  <a:lnTo>
                    <a:pt x="239150" y="498584"/>
                  </a:lnTo>
                  <a:lnTo>
                    <a:pt x="240136" y="500203"/>
                  </a:lnTo>
                  <a:lnTo>
                    <a:pt x="241122" y="502143"/>
                  </a:lnTo>
                  <a:lnTo>
                    <a:pt x="242069" y="503083"/>
                  </a:lnTo>
                  <a:lnTo>
                    <a:pt x="243055" y="504567"/>
                  </a:lnTo>
                  <a:lnTo>
                    <a:pt x="275621" y="544737"/>
                  </a:lnTo>
                  <a:lnTo>
                    <a:pt x="315823" y="577296"/>
                  </a:lnTo>
                  <a:lnTo>
                    <a:pt x="353478" y="590458"/>
                  </a:lnTo>
                  <a:lnTo>
                    <a:pt x="448739" y="590458"/>
                  </a:lnTo>
                  <a:lnTo>
                    <a:pt x="448739" y="669915"/>
                  </a:lnTo>
                  <a:lnTo>
                    <a:pt x="298844" y="669915"/>
                  </a:lnTo>
                  <a:lnTo>
                    <a:pt x="298844" y="670855"/>
                  </a:lnTo>
                  <a:close/>
                </a:path>
                <a:path w="448944" h="739139">
                  <a:moveTo>
                    <a:pt x="187130" y="90010"/>
                  </a:moveTo>
                  <a:lnTo>
                    <a:pt x="186279" y="90010"/>
                  </a:lnTo>
                  <a:lnTo>
                    <a:pt x="186279" y="89515"/>
                  </a:lnTo>
                  <a:lnTo>
                    <a:pt x="187130" y="90010"/>
                  </a:lnTo>
                  <a:close/>
                </a:path>
                <a:path w="448944" h="739139">
                  <a:moveTo>
                    <a:pt x="290918" y="464665"/>
                  </a:moveTo>
                  <a:lnTo>
                    <a:pt x="134868" y="464665"/>
                  </a:lnTo>
                  <a:lnTo>
                    <a:pt x="151126" y="464034"/>
                  </a:lnTo>
                  <a:lnTo>
                    <a:pt x="165928" y="458505"/>
                  </a:lnTo>
                  <a:lnTo>
                    <a:pt x="178407" y="448587"/>
                  </a:lnTo>
                  <a:lnTo>
                    <a:pt x="187251" y="434861"/>
                  </a:lnTo>
                  <a:lnTo>
                    <a:pt x="192464" y="417319"/>
                  </a:lnTo>
                  <a:lnTo>
                    <a:pt x="194049" y="395958"/>
                  </a:lnTo>
                  <a:lnTo>
                    <a:pt x="194049" y="167588"/>
                  </a:lnTo>
                  <a:lnTo>
                    <a:pt x="132916" y="132164"/>
                  </a:lnTo>
                  <a:lnTo>
                    <a:pt x="258579" y="132164"/>
                  </a:lnTo>
                  <a:lnTo>
                    <a:pt x="402653" y="214590"/>
                  </a:lnTo>
                  <a:lnTo>
                    <a:pt x="437223" y="248177"/>
                  </a:lnTo>
                  <a:lnTo>
                    <a:pt x="448739" y="294592"/>
                  </a:lnTo>
                  <a:lnTo>
                    <a:pt x="448739" y="334865"/>
                  </a:lnTo>
                  <a:lnTo>
                    <a:pt x="270229" y="334865"/>
                  </a:lnTo>
                  <a:lnTo>
                    <a:pt x="255361" y="336041"/>
                  </a:lnTo>
                  <a:lnTo>
                    <a:pt x="244751" y="342983"/>
                  </a:lnTo>
                  <a:lnTo>
                    <a:pt x="238389" y="355687"/>
                  </a:lnTo>
                  <a:lnTo>
                    <a:pt x="236271" y="374149"/>
                  </a:lnTo>
                  <a:lnTo>
                    <a:pt x="238510" y="392163"/>
                  </a:lnTo>
                  <a:lnTo>
                    <a:pt x="245234" y="410365"/>
                  </a:lnTo>
                  <a:lnTo>
                    <a:pt x="256449" y="428753"/>
                  </a:lnTo>
                  <a:lnTo>
                    <a:pt x="272162" y="447324"/>
                  </a:lnTo>
                  <a:lnTo>
                    <a:pt x="290918" y="464665"/>
                  </a:lnTo>
                  <a:close/>
                </a:path>
                <a:path w="448944" h="739139">
                  <a:moveTo>
                    <a:pt x="448739" y="434262"/>
                  </a:moveTo>
                  <a:lnTo>
                    <a:pt x="353647" y="434262"/>
                  </a:lnTo>
                  <a:lnTo>
                    <a:pt x="376957" y="415362"/>
                  </a:lnTo>
                  <a:lnTo>
                    <a:pt x="367399" y="402532"/>
                  </a:lnTo>
                  <a:lnTo>
                    <a:pt x="337654" y="370241"/>
                  </a:lnTo>
                  <a:lnTo>
                    <a:pt x="306121" y="347927"/>
                  </a:lnTo>
                  <a:lnTo>
                    <a:pt x="270229" y="334865"/>
                  </a:lnTo>
                  <a:lnTo>
                    <a:pt x="448739" y="334865"/>
                  </a:lnTo>
                  <a:lnTo>
                    <a:pt x="448739" y="434262"/>
                  </a:lnTo>
                  <a:close/>
                </a:path>
                <a:path w="448944" h="739139">
                  <a:moveTo>
                    <a:pt x="111090" y="385150"/>
                  </a:moveTo>
                  <a:lnTo>
                    <a:pt x="81030" y="365887"/>
                  </a:lnTo>
                  <a:lnTo>
                    <a:pt x="132916" y="365887"/>
                  </a:lnTo>
                  <a:lnTo>
                    <a:pt x="111090" y="385150"/>
                  </a:lnTo>
                  <a:close/>
                </a:path>
                <a:path w="448944" h="739139">
                  <a:moveTo>
                    <a:pt x="448739" y="590458"/>
                  </a:moveTo>
                  <a:lnTo>
                    <a:pt x="353478" y="590458"/>
                  </a:lnTo>
                  <a:lnTo>
                    <a:pt x="364336" y="590358"/>
                  </a:lnTo>
                  <a:lnTo>
                    <a:pt x="376190" y="587279"/>
                  </a:lnTo>
                  <a:lnTo>
                    <a:pt x="384584" y="579957"/>
                  </a:lnTo>
                  <a:lnTo>
                    <a:pt x="389524" y="568385"/>
                  </a:lnTo>
                  <a:lnTo>
                    <a:pt x="391017" y="552559"/>
                  </a:lnTo>
                  <a:lnTo>
                    <a:pt x="388850" y="533659"/>
                  </a:lnTo>
                  <a:lnTo>
                    <a:pt x="371638" y="496371"/>
                  </a:lnTo>
                  <a:lnTo>
                    <a:pt x="344438" y="465778"/>
                  </a:lnTo>
                  <a:lnTo>
                    <a:pt x="316770" y="443959"/>
                  </a:lnTo>
                  <a:lnTo>
                    <a:pt x="316467" y="443620"/>
                  </a:lnTo>
                  <a:lnTo>
                    <a:pt x="316362" y="443404"/>
                  </a:lnTo>
                  <a:lnTo>
                    <a:pt x="316316" y="442970"/>
                  </a:lnTo>
                  <a:lnTo>
                    <a:pt x="315330" y="442330"/>
                  </a:lnTo>
                  <a:lnTo>
                    <a:pt x="286524" y="416283"/>
                  </a:lnTo>
                  <a:lnTo>
                    <a:pt x="276520" y="393989"/>
                  </a:lnTo>
                  <a:lnTo>
                    <a:pt x="276520" y="385921"/>
                  </a:lnTo>
                  <a:lnTo>
                    <a:pt x="280234" y="382217"/>
                  </a:lnTo>
                  <a:lnTo>
                    <a:pt x="287663" y="382857"/>
                  </a:lnTo>
                  <a:lnTo>
                    <a:pt x="324540" y="402746"/>
                  </a:lnTo>
                  <a:lnTo>
                    <a:pt x="353647" y="434262"/>
                  </a:lnTo>
                  <a:lnTo>
                    <a:pt x="448739" y="434262"/>
                  </a:lnTo>
                  <a:lnTo>
                    <a:pt x="448739" y="590458"/>
                  </a:lnTo>
                  <a:close/>
                </a:path>
                <a:path w="448944" h="739139">
                  <a:moveTo>
                    <a:pt x="339737" y="542646"/>
                  </a:moveTo>
                  <a:lnTo>
                    <a:pt x="295437" y="519587"/>
                  </a:lnTo>
                  <a:lnTo>
                    <a:pt x="265832" y="484678"/>
                  </a:lnTo>
                  <a:lnTo>
                    <a:pt x="259541" y="473545"/>
                  </a:lnTo>
                  <a:lnTo>
                    <a:pt x="301348" y="473545"/>
                  </a:lnTo>
                  <a:lnTo>
                    <a:pt x="306614" y="477405"/>
                  </a:lnTo>
                  <a:lnTo>
                    <a:pt x="308053" y="478840"/>
                  </a:lnTo>
                  <a:lnTo>
                    <a:pt x="309493" y="479829"/>
                  </a:lnTo>
                  <a:lnTo>
                    <a:pt x="309835" y="480469"/>
                  </a:lnTo>
                  <a:lnTo>
                    <a:pt x="310175" y="480809"/>
                  </a:lnTo>
                  <a:lnTo>
                    <a:pt x="310479" y="480809"/>
                  </a:lnTo>
                  <a:lnTo>
                    <a:pt x="311465" y="481264"/>
                  </a:lnTo>
                  <a:lnTo>
                    <a:pt x="312412" y="482253"/>
                  </a:lnTo>
                  <a:lnTo>
                    <a:pt x="313549" y="483049"/>
                  </a:lnTo>
                  <a:lnTo>
                    <a:pt x="314837" y="483689"/>
                  </a:lnTo>
                  <a:lnTo>
                    <a:pt x="333295" y="499224"/>
                  </a:lnTo>
                  <a:lnTo>
                    <a:pt x="341325" y="507865"/>
                  </a:lnTo>
                  <a:lnTo>
                    <a:pt x="346991" y="515836"/>
                  </a:lnTo>
                  <a:lnTo>
                    <a:pt x="350292" y="523133"/>
                  </a:lnTo>
                  <a:lnTo>
                    <a:pt x="351222" y="529751"/>
                  </a:lnTo>
                  <a:lnTo>
                    <a:pt x="351222" y="531874"/>
                  </a:lnTo>
                  <a:lnTo>
                    <a:pt x="351070" y="532175"/>
                  </a:lnTo>
                  <a:lnTo>
                    <a:pt x="350729" y="532175"/>
                  </a:lnTo>
                  <a:lnTo>
                    <a:pt x="350729" y="532863"/>
                  </a:lnTo>
                  <a:lnTo>
                    <a:pt x="350577" y="533319"/>
                  </a:lnTo>
                  <a:lnTo>
                    <a:pt x="350275" y="533659"/>
                  </a:lnTo>
                  <a:lnTo>
                    <a:pt x="350275" y="535094"/>
                  </a:lnTo>
                  <a:lnTo>
                    <a:pt x="345423" y="541416"/>
                  </a:lnTo>
                  <a:lnTo>
                    <a:pt x="339737" y="542646"/>
                  </a:lnTo>
                  <a:close/>
                </a:path>
                <a:path w="448944" h="739139">
                  <a:moveTo>
                    <a:pt x="428480" y="738927"/>
                  </a:moveTo>
                  <a:lnTo>
                    <a:pt x="421082" y="738013"/>
                  </a:lnTo>
                  <a:lnTo>
                    <a:pt x="412475" y="735049"/>
                  </a:lnTo>
                  <a:lnTo>
                    <a:pt x="402653" y="730028"/>
                  </a:lnTo>
                  <a:lnTo>
                    <a:pt x="298844" y="669915"/>
                  </a:lnTo>
                  <a:lnTo>
                    <a:pt x="448739" y="669915"/>
                  </a:lnTo>
                  <a:lnTo>
                    <a:pt x="448739" y="703845"/>
                  </a:lnTo>
                  <a:lnTo>
                    <a:pt x="448227" y="714331"/>
                  </a:lnTo>
                  <a:lnTo>
                    <a:pt x="434679" y="737795"/>
                  </a:lnTo>
                  <a:lnTo>
                    <a:pt x="428480" y="738927"/>
                  </a:lnTo>
                  <a:close/>
                </a:path>
              </a:pathLst>
            </a:custGeom>
            <a:solidFill>
              <a:srgbClr val="f26726"/>
            </a:solidFill>
            <a:ln w="0">
              <a:noFill/>
            </a:ln>
          </p:spPr>
          <p:style>
            <a:lnRef idx="0"/>
            <a:fillRef idx="0"/>
            <a:effectRef idx="0"/>
            <a:fontRef idx="minor"/>
          </p:style>
        </p:sp>
        <p:sp>
          <p:nvSpPr>
            <p:cNvPr id="293" name="object 17"/>
            <p:cNvSpPr/>
            <p:nvPr/>
          </p:nvSpPr>
          <p:spPr>
            <a:xfrm>
              <a:off x="1238040" y="6586560"/>
              <a:ext cx="385920" cy="431280"/>
            </a:xfrm>
            <a:prstGeom prst="rect">
              <a:avLst/>
            </a:prstGeom>
            <a:blipFill rotWithShape="0">
              <a:blip r:embed="rId7"/>
              <a:srcRect/>
              <a:stretch/>
            </a:blipFill>
            <a:ln w="0">
              <a:noFill/>
            </a:ln>
          </p:spPr>
          <p:style>
            <a:lnRef idx="0"/>
            <a:fillRef idx="0"/>
            <a:effectRef idx="0"/>
            <a:fontRef idx="minor"/>
          </p:style>
        </p:sp>
        <p:sp>
          <p:nvSpPr>
            <p:cNvPr id="294" name="object 18"/>
            <p:cNvSpPr/>
            <p:nvPr/>
          </p:nvSpPr>
          <p:spPr>
            <a:xfrm>
              <a:off x="1229400" y="6619680"/>
              <a:ext cx="3113640" cy="1605240"/>
            </a:xfrm>
            <a:custGeom>
              <a:avLst/>
              <a:gdLst/>
              <a:ahLst/>
              <a:rect l="l" t="t" r="r" b="b"/>
              <a:pathLst>
                <a:path w="4215765" h="2847340">
                  <a:moveTo>
                    <a:pt x="412051" y="709929"/>
                  </a:moveTo>
                  <a:lnTo>
                    <a:pt x="44154" y="502919"/>
                  </a:lnTo>
                  <a:lnTo>
                    <a:pt x="11033" y="471169"/>
                  </a:lnTo>
                  <a:lnTo>
                    <a:pt x="0" y="426719"/>
                  </a:lnTo>
                  <a:lnTo>
                    <a:pt x="0" y="34289"/>
                  </a:lnTo>
                  <a:lnTo>
                    <a:pt x="17675" y="0"/>
                  </a:lnTo>
                  <a:lnTo>
                    <a:pt x="25109" y="0"/>
                  </a:lnTo>
                  <a:lnTo>
                    <a:pt x="33935" y="2539"/>
                  </a:lnTo>
                  <a:lnTo>
                    <a:pt x="44154" y="7619"/>
                  </a:lnTo>
                  <a:lnTo>
                    <a:pt x="179003" y="86359"/>
                  </a:lnTo>
                  <a:lnTo>
                    <a:pt x="181105" y="86359"/>
                  </a:lnTo>
                  <a:lnTo>
                    <a:pt x="210536" y="104139"/>
                  </a:lnTo>
                  <a:lnTo>
                    <a:pt x="303239" y="157479"/>
                  </a:lnTo>
                  <a:lnTo>
                    <a:pt x="89899" y="157479"/>
                  </a:lnTo>
                  <a:lnTo>
                    <a:pt x="59186" y="181609"/>
                  </a:lnTo>
                  <a:lnTo>
                    <a:pt x="48532" y="220979"/>
                  </a:lnTo>
                  <a:lnTo>
                    <a:pt x="46136" y="261619"/>
                  </a:lnTo>
                  <a:lnTo>
                    <a:pt x="46357" y="273049"/>
                  </a:lnTo>
                  <a:lnTo>
                    <a:pt x="50445" y="313689"/>
                  </a:lnTo>
                  <a:lnTo>
                    <a:pt x="59186" y="351789"/>
                  </a:lnTo>
                  <a:lnTo>
                    <a:pt x="77078" y="392429"/>
                  </a:lnTo>
                  <a:lnTo>
                    <a:pt x="105741" y="424179"/>
                  </a:lnTo>
                  <a:lnTo>
                    <a:pt x="122076" y="430529"/>
                  </a:lnTo>
                  <a:lnTo>
                    <a:pt x="180188" y="430529"/>
                  </a:lnTo>
                  <a:lnTo>
                    <a:pt x="191624" y="454659"/>
                  </a:lnTo>
                  <a:lnTo>
                    <a:pt x="216183" y="486409"/>
                  </a:lnTo>
                  <a:lnTo>
                    <a:pt x="239890" y="497839"/>
                  </a:lnTo>
                  <a:lnTo>
                    <a:pt x="289933" y="497839"/>
                  </a:lnTo>
                  <a:lnTo>
                    <a:pt x="299337" y="516889"/>
                  </a:lnTo>
                  <a:lnTo>
                    <a:pt x="323874" y="548639"/>
                  </a:lnTo>
                  <a:lnTo>
                    <a:pt x="347830" y="560069"/>
                  </a:lnTo>
                  <a:lnTo>
                    <a:pt x="431760" y="560069"/>
                  </a:lnTo>
                  <a:lnTo>
                    <a:pt x="431760" y="676909"/>
                  </a:lnTo>
                  <a:lnTo>
                    <a:pt x="420428" y="708659"/>
                  </a:lnTo>
                  <a:lnTo>
                    <a:pt x="418192" y="708659"/>
                  </a:lnTo>
                  <a:lnTo>
                    <a:pt x="412051" y="709929"/>
                  </a:lnTo>
                  <a:close/>
                </a:path>
                <a:path w="4215765" h="2847340">
                  <a:moveTo>
                    <a:pt x="181105" y="86359"/>
                  </a:moveTo>
                  <a:lnTo>
                    <a:pt x="179003" y="86359"/>
                  </a:lnTo>
                  <a:lnTo>
                    <a:pt x="179003" y="85089"/>
                  </a:lnTo>
                  <a:lnTo>
                    <a:pt x="181105" y="86359"/>
                  </a:lnTo>
                  <a:close/>
                </a:path>
                <a:path w="4215765" h="2847340">
                  <a:moveTo>
                    <a:pt x="176585" y="289559"/>
                  </a:moveTo>
                  <a:lnTo>
                    <a:pt x="139700" y="289559"/>
                  </a:lnTo>
                  <a:lnTo>
                    <a:pt x="163009" y="287019"/>
                  </a:lnTo>
                  <a:lnTo>
                    <a:pt x="160662" y="270509"/>
                  </a:lnTo>
                  <a:lnTo>
                    <a:pt x="148948" y="224789"/>
                  </a:lnTo>
                  <a:lnTo>
                    <a:pt x="139956" y="204469"/>
                  </a:lnTo>
                  <a:lnTo>
                    <a:pt x="134931" y="194309"/>
                  </a:lnTo>
                  <a:lnTo>
                    <a:pt x="105741" y="162559"/>
                  </a:lnTo>
                  <a:lnTo>
                    <a:pt x="89899" y="157479"/>
                  </a:lnTo>
                  <a:lnTo>
                    <a:pt x="303239" y="157479"/>
                  </a:lnTo>
                  <a:lnTo>
                    <a:pt x="387113" y="205739"/>
                  </a:lnTo>
                  <a:lnTo>
                    <a:pt x="406657" y="220979"/>
                  </a:lnTo>
                  <a:lnTo>
                    <a:pt x="408650" y="223519"/>
                  </a:lnTo>
                  <a:lnTo>
                    <a:pt x="203752" y="223519"/>
                  </a:lnTo>
                  <a:lnTo>
                    <a:pt x="196475" y="224789"/>
                  </a:lnTo>
                  <a:lnTo>
                    <a:pt x="187565" y="231139"/>
                  </a:lnTo>
                  <a:lnTo>
                    <a:pt x="181191" y="242569"/>
                  </a:lnTo>
                  <a:lnTo>
                    <a:pt x="177362" y="259079"/>
                  </a:lnTo>
                  <a:lnTo>
                    <a:pt x="176155" y="280669"/>
                  </a:lnTo>
                  <a:lnTo>
                    <a:pt x="176251" y="284479"/>
                  </a:lnTo>
                  <a:lnTo>
                    <a:pt x="176585" y="289559"/>
                  </a:lnTo>
                  <a:close/>
                </a:path>
                <a:path w="4215765" h="2847340">
                  <a:moveTo>
                    <a:pt x="115785" y="378459"/>
                  </a:moveTo>
                  <a:lnTo>
                    <a:pt x="88413" y="354329"/>
                  </a:lnTo>
                  <a:lnTo>
                    <a:pt x="85379" y="349249"/>
                  </a:lnTo>
                  <a:lnTo>
                    <a:pt x="73498" y="306069"/>
                  </a:lnTo>
                  <a:lnTo>
                    <a:pt x="71418" y="270509"/>
                  </a:lnTo>
                  <a:lnTo>
                    <a:pt x="71869" y="257809"/>
                  </a:lnTo>
                  <a:lnTo>
                    <a:pt x="83266" y="217169"/>
                  </a:lnTo>
                  <a:lnTo>
                    <a:pt x="91680" y="210819"/>
                  </a:lnTo>
                  <a:lnTo>
                    <a:pt x="96229" y="208279"/>
                  </a:lnTo>
                  <a:lnTo>
                    <a:pt x="100890" y="209549"/>
                  </a:lnTo>
                  <a:lnTo>
                    <a:pt x="105741" y="212089"/>
                  </a:lnTo>
                  <a:lnTo>
                    <a:pt x="110934" y="214629"/>
                  </a:lnTo>
                  <a:lnTo>
                    <a:pt x="115785" y="219709"/>
                  </a:lnTo>
                  <a:lnTo>
                    <a:pt x="120295" y="227329"/>
                  </a:lnTo>
                  <a:lnTo>
                    <a:pt x="123579" y="232409"/>
                  </a:lnTo>
                  <a:lnTo>
                    <a:pt x="136574" y="270509"/>
                  </a:lnTo>
                  <a:lnTo>
                    <a:pt x="139700" y="289559"/>
                  </a:lnTo>
                  <a:lnTo>
                    <a:pt x="176585" y="289559"/>
                  </a:lnTo>
                  <a:lnTo>
                    <a:pt x="177420" y="302259"/>
                  </a:lnTo>
                  <a:lnTo>
                    <a:pt x="181428" y="321309"/>
                  </a:lnTo>
                  <a:lnTo>
                    <a:pt x="187154" y="336549"/>
                  </a:lnTo>
                  <a:lnTo>
                    <a:pt x="139700" y="336549"/>
                  </a:lnTo>
                  <a:lnTo>
                    <a:pt x="138322" y="344169"/>
                  </a:lnTo>
                  <a:lnTo>
                    <a:pt x="136574" y="353059"/>
                  </a:lnTo>
                  <a:lnTo>
                    <a:pt x="134456" y="359409"/>
                  </a:lnTo>
                  <a:lnTo>
                    <a:pt x="131969" y="364489"/>
                  </a:lnTo>
                  <a:lnTo>
                    <a:pt x="128709" y="372109"/>
                  </a:lnTo>
                  <a:lnTo>
                    <a:pt x="124843" y="375919"/>
                  </a:lnTo>
                  <a:lnTo>
                    <a:pt x="115785" y="378459"/>
                  </a:lnTo>
                  <a:close/>
                </a:path>
                <a:path w="4215765" h="2847340">
                  <a:moveTo>
                    <a:pt x="286833" y="313689"/>
                  </a:moveTo>
                  <a:lnTo>
                    <a:pt x="247413" y="313689"/>
                  </a:lnTo>
                  <a:lnTo>
                    <a:pt x="261474" y="284479"/>
                  </a:lnTo>
                  <a:lnTo>
                    <a:pt x="255781" y="273049"/>
                  </a:lnTo>
                  <a:lnTo>
                    <a:pt x="231078" y="237489"/>
                  </a:lnTo>
                  <a:lnTo>
                    <a:pt x="203752" y="223519"/>
                  </a:lnTo>
                  <a:lnTo>
                    <a:pt x="408650" y="223519"/>
                  </a:lnTo>
                  <a:lnTo>
                    <a:pt x="420608" y="238759"/>
                  </a:lnTo>
                  <a:lnTo>
                    <a:pt x="428973" y="259079"/>
                  </a:lnTo>
                  <a:lnTo>
                    <a:pt x="431760" y="283209"/>
                  </a:lnTo>
                  <a:lnTo>
                    <a:pt x="431760" y="285749"/>
                  </a:lnTo>
                  <a:lnTo>
                    <a:pt x="311465" y="285749"/>
                  </a:lnTo>
                  <a:lnTo>
                    <a:pt x="304188" y="287019"/>
                  </a:lnTo>
                  <a:lnTo>
                    <a:pt x="295262" y="293369"/>
                  </a:lnTo>
                  <a:lnTo>
                    <a:pt x="288890" y="304799"/>
                  </a:lnTo>
                  <a:lnTo>
                    <a:pt x="286833" y="313689"/>
                  </a:lnTo>
                  <a:close/>
                </a:path>
                <a:path w="4215765" h="2847340">
                  <a:moveTo>
                    <a:pt x="289933" y="497839"/>
                  </a:moveTo>
                  <a:lnTo>
                    <a:pt x="239890" y="497839"/>
                  </a:lnTo>
                  <a:lnTo>
                    <a:pt x="246982" y="496569"/>
                  </a:lnTo>
                  <a:lnTo>
                    <a:pt x="253704" y="492759"/>
                  </a:lnTo>
                  <a:lnTo>
                    <a:pt x="260923" y="485139"/>
                  </a:lnTo>
                  <a:lnTo>
                    <a:pt x="266088" y="473709"/>
                  </a:lnTo>
                  <a:lnTo>
                    <a:pt x="269193" y="458469"/>
                  </a:lnTo>
                  <a:lnTo>
                    <a:pt x="270229" y="440689"/>
                  </a:lnTo>
                  <a:lnTo>
                    <a:pt x="268893" y="419099"/>
                  </a:lnTo>
                  <a:lnTo>
                    <a:pt x="258205" y="379729"/>
                  </a:lnTo>
                  <a:lnTo>
                    <a:pt x="226568" y="337819"/>
                  </a:lnTo>
                  <a:lnTo>
                    <a:pt x="225582" y="337819"/>
                  </a:lnTo>
                  <a:lnTo>
                    <a:pt x="225089" y="336549"/>
                  </a:lnTo>
                  <a:lnTo>
                    <a:pt x="224597" y="336549"/>
                  </a:lnTo>
                  <a:lnTo>
                    <a:pt x="223952" y="335279"/>
                  </a:lnTo>
                  <a:lnTo>
                    <a:pt x="222171" y="334009"/>
                  </a:lnTo>
                  <a:lnTo>
                    <a:pt x="214440" y="326389"/>
                  </a:lnTo>
                  <a:lnTo>
                    <a:pt x="211029" y="321309"/>
                  </a:lnTo>
                  <a:lnTo>
                    <a:pt x="206352" y="314959"/>
                  </a:lnTo>
                  <a:lnTo>
                    <a:pt x="203012" y="307339"/>
                  </a:lnTo>
                  <a:lnTo>
                    <a:pt x="201008" y="299719"/>
                  </a:lnTo>
                  <a:lnTo>
                    <a:pt x="200436" y="292099"/>
                  </a:lnTo>
                  <a:lnTo>
                    <a:pt x="200340" y="281939"/>
                  </a:lnTo>
                  <a:lnTo>
                    <a:pt x="202615" y="275589"/>
                  </a:lnTo>
                  <a:lnTo>
                    <a:pt x="207163" y="274319"/>
                  </a:lnTo>
                  <a:lnTo>
                    <a:pt x="213454" y="275589"/>
                  </a:lnTo>
                  <a:lnTo>
                    <a:pt x="221224" y="279399"/>
                  </a:lnTo>
                  <a:lnTo>
                    <a:pt x="221868" y="279399"/>
                  </a:lnTo>
                  <a:lnTo>
                    <a:pt x="222171" y="280669"/>
                  </a:lnTo>
                  <a:lnTo>
                    <a:pt x="229448" y="285749"/>
                  </a:lnTo>
                  <a:lnTo>
                    <a:pt x="234579" y="292099"/>
                  </a:lnTo>
                  <a:lnTo>
                    <a:pt x="239283" y="298449"/>
                  </a:lnTo>
                  <a:lnTo>
                    <a:pt x="243561" y="306069"/>
                  </a:lnTo>
                  <a:lnTo>
                    <a:pt x="247413" y="313689"/>
                  </a:lnTo>
                  <a:lnTo>
                    <a:pt x="286833" y="313689"/>
                  </a:lnTo>
                  <a:lnTo>
                    <a:pt x="285070" y="321309"/>
                  </a:lnTo>
                  <a:lnTo>
                    <a:pt x="283797" y="344169"/>
                  </a:lnTo>
                  <a:lnTo>
                    <a:pt x="285133" y="364489"/>
                  </a:lnTo>
                  <a:lnTo>
                    <a:pt x="295805" y="401319"/>
                  </a:lnTo>
                  <a:lnTo>
                    <a:pt x="320674" y="436879"/>
                  </a:lnTo>
                  <a:lnTo>
                    <a:pt x="327458" y="443229"/>
                  </a:lnTo>
                  <a:lnTo>
                    <a:pt x="328444" y="443229"/>
                  </a:lnTo>
                  <a:lnTo>
                    <a:pt x="328898" y="444499"/>
                  </a:lnTo>
                  <a:lnTo>
                    <a:pt x="329391" y="444499"/>
                  </a:lnTo>
                  <a:lnTo>
                    <a:pt x="329733" y="445769"/>
                  </a:lnTo>
                  <a:lnTo>
                    <a:pt x="330377" y="445769"/>
                  </a:lnTo>
                  <a:lnTo>
                    <a:pt x="331324" y="447039"/>
                  </a:lnTo>
                  <a:lnTo>
                    <a:pt x="332803" y="447039"/>
                  </a:lnTo>
                  <a:lnTo>
                    <a:pt x="337115" y="452119"/>
                  </a:lnTo>
                  <a:lnTo>
                    <a:pt x="297858" y="452119"/>
                  </a:lnTo>
                  <a:lnTo>
                    <a:pt x="282811" y="481329"/>
                  </a:lnTo>
                  <a:lnTo>
                    <a:pt x="283797" y="483869"/>
                  </a:lnTo>
                  <a:lnTo>
                    <a:pt x="283949" y="485139"/>
                  </a:lnTo>
                  <a:lnTo>
                    <a:pt x="284290" y="486409"/>
                  </a:lnTo>
                  <a:lnTo>
                    <a:pt x="289933" y="497839"/>
                  </a:lnTo>
                  <a:close/>
                </a:path>
                <a:path w="4215765" h="2847340">
                  <a:moveTo>
                    <a:pt x="431760" y="375919"/>
                  </a:moveTo>
                  <a:lnTo>
                    <a:pt x="355126" y="375919"/>
                  </a:lnTo>
                  <a:lnTo>
                    <a:pt x="369187" y="346709"/>
                  </a:lnTo>
                  <a:lnTo>
                    <a:pt x="363473" y="334009"/>
                  </a:lnTo>
                  <a:lnTo>
                    <a:pt x="339094" y="299719"/>
                  </a:lnTo>
                  <a:lnTo>
                    <a:pt x="311465" y="285749"/>
                  </a:lnTo>
                  <a:lnTo>
                    <a:pt x="431760" y="285749"/>
                  </a:lnTo>
                  <a:lnTo>
                    <a:pt x="431760" y="375919"/>
                  </a:lnTo>
                  <a:close/>
                </a:path>
                <a:path w="4215765" h="2847340">
                  <a:moveTo>
                    <a:pt x="180188" y="430529"/>
                  </a:moveTo>
                  <a:lnTo>
                    <a:pt x="122076" y="430529"/>
                  </a:lnTo>
                  <a:lnTo>
                    <a:pt x="129543" y="427989"/>
                  </a:lnTo>
                  <a:lnTo>
                    <a:pt x="134744" y="425449"/>
                  </a:lnTo>
                  <a:lnTo>
                    <a:pt x="157300" y="392429"/>
                  </a:lnTo>
                  <a:lnTo>
                    <a:pt x="163009" y="365759"/>
                  </a:lnTo>
                  <a:lnTo>
                    <a:pt x="139700" y="336549"/>
                  </a:lnTo>
                  <a:lnTo>
                    <a:pt x="187154" y="336549"/>
                  </a:lnTo>
                  <a:lnTo>
                    <a:pt x="188108" y="339089"/>
                  </a:lnTo>
                  <a:lnTo>
                    <a:pt x="197461" y="355599"/>
                  </a:lnTo>
                  <a:lnTo>
                    <a:pt x="202312" y="361949"/>
                  </a:lnTo>
                  <a:lnTo>
                    <a:pt x="207466" y="369569"/>
                  </a:lnTo>
                  <a:lnTo>
                    <a:pt x="212961" y="374649"/>
                  </a:lnTo>
                  <a:lnTo>
                    <a:pt x="219745" y="380999"/>
                  </a:lnTo>
                  <a:lnTo>
                    <a:pt x="220731" y="380999"/>
                  </a:lnTo>
                  <a:lnTo>
                    <a:pt x="221717" y="382269"/>
                  </a:lnTo>
                  <a:lnTo>
                    <a:pt x="222020" y="383539"/>
                  </a:lnTo>
                  <a:lnTo>
                    <a:pt x="223650" y="383539"/>
                  </a:lnTo>
                  <a:lnTo>
                    <a:pt x="229221" y="389889"/>
                  </a:lnTo>
                  <a:lnTo>
                    <a:pt x="189691" y="389889"/>
                  </a:lnTo>
                  <a:lnTo>
                    <a:pt x="175137" y="419099"/>
                  </a:lnTo>
                  <a:lnTo>
                    <a:pt x="175137" y="420369"/>
                  </a:lnTo>
                  <a:lnTo>
                    <a:pt x="176084" y="421639"/>
                  </a:lnTo>
                  <a:lnTo>
                    <a:pt x="176084" y="422909"/>
                  </a:lnTo>
                  <a:lnTo>
                    <a:pt x="176577" y="422909"/>
                  </a:lnTo>
                  <a:lnTo>
                    <a:pt x="180188" y="430529"/>
                  </a:lnTo>
                  <a:close/>
                </a:path>
                <a:path w="4215765" h="2847340">
                  <a:moveTo>
                    <a:pt x="431760" y="560069"/>
                  </a:moveTo>
                  <a:lnTo>
                    <a:pt x="347830" y="560069"/>
                  </a:lnTo>
                  <a:lnTo>
                    <a:pt x="354865" y="558799"/>
                  </a:lnTo>
                  <a:lnTo>
                    <a:pt x="361417" y="554989"/>
                  </a:lnTo>
                  <a:lnTo>
                    <a:pt x="368630" y="547369"/>
                  </a:lnTo>
                  <a:lnTo>
                    <a:pt x="373782" y="535939"/>
                  </a:lnTo>
                  <a:lnTo>
                    <a:pt x="376873" y="520699"/>
                  </a:lnTo>
                  <a:lnTo>
                    <a:pt x="377904" y="502919"/>
                  </a:lnTo>
                  <a:lnTo>
                    <a:pt x="376573" y="481329"/>
                  </a:lnTo>
                  <a:lnTo>
                    <a:pt x="365912" y="441959"/>
                  </a:lnTo>
                  <a:lnTo>
                    <a:pt x="334242" y="400049"/>
                  </a:lnTo>
                  <a:lnTo>
                    <a:pt x="333295" y="400049"/>
                  </a:lnTo>
                  <a:lnTo>
                    <a:pt x="332803" y="398779"/>
                  </a:lnTo>
                  <a:lnTo>
                    <a:pt x="331665" y="398779"/>
                  </a:lnTo>
                  <a:lnTo>
                    <a:pt x="330870" y="397509"/>
                  </a:lnTo>
                  <a:lnTo>
                    <a:pt x="322114" y="388619"/>
                  </a:lnTo>
                  <a:lnTo>
                    <a:pt x="308053" y="344169"/>
                  </a:lnTo>
                  <a:lnTo>
                    <a:pt x="310328" y="337819"/>
                  </a:lnTo>
                  <a:lnTo>
                    <a:pt x="314837" y="336549"/>
                  </a:lnTo>
                  <a:lnTo>
                    <a:pt x="321167" y="337819"/>
                  </a:lnTo>
                  <a:lnTo>
                    <a:pt x="328898" y="340359"/>
                  </a:lnTo>
                  <a:lnTo>
                    <a:pt x="329240" y="341629"/>
                  </a:lnTo>
                  <a:lnTo>
                    <a:pt x="329581" y="341629"/>
                  </a:lnTo>
                  <a:lnTo>
                    <a:pt x="329884" y="342899"/>
                  </a:lnTo>
                  <a:lnTo>
                    <a:pt x="337161" y="347979"/>
                  </a:lnTo>
                  <a:lnTo>
                    <a:pt x="342292" y="354329"/>
                  </a:lnTo>
                  <a:lnTo>
                    <a:pt x="346996" y="360679"/>
                  </a:lnTo>
                  <a:lnTo>
                    <a:pt x="351274" y="367029"/>
                  </a:lnTo>
                  <a:lnTo>
                    <a:pt x="355126" y="375919"/>
                  </a:lnTo>
                  <a:lnTo>
                    <a:pt x="431760" y="375919"/>
                  </a:lnTo>
                  <a:lnTo>
                    <a:pt x="431760" y="560069"/>
                  </a:lnTo>
                  <a:close/>
                </a:path>
                <a:path w="4215765" h="2847340">
                  <a:moveTo>
                    <a:pt x="232215" y="448309"/>
                  </a:moveTo>
                  <a:lnTo>
                    <a:pt x="199886" y="412749"/>
                  </a:lnTo>
                  <a:lnTo>
                    <a:pt x="189691" y="389889"/>
                  </a:lnTo>
                  <a:lnTo>
                    <a:pt x="229221" y="389889"/>
                  </a:lnTo>
                  <a:lnTo>
                    <a:pt x="245857" y="425449"/>
                  </a:lnTo>
                  <a:lnTo>
                    <a:pt x="245973" y="427989"/>
                  </a:lnTo>
                  <a:lnTo>
                    <a:pt x="245480" y="427989"/>
                  </a:lnTo>
                  <a:lnTo>
                    <a:pt x="245480" y="430529"/>
                  </a:lnTo>
                  <a:lnTo>
                    <a:pt x="245139" y="431799"/>
                  </a:lnTo>
                  <a:lnTo>
                    <a:pt x="244987" y="433069"/>
                  </a:lnTo>
                  <a:lnTo>
                    <a:pt x="244343" y="435609"/>
                  </a:lnTo>
                  <a:lnTo>
                    <a:pt x="243357" y="438149"/>
                  </a:lnTo>
                  <a:lnTo>
                    <a:pt x="242069" y="440689"/>
                  </a:lnTo>
                  <a:lnTo>
                    <a:pt x="238203" y="447039"/>
                  </a:lnTo>
                  <a:lnTo>
                    <a:pt x="232215" y="448309"/>
                  </a:lnTo>
                  <a:close/>
                </a:path>
                <a:path w="4215765" h="2847340">
                  <a:moveTo>
                    <a:pt x="339889" y="510539"/>
                  </a:moveTo>
                  <a:lnTo>
                    <a:pt x="307561" y="474979"/>
                  </a:lnTo>
                  <a:lnTo>
                    <a:pt x="297858" y="452119"/>
                  </a:lnTo>
                  <a:lnTo>
                    <a:pt x="337115" y="452119"/>
                  </a:lnTo>
                  <a:lnTo>
                    <a:pt x="353647" y="490219"/>
                  </a:lnTo>
                  <a:lnTo>
                    <a:pt x="353496" y="490219"/>
                  </a:lnTo>
                  <a:lnTo>
                    <a:pt x="353154" y="491489"/>
                  </a:lnTo>
                  <a:lnTo>
                    <a:pt x="353154" y="494029"/>
                  </a:lnTo>
                  <a:lnTo>
                    <a:pt x="353003" y="495299"/>
                  </a:lnTo>
                  <a:lnTo>
                    <a:pt x="352700" y="495299"/>
                  </a:lnTo>
                  <a:lnTo>
                    <a:pt x="352018" y="497839"/>
                  </a:lnTo>
                  <a:lnTo>
                    <a:pt x="351070" y="500379"/>
                  </a:lnTo>
                  <a:lnTo>
                    <a:pt x="349782" y="502919"/>
                  </a:lnTo>
                  <a:lnTo>
                    <a:pt x="345878" y="509269"/>
                  </a:lnTo>
                  <a:lnTo>
                    <a:pt x="339889" y="510539"/>
                  </a:lnTo>
                  <a:close/>
                </a:path>
                <a:path w="4215765" h="2847340">
                  <a:moveTo>
                    <a:pt x="4070687" y="2781300"/>
                  </a:moveTo>
                  <a:lnTo>
                    <a:pt x="3925644" y="2697390"/>
                  </a:lnTo>
                  <a:lnTo>
                    <a:pt x="3925644" y="2696934"/>
                  </a:lnTo>
                  <a:lnTo>
                    <a:pt x="3827630" y="2640195"/>
                  </a:lnTo>
                  <a:lnTo>
                    <a:pt x="3808324" y="2625775"/>
                  </a:lnTo>
                  <a:lnTo>
                    <a:pt x="3794524" y="2608202"/>
                  </a:lnTo>
                  <a:lnTo>
                    <a:pt x="3786238" y="2587476"/>
                  </a:lnTo>
                  <a:lnTo>
                    <a:pt x="3783474" y="2563597"/>
                  </a:lnTo>
                  <a:lnTo>
                    <a:pt x="3783474" y="2170859"/>
                  </a:lnTo>
                  <a:lnTo>
                    <a:pt x="3801151" y="2136292"/>
                  </a:lnTo>
                  <a:lnTo>
                    <a:pt x="3808585" y="2136898"/>
                  </a:lnTo>
                  <a:lnTo>
                    <a:pt x="3817411" y="2139684"/>
                  </a:lnTo>
                  <a:lnTo>
                    <a:pt x="3827630" y="2144647"/>
                  </a:lnTo>
                  <a:lnTo>
                    <a:pt x="3962475" y="2223214"/>
                  </a:lnTo>
                  <a:lnTo>
                    <a:pt x="3964165" y="2223214"/>
                  </a:lnTo>
                  <a:lnTo>
                    <a:pt x="3994008" y="2240679"/>
                  </a:lnTo>
                  <a:lnTo>
                    <a:pt x="3994008" y="2241619"/>
                  </a:lnTo>
                  <a:lnTo>
                    <a:pt x="4108063" y="2307076"/>
                  </a:lnTo>
                  <a:lnTo>
                    <a:pt x="3867876" y="2307076"/>
                  </a:lnTo>
                  <a:lnTo>
                    <a:pt x="3861100" y="2308159"/>
                  </a:lnTo>
                  <a:lnTo>
                    <a:pt x="3831078" y="2338625"/>
                  </a:lnTo>
                  <a:lnTo>
                    <a:pt x="3822647" y="2378986"/>
                  </a:lnTo>
                  <a:lnTo>
                    <a:pt x="3822372" y="2388077"/>
                  </a:lnTo>
                  <a:lnTo>
                    <a:pt x="3822428" y="2395978"/>
                  </a:lnTo>
                  <a:lnTo>
                    <a:pt x="3828125" y="2440907"/>
                  </a:lnTo>
                  <a:lnTo>
                    <a:pt x="3843620" y="2488443"/>
                  </a:lnTo>
                  <a:lnTo>
                    <a:pt x="3867876" y="2527232"/>
                  </a:lnTo>
                  <a:lnTo>
                    <a:pt x="3896983" y="2552920"/>
                  </a:lnTo>
                  <a:lnTo>
                    <a:pt x="3926091" y="2561173"/>
                  </a:lnTo>
                  <a:lnTo>
                    <a:pt x="4006136" y="2561173"/>
                  </a:lnTo>
                  <a:lnTo>
                    <a:pt x="4006136" y="2592204"/>
                  </a:lnTo>
                  <a:lnTo>
                    <a:pt x="4033313" y="2607690"/>
                  </a:lnTo>
                  <a:lnTo>
                    <a:pt x="4110933" y="2607690"/>
                  </a:lnTo>
                  <a:lnTo>
                    <a:pt x="4110933" y="2652812"/>
                  </a:lnTo>
                  <a:lnTo>
                    <a:pt x="4138109" y="2668298"/>
                  </a:lnTo>
                  <a:lnTo>
                    <a:pt x="4215235" y="2668298"/>
                  </a:lnTo>
                  <a:lnTo>
                    <a:pt x="4215235" y="2780805"/>
                  </a:lnTo>
                  <a:lnTo>
                    <a:pt x="4070687" y="2780805"/>
                  </a:lnTo>
                  <a:lnTo>
                    <a:pt x="4070687" y="2781300"/>
                  </a:lnTo>
                  <a:close/>
                </a:path>
                <a:path w="4215765" h="2847340">
                  <a:moveTo>
                    <a:pt x="3964165" y="2223214"/>
                  </a:moveTo>
                  <a:lnTo>
                    <a:pt x="3962475" y="2223214"/>
                  </a:lnTo>
                  <a:lnTo>
                    <a:pt x="3962475" y="2222225"/>
                  </a:lnTo>
                  <a:lnTo>
                    <a:pt x="3964165" y="2223214"/>
                  </a:lnTo>
                  <a:close/>
                </a:path>
                <a:path w="4215765" h="2847340">
                  <a:moveTo>
                    <a:pt x="4215235" y="2439957"/>
                  </a:moveTo>
                  <a:lnTo>
                    <a:pt x="3967821" y="2439957"/>
                  </a:lnTo>
                  <a:lnTo>
                    <a:pt x="3964916" y="2424408"/>
                  </a:lnTo>
                  <a:lnTo>
                    <a:pt x="3961034" y="2409281"/>
                  </a:lnTo>
                  <a:lnTo>
                    <a:pt x="3944832" y="2369306"/>
                  </a:lnTo>
                  <a:lnTo>
                    <a:pt x="3919010" y="2333236"/>
                  </a:lnTo>
                  <a:lnTo>
                    <a:pt x="3881978" y="2308905"/>
                  </a:lnTo>
                  <a:lnTo>
                    <a:pt x="3867876" y="2307076"/>
                  </a:lnTo>
                  <a:lnTo>
                    <a:pt x="4108063" y="2307076"/>
                  </a:lnTo>
                  <a:lnTo>
                    <a:pt x="4170632" y="2342985"/>
                  </a:lnTo>
                  <a:lnTo>
                    <a:pt x="4204074" y="2375098"/>
                  </a:lnTo>
                  <a:lnTo>
                    <a:pt x="4215235" y="2420078"/>
                  </a:lnTo>
                  <a:lnTo>
                    <a:pt x="4215235" y="2439957"/>
                  </a:lnTo>
                  <a:close/>
                </a:path>
                <a:path w="4215765" h="2847340">
                  <a:moveTo>
                    <a:pt x="3908966" y="2512842"/>
                  </a:moveTo>
                  <a:lnTo>
                    <a:pt x="3903125" y="2511406"/>
                  </a:lnTo>
                  <a:lnTo>
                    <a:pt x="3896983" y="2507838"/>
                  </a:lnTo>
                  <a:lnTo>
                    <a:pt x="3890502" y="2504279"/>
                  </a:lnTo>
                  <a:lnTo>
                    <a:pt x="3865004" y="2466624"/>
                  </a:lnTo>
                  <a:lnTo>
                    <a:pt x="3854979" y="2424408"/>
                  </a:lnTo>
                  <a:lnTo>
                    <a:pt x="3854317" y="2409281"/>
                  </a:lnTo>
                  <a:lnTo>
                    <a:pt x="3854933" y="2395978"/>
                  </a:lnTo>
                  <a:lnTo>
                    <a:pt x="3868866" y="2359615"/>
                  </a:lnTo>
                  <a:lnTo>
                    <a:pt x="3879063" y="2356057"/>
                  </a:lnTo>
                  <a:lnTo>
                    <a:pt x="3884855" y="2355106"/>
                  </a:lnTo>
                  <a:lnTo>
                    <a:pt x="3918653" y="2381891"/>
                  </a:lnTo>
                  <a:lnTo>
                    <a:pt x="3934830" y="2418384"/>
                  </a:lnTo>
                  <a:lnTo>
                    <a:pt x="3938714" y="2437048"/>
                  </a:lnTo>
                  <a:lnTo>
                    <a:pt x="3967821" y="2439957"/>
                  </a:lnTo>
                  <a:lnTo>
                    <a:pt x="4215235" y="2439957"/>
                  </a:lnTo>
                  <a:lnTo>
                    <a:pt x="4215235" y="2446251"/>
                  </a:lnTo>
                  <a:lnTo>
                    <a:pt x="4006136" y="2446251"/>
                  </a:lnTo>
                  <a:lnTo>
                    <a:pt x="4006136" y="2479202"/>
                  </a:lnTo>
                  <a:lnTo>
                    <a:pt x="3938714" y="2479202"/>
                  </a:lnTo>
                  <a:lnTo>
                    <a:pt x="3937018" y="2486732"/>
                  </a:lnTo>
                  <a:lnTo>
                    <a:pt x="3934830" y="2493287"/>
                  </a:lnTo>
                  <a:lnTo>
                    <a:pt x="3932159" y="2498861"/>
                  </a:lnTo>
                  <a:lnTo>
                    <a:pt x="3929011" y="2503445"/>
                  </a:lnTo>
                  <a:lnTo>
                    <a:pt x="3925150" y="2509283"/>
                  </a:lnTo>
                  <a:lnTo>
                    <a:pt x="3920298" y="2512202"/>
                  </a:lnTo>
                  <a:lnTo>
                    <a:pt x="3914457" y="2512202"/>
                  </a:lnTo>
                  <a:lnTo>
                    <a:pt x="3908966" y="2512842"/>
                  </a:lnTo>
                  <a:close/>
                </a:path>
                <a:path w="4215765" h="2847340">
                  <a:moveTo>
                    <a:pt x="4079400" y="2575234"/>
                  </a:moveTo>
                  <a:lnTo>
                    <a:pt x="4064846" y="2575234"/>
                  </a:lnTo>
                  <a:lnTo>
                    <a:pt x="4064846" y="2531101"/>
                  </a:lnTo>
                  <a:lnTo>
                    <a:pt x="4033313" y="2512686"/>
                  </a:lnTo>
                  <a:lnTo>
                    <a:pt x="4033313" y="2461776"/>
                  </a:lnTo>
                  <a:lnTo>
                    <a:pt x="4006136" y="2446251"/>
                  </a:lnTo>
                  <a:lnTo>
                    <a:pt x="4215235" y="2446251"/>
                  </a:lnTo>
                  <a:lnTo>
                    <a:pt x="4215235" y="2506858"/>
                  </a:lnTo>
                  <a:lnTo>
                    <a:pt x="4110933" y="2506858"/>
                  </a:lnTo>
                  <a:lnTo>
                    <a:pt x="4110933" y="2539810"/>
                  </a:lnTo>
                  <a:lnTo>
                    <a:pt x="4079400" y="2539810"/>
                  </a:lnTo>
                  <a:lnTo>
                    <a:pt x="4079400" y="2575234"/>
                  </a:lnTo>
                  <a:close/>
                </a:path>
                <a:path w="4215765" h="2847340">
                  <a:moveTo>
                    <a:pt x="4006136" y="2561173"/>
                  </a:moveTo>
                  <a:lnTo>
                    <a:pt x="3926091" y="2561173"/>
                  </a:lnTo>
                  <a:lnTo>
                    <a:pt x="3932719" y="2560110"/>
                  </a:lnTo>
                  <a:lnTo>
                    <a:pt x="3938961" y="2557889"/>
                  </a:lnTo>
                  <a:lnTo>
                    <a:pt x="3964740" y="2522999"/>
                  </a:lnTo>
                  <a:lnTo>
                    <a:pt x="3967821" y="2510718"/>
                  </a:lnTo>
                  <a:lnTo>
                    <a:pt x="3938714" y="2479202"/>
                  </a:lnTo>
                  <a:lnTo>
                    <a:pt x="3974603" y="2479202"/>
                  </a:lnTo>
                  <a:lnTo>
                    <a:pt x="3974603" y="2523334"/>
                  </a:lnTo>
                  <a:lnTo>
                    <a:pt x="4006136" y="2541293"/>
                  </a:lnTo>
                  <a:lnTo>
                    <a:pt x="4006136" y="2561173"/>
                  </a:lnTo>
                  <a:close/>
                </a:path>
                <a:path w="4215765" h="2847340">
                  <a:moveTo>
                    <a:pt x="4006136" y="2497161"/>
                  </a:moveTo>
                  <a:lnTo>
                    <a:pt x="3974603" y="2479202"/>
                  </a:lnTo>
                  <a:lnTo>
                    <a:pt x="4006136" y="2479202"/>
                  </a:lnTo>
                  <a:lnTo>
                    <a:pt x="4006136" y="2497161"/>
                  </a:lnTo>
                  <a:close/>
                </a:path>
                <a:path w="4215765" h="2847340">
                  <a:moveTo>
                    <a:pt x="4215235" y="2635841"/>
                  </a:moveTo>
                  <a:lnTo>
                    <a:pt x="4169643" y="2635841"/>
                  </a:lnTo>
                  <a:lnTo>
                    <a:pt x="4169643" y="2591709"/>
                  </a:lnTo>
                  <a:lnTo>
                    <a:pt x="4138109" y="2573294"/>
                  </a:lnTo>
                  <a:lnTo>
                    <a:pt x="4138109" y="2522384"/>
                  </a:lnTo>
                  <a:lnTo>
                    <a:pt x="4110933" y="2506858"/>
                  </a:lnTo>
                  <a:lnTo>
                    <a:pt x="4215235" y="2506858"/>
                  </a:lnTo>
                  <a:lnTo>
                    <a:pt x="4215235" y="2635841"/>
                  </a:lnTo>
                  <a:close/>
                </a:path>
                <a:path w="4215765" h="2847340">
                  <a:moveTo>
                    <a:pt x="4110933" y="2557769"/>
                  </a:moveTo>
                  <a:lnTo>
                    <a:pt x="4079400" y="2539810"/>
                  </a:lnTo>
                  <a:lnTo>
                    <a:pt x="4110933" y="2539810"/>
                  </a:lnTo>
                  <a:lnTo>
                    <a:pt x="4110933" y="2557769"/>
                  </a:lnTo>
                  <a:close/>
                </a:path>
                <a:path w="4215765" h="2847340">
                  <a:moveTo>
                    <a:pt x="4110933" y="2607690"/>
                  </a:moveTo>
                  <a:lnTo>
                    <a:pt x="4033313" y="2607690"/>
                  </a:lnTo>
                  <a:lnTo>
                    <a:pt x="4033313" y="2556780"/>
                  </a:lnTo>
                  <a:lnTo>
                    <a:pt x="4064846" y="2575234"/>
                  </a:lnTo>
                  <a:lnTo>
                    <a:pt x="4079400" y="2575234"/>
                  </a:lnTo>
                  <a:lnTo>
                    <a:pt x="4079400" y="2583942"/>
                  </a:lnTo>
                  <a:lnTo>
                    <a:pt x="4110933" y="2601901"/>
                  </a:lnTo>
                  <a:lnTo>
                    <a:pt x="4110933" y="2607690"/>
                  </a:lnTo>
                  <a:close/>
                </a:path>
                <a:path w="4215765" h="2847340">
                  <a:moveTo>
                    <a:pt x="4215235" y="2668298"/>
                  </a:moveTo>
                  <a:lnTo>
                    <a:pt x="4138109" y="2668298"/>
                  </a:lnTo>
                  <a:lnTo>
                    <a:pt x="4138109" y="2617387"/>
                  </a:lnTo>
                  <a:lnTo>
                    <a:pt x="4169643" y="2635841"/>
                  </a:lnTo>
                  <a:lnTo>
                    <a:pt x="4215235" y="2635841"/>
                  </a:lnTo>
                  <a:lnTo>
                    <a:pt x="4215235" y="2668298"/>
                  </a:lnTo>
                  <a:close/>
                </a:path>
                <a:path w="4215765" h="2847340">
                  <a:moveTo>
                    <a:pt x="4195534" y="2846955"/>
                  </a:moveTo>
                  <a:lnTo>
                    <a:pt x="4188323" y="2846138"/>
                  </a:lnTo>
                  <a:lnTo>
                    <a:pt x="4180027" y="2843318"/>
                  </a:lnTo>
                  <a:lnTo>
                    <a:pt x="4170632" y="2838494"/>
                  </a:lnTo>
                  <a:lnTo>
                    <a:pt x="4070687" y="2780805"/>
                  </a:lnTo>
                  <a:lnTo>
                    <a:pt x="4215235" y="2780805"/>
                  </a:lnTo>
                  <a:lnTo>
                    <a:pt x="4215235" y="2813301"/>
                  </a:lnTo>
                  <a:lnTo>
                    <a:pt x="4214717" y="2823360"/>
                  </a:lnTo>
                  <a:lnTo>
                    <a:pt x="4201670" y="2845767"/>
                  </a:lnTo>
                  <a:lnTo>
                    <a:pt x="4195534" y="2846955"/>
                  </a:lnTo>
                  <a:close/>
                </a:path>
              </a:pathLst>
            </a:custGeom>
            <a:solidFill>
              <a:srgbClr val="41b93b"/>
            </a:solidFill>
            <a:ln w="0">
              <a:noFill/>
            </a:ln>
          </p:spPr>
          <p:style>
            <a:lnRef idx="0"/>
            <a:fillRef idx="0"/>
            <a:effectRef idx="0"/>
            <a:fontRef idx="minor"/>
          </p:style>
        </p:sp>
        <p:sp>
          <p:nvSpPr>
            <p:cNvPr id="295" name="object 19"/>
            <p:cNvSpPr/>
            <p:nvPr/>
          </p:nvSpPr>
          <p:spPr>
            <a:xfrm>
              <a:off x="1828080" y="6475680"/>
              <a:ext cx="412560" cy="460800"/>
            </a:xfrm>
            <a:prstGeom prst="rect">
              <a:avLst/>
            </a:prstGeom>
            <a:blipFill rotWithShape="0">
              <a:blip r:embed="rId8"/>
              <a:srcRect/>
              <a:stretch/>
            </a:blipFill>
            <a:ln w="0">
              <a:noFill/>
            </a:ln>
          </p:spPr>
          <p:style>
            <a:lnRef idx="0"/>
            <a:fillRef idx="0"/>
            <a:effectRef idx="0"/>
            <a:fontRef idx="minor"/>
          </p:style>
        </p:sp>
        <p:sp>
          <p:nvSpPr>
            <p:cNvPr id="296" name="object 20"/>
            <p:cNvSpPr/>
            <p:nvPr/>
          </p:nvSpPr>
          <p:spPr>
            <a:xfrm>
              <a:off x="1819080" y="6511320"/>
              <a:ext cx="340560" cy="427680"/>
            </a:xfrm>
            <a:custGeom>
              <a:avLst/>
              <a:gdLst/>
              <a:ahLst/>
              <a:rect l="l" t="t" r="r" b="b"/>
              <a:pathLst>
                <a:path w="461644" h="759460">
                  <a:moveTo>
                    <a:pt x="307064" y="688767"/>
                  </a:moveTo>
                  <a:lnTo>
                    <a:pt x="151824" y="599559"/>
                  </a:lnTo>
                  <a:lnTo>
                    <a:pt x="151824" y="598575"/>
                  </a:lnTo>
                  <a:lnTo>
                    <a:pt x="47076" y="538460"/>
                  </a:lnTo>
                  <a:lnTo>
                    <a:pt x="26479" y="522954"/>
                  </a:lnTo>
                  <a:lnTo>
                    <a:pt x="11767" y="504050"/>
                  </a:lnTo>
                  <a:lnTo>
                    <a:pt x="2941" y="481744"/>
                  </a:lnTo>
                  <a:lnTo>
                    <a:pt x="0" y="456033"/>
                  </a:lnTo>
                  <a:lnTo>
                    <a:pt x="0" y="36627"/>
                  </a:lnTo>
                  <a:lnTo>
                    <a:pt x="18681" y="0"/>
                  </a:lnTo>
                  <a:lnTo>
                    <a:pt x="26687" y="632"/>
                  </a:lnTo>
                  <a:lnTo>
                    <a:pt x="36151" y="3636"/>
                  </a:lnTo>
                  <a:lnTo>
                    <a:pt x="47076" y="9013"/>
                  </a:lnTo>
                  <a:lnTo>
                    <a:pt x="191129" y="92386"/>
                  </a:lnTo>
                  <a:lnTo>
                    <a:pt x="191979" y="92386"/>
                  </a:lnTo>
                  <a:lnTo>
                    <a:pt x="224593" y="111288"/>
                  </a:lnTo>
                  <a:lnTo>
                    <a:pt x="224593" y="112273"/>
                  </a:lnTo>
                  <a:lnTo>
                    <a:pt x="310309" y="161251"/>
                  </a:lnTo>
                  <a:lnTo>
                    <a:pt x="24256" y="161251"/>
                  </a:lnTo>
                  <a:lnTo>
                    <a:pt x="24256" y="360538"/>
                  </a:lnTo>
                  <a:lnTo>
                    <a:pt x="45097" y="372659"/>
                  </a:lnTo>
                  <a:lnTo>
                    <a:pt x="90242" y="372659"/>
                  </a:lnTo>
                  <a:lnTo>
                    <a:pt x="90242" y="398341"/>
                  </a:lnTo>
                  <a:lnTo>
                    <a:pt x="111083" y="410463"/>
                  </a:lnTo>
                  <a:lnTo>
                    <a:pt x="158655" y="410463"/>
                  </a:lnTo>
                  <a:lnTo>
                    <a:pt x="158655" y="437623"/>
                  </a:lnTo>
                  <a:lnTo>
                    <a:pt x="179495" y="449744"/>
                  </a:lnTo>
                  <a:lnTo>
                    <a:pt x="227018" y="449744"/>
                  </a:lnTo>
                  <a:lnTo>
                    <a:pt x="227018" y="477359"/>
                  </a:lnTo>
                  <a:lnTo>
                    <a:pt x="246918" y="489026"/>
                  </a:lnTo>
                  <a:lnTo>
                    <a:pt x="315330" y="489026"/>
                  </a:lnTo>
                  <a:lnTo>
                    <a:pt x="315330" y="528270"/>
                  </a:lnTo>
                  <a:lnTo>
                    <a:pt x="334240" y="539444"/>
                  </a:lnTo>
                  <a:lnTo>
                    <a:pt x="359981" y="539444"/>
                  </a:lnTo>
                  <a:lnTo>
                    <a:pt x="359981" y="553990"/>
                  </a:lnTo>
                  <a:lnTo>
                    <a:pt x="430324" y="594710"/>
                  </a:lnTo>
                  <a:lnTo>
                    <a:pt x="461362" y="594710"/>
                  </a:lnTo>
                  <a:lnTo>
                    <a:pt x="461362" y="688274"/>
                  </a:lnTo>
                  <a:lnTo>
                    <a:pt x="307064" y="688274"/>
                  </a:lnTo>
                  <a:lnTo>
                    <a:pt x="307064" y="688767"/>
                  </a:lnTo>
                  <a:close/>
                </a:path>
                <a:path w="461644" h="759460">
                  <a:moveTo>
                    <a:pt x="191979" y="92386"/>
                  </a:moveTo>
                  <a:lnTo>
                    <a:pt x="191129" y="92386"/>
                  </a:lnTo>
                  <a:lnTo>
                    <a:pt x="191129" y="91894"/>
                  </a:lnTo>
                  <a:lnTo>
                    <a:pt x="191979" y="92386"/>
                  </a:lnTo>
                  <a:close/>
                </a:path>
                <a:path w="461644" h="759460">
                  <a:moveTo>
                    <a:pt x="90242" y="270345"/>
                  </a:moveTo>
                  <a:lnTo>
                    <a:pt x="45097" y="244625"/>
                  </a:lnTo>
                  <a:lnTo>
                    <a:pt x="45097" y="173373"/>
                  </a:lnTo>
                  <a:lnTo>
                    <a:pt x="24256" y="161251"/>
                  </a:lnTo>
                  <a:lnTo>
                    <a:pt x="310309" y="161251"/>
                  </a:lnTo>
                  <a:lnTo>
                    <a:pt x="376469" y="199056"/>
                  </a:lnTo>
                  <a:lnTo>
                    <a:pt x="90242" y="199056"/>
                  </a:lnTo>
                  <a:lnTo>
                    <a:pt x="90242" y="270345"/>
                  </a:lnTo>
                  <a:close/>
                </a:path>
                <a:path w="461644" h="759460">
                  <a:moveTo>
                    <a:pt x="158655" y="410463"/>
                  </a:moveTo>
                  <a:lnTo>
                    <a:pt x="111083" y="410463"/>
                  </a:lnTo>
                  <a:lnTo>
                    <a:pt x="111083" y="211178"/>
                  </a:lnTo>
                  <a:lnTo>
                    <a:pt x="90242" y="199056"/>
                  </a:lnTo>
                  <a:lnTo>
                    <a:pt x="376469" y="199056"/>
                  </a:lnTo>
                  <a:lnTo>
                    <a:pt x="412133" y="219435"/>
                  </a:lnTo>
                  <a:lnTo>
                    <a:pt x="125637" y="219435"/>
                  </a:lnTo>
                  <a:lnTo>
                    <a:pt x="125637" y="257731"/>
                  </a:lnTo>
                  <a:lnTo>
                    <a:pt x="158655" y="276634"/>
                  </a:lnTo>
                  <a:lnTo>
                    <a:pt x="158655" y="410463"/>
                  </a:lnTo>
                  <a:close/>
                </a:path>
                <a:path w="461644" h="759460">
                  <a:moveTo>
                    <a:pt x="227018" y="307658"/>
                  </a:moveTo>
                  <a:lnTo>
                    <a:pt x="212465" y="307658"/>
                  </a:lnTo>
                  <a:lnTo>
                    <a:pt x="212465" y="269361"/>
                  </a:lnTo>
                  <a:lnTo>
                    <a:pt x="125637" y="219435"/>
                  </a:lnTo>
                  <a:lnTo>
                    <a:pt x="412133" y="219435"/>
                  </a:lnTo>
                  <a:lnTo>
                    <a:pt x="413791" y="220382"/>
                  </a:lnTo>
                  <a:lnTo>
                    <a:pt x="434609" y="235909"/>
                  </a:lnTo>
                  <a:lnTo>
                    <a:pt x="449474" y="254820"/>
                  </a:lnTo>
                  <a:lnTo>
                    <a:pt x="458391" y="277119"/>
                  </a:lnTo>
                  <a:lnTo>
                    <a:pt x="458506" y="278111"/>
                  </a:lnTo>
                  <a:lnTo>
                    <a:pt x="227018" y="278111"/>
                  </a:lnTo>
                  <a:lnTo>
                    <a:pt x="227018" y="307658"/>
                  </a:lnTo>
                  <a:close/>
                </a:path>
                <a:path w="461644" h="759460">
                  <a:moveTo>
                    <a:pt x="281372" y="408039"/>
                  </a:moveTo>
                  <a:lnTo>
                    <a:pt x="237216" y="283907"/>
                  </a:lnTo>
                  <a:lnTo>
                    <a:pt x="227018" y="278111"/>
                  </a:lnTo>
                  <a:lnTo>
                    <a:pt x="458506" y="278111"/>
                  </a:lnTo>
                  <a:lnTo>
                    <a:pt x="461362" y="302809"/>
                  </a:lnTo>
                  <a:lnTo>
                    <a:pt x="461362" y="334818"/>
                  </a:lnTo>
                  <a:lnTo>
                    <a:pt x="325033" y="334818"/>
                  </a:lnTo>
                  <a:lnTo>
                    <a:pt x="281372" y="408039"/>
                  </a:lnTo>
                  <a:close/>
                </a:path>
                <a:path w="461644" h="759460">
                  <a:moveTo>
                    <a:pt x="90242" y="372659"/>
                  </a:moveTo>
                  <a:lnTo>
                    <a:pt x="45097" y="372659"/>
                  </a:lnTo>
                  <a:lnTo>
                    <a:pt x="45097" y="283414"/>
                  </a:lnTo>
                  <a:lnTo>
                    <a:pt x="90242" y="309134"/>
                  </a:lnTo>
                  <a:lnTo>
                    <a:pt x="90242" y="372659"/>
                  </a:lnTo>
                  <a:close/>
                </a:path>
                <a:path w="461644" h="759460">
                  <a:moveTo>
                    <a:pt x="227018" y="449744"/>
                  </a:moveTo>
                  <a:lnTo>
                    <a:pt x="179495" y="449744"/>
                  </a:lnTo>
                  <a:lnTo>
                    <a:pt x="179495" y="288756"/>
                  </a:lnTo>
                  <a:lnTo>
                    <a:pt x="212465" y="307658"/>
                  </a:lnTo>
                  <a:lnTo>
                    <a:pt x="227018" y="307658"/>
                  </a:lnTo>
                  <a:lnTo>
                    <a:pt x="227018" y="449744"/>
                  </a:lnTo>
                  <a:close/>
                </a:path>
                <a:path w="461644" h="759460">
                  <a:moveTo>
                    <a:pt x="359981" y="539444"/>
                  </a:moveTo>
                  <a:lnTo>
                    <a:pt x="334240" y="539444"/>
                  </a:lnTo>
                  <a:lnTo>
                    <a:pt x="334240" y="340158"/>
                  </a:lnTo>
                  <a:lnTo>
                    <a:pt x="325033" y="334818"/>
                  </a:lnTo>
                  <a:lnTo>
                    <a:pt x="461362" y="334818"/>
                  </a:lnTo>
                  <a:lnTo>
                    <a:pt x="461362" y="354704"/>
                  </a:lnTo>
                  <a:lnTo>
                    <a:pt x="359981" y="354704"/>
                  </a:lnTo>
                  <a:lnTo>
                    <a:pt x="359981" y="539444"/>
                  </a:lnTo>
                  <a:close/>
                </a:path>
                <a:path w="461644" h="759460">
                  <a:moveTo>
                    <a:pt x="461362" y="594710"/>
                  </a:moveTo>
                  <a:lnTo>
                    <a:pt x="430324" y="594710"/>
                  </a:lnTo>
                  <a:lnTo>
                    <a:pt x="430324" y="556414"/>
                  </a:lnTo>
                  <a:lnTo>
                    <a:pt x="380822" y="527815"/>
                  </a:lnTo>
                  <a:lnTo>
                    <a:pt x="380822" y="366825"/>
                  </a:lnTo>
                  <a:lnTo>
                    <a:pt x="359981" y="354704"/>
                  </a:lnTo>
                  <a:lnTo>
                    <a:pt x="461362" y="354704"/>
                  </a:lnTo>
                  <a:lnTo>
                    <a:pt x="461362" y="594710"/>
                  </a:lnTo>
                  <a:close/>
                </a:path>
                <a:path w="461644" h="759460">
                  <a:moveTo>
                    <a:pt x="315330" y="489026"/>
                  </a:moveTo>
                  <a:lnTo>
                    <a:pt x="246918" y="489026"/>
                  </a:lnTo>
                  <a:lnTo>
                    <a:pt x="246918" y="363417"/>
                  </a:lnTo>
                  <a:lnTo>
                    <a:pt x="281372" y="457510"/>
                  </a:lnTo>
                  <a:lnTo>
                    <a:pt x="315330" y="457510"/>
                  </a:lnTo>
                  <a:lnTo>
                    <a:pt x="315330" y="489026"/>
                  </a:lnTo>
                  <a:close/>
                </a:path>
                <a:path w="461644" h="759460">
                  <a:moveTo>
                    <a:pt x="315330" y="457510"/>
                  </a:moveTo>
                  <a:lnTo>
                    <a:pt x="281372" y="457510"/>
                  </a:lnTo>
                  <a:lnTo>
                    <a:pt x="315330" y="402698"/>
                  </a:lnTo>
                  <a:lnTo>
                    <a:pt x="315330" y="457510"/>
                  </a:lnTo>
                  <a:close/>
                </a:path>
                <a:path w="461644" h="759460">
                  <a:moveTo>
                    <a:pt x="440375" y="759231"/>
                  </a:moveTo>
                  <a:lnTo>
                    <a:pt x="432730" y="758229"/>
                  </a:lnTo>
                  <a:lnTo>
                    <a:pt x="423870" y="755109"/>
                  </a:lnTo>
                  <a:lnTo>
                    <a:pt x="413791" y="749866"/>
                  </a:lnTo>
                  <a:lnTo>
                    <a:pt x="307064" y="688274"/>
                  </a:lnTo>
                  <a:lnTo>
                    <a:pt x="461362" y="688274"/>
                  </a:lnTo>
                  <a:lnTo>
                    <a:pt x="461362" y="723199"/>
                  </a:lnTo>
                  <a:lnTo>
                    <a:pt x="460815" y="733932"/>
                  </a:lnTo>
                  <a:lnTo>
                    <a:pt x="440375" y="759231"/>
                  </a:lnTo>
                  <a:close/>
                </a:path>
              </a:pathLst>
            </a:custGeom>
            <a:solidFill>
              <a:srgbClr val="5eccf5"/>
            </a:solidFill>
            <a:ln w="0">
              <a:noFill/>
            </a:ln>
          </p:spPr>
          <p:style>
            <a:lnRef idx="0"/>
            <a:fillRef idx="0"/>
            <a:effectRef idx="0"/>
            <a:fontRef idx="minor"/>
          </p:style>
        </p:sp>
        <p:sp>
          <p:nvSpPr>
            <p:cNvPr id="297" name="object 21"/>
            <p:cNvSpPr/>
            <p:nvPr/>
          </p:nvSpPr>
          <p:spPr>
            <a:xfrm>
              <a:off x="3237480" y="6491160"/>
              <a:ext cx="385920" cy="431280"/>
            </a:xfrm>
            <a:prstGeom prst="rect">
              <a:avLst/>
            </a:prstGeom>
            <a:blipFill rotWithShape="0">
              <a:blip r:embed="rId9"/>
              <a:srcRect/>
              <a:stretch/>
            </a:blipFill>
            <a:ln w="0">
              <a:noFill/>
            </a:ln>
          </p:spPr>
          <p:style>
            <a:lnRef idx="0"/>
            <a:fillRef idx="0"/>
            <a:effectRef idx="0"/>
            <a:fontRef idx="minor"/>
          </p:style>
        </p:sp>
        <p:sp>
          <p:nvSpPr>
            <p:cNvPr id="298" name="object 22"/>
            <p:cNvSpPr/>
            <p:nvPr/>
          </p:nvSpPr>
          <p:spPr>
            <a:xfrm>
              <a:off x="3229200" y="6524280"/>
              <a:ext cx="318600" cy="400320"/>
            </a:xfrm>
            <a:custGeom>
              <a:avLst/>
              <a:gdLst/>
              <a:ahLst/>
              <a:rect l="l" t="t" r="r" b="b"/>
              <a:pathLst>
                <a:path w="431800" h="710564">
                  <a:moveTo>
                    <a:pt x="287212" y="645004"/>
                  </a:moveTo>
                  <a:lnTo>
                    <a:pt x="142122" y="561101"/>
                  </a:lnTo>
                  <a:lnTo>
                    <a:pt x="142122" y="560153"/>
                  </a:lnTo>
                  <a:lnTo>
                    <a:pt x="44156" y="503901"/>
                  </a:lnTo>
                  <a:lnTo>
                    <a:pt x="11035" y="471780"/>
                  </a:lnTo>
                  <a:lnTo>
                    <a:pt x="91" y="427611"/>
                  </a:lnTo>
                  <a:lnTo>
                    <a:pt x="0" y="34078"/>
                  </a:lnTo>
                  <a:lnTo>
                    <a:pt x="696" y="22224"/>
                  </a:lnTo>
                  <a:lnTo>
                    <a:pt x="2785" y="12855"/>
                  </a:lnTo>
                  <a:lnTo>
                    <a:pt x="6266" y="5973"/>
                  </a:lnTo>
                  <a:lnTo>
                    <a:pt x="11138" y="1577"/>
                  </a:lnTo>
                  <a:lnTo>
                    <a:pt x="17386" y="0"/>
                  </a:lnTo>
                  <a:lnTo>
                    <a:pt x="24976" y="606"/>
                  </a:lnTo>
                  <a:lnTo>
                    <a:pt x="33902" y="3393"/>
                  </a:lnTo>
                  <a:lnTo>
                    <a:pt x="44156" y="8357"/>
                  </a:lnTo>
                  <a:lnTo>
                    <a:pt x="179001" y="86427"/>
                  </a:lnTo>
                  <a:lnTo>
                    <a:pt x="179828" y="86427"/>
                  </a:lnTo>
                  <a:lnTo>
                    <a:pt x="210039" y="104383"/>
                  </a:lnTo>
                  <a:lnTo>
                    <a:pt x="210039" y="104838"/>
                  </a:lnTo>
                  <a:lnTo>
                    <a:pt x="282032" y="146051"/>
                  </a:lnTo>
                  <a:lnTo>
                    <a:pt x="33463" y="146051"/>
                  </a:lnTo>
                  <a:lnTo>
                    <a:pt x="33463" y="393331"/>
                  </a:lnTo>
                  <a:lnTo>
                    <a:pt x="59204" y="408369"/>
                  </a:lnTo>
                  <a:lnTo>
                    <a:pt x="149398" y="408369"/>
                  </a:lnTo>
                  <a:lnTo>
                    <a:pt x="149398" y="460264"/>
                  </a:lnTo>
                  <a:lnTo>
                    <a:pt x="175139" y="474810"/>
                  </a:lnTo>
                  <a:lnTo>
                    <a:pt x="230434" y="474810"/>
                  </a:lnTo>
                  <a:lnTo>
                    <a:pt x="230434" y="506818"/>
                  </a:lnTo>
                  <a:lnTo>
                    <a:pt x="256126" y="521819"/>
                  </a:lnTo>
                  <a:lnTo>
                    <a:pt x="287659" y="521819"/>
                  </a:lnTo>
                  <a:lnTo>
                    <a:pt x="287659" y="539773"/>
                  </a:lnTo>
                  <a:lnTo>
                    <a:pt x="313399" y="554812"/>
                  </a:lnTo>
                  <a:lnTo>
                    <a:pt x="431265" y="554812"/>
                  </a:lnTo>
                  <a:lnTo>
                    <a:pt x="431265" y="644019"/>
                  </a:lnTo>
                  <a:lnTo>
                    <a:pt x="287212" y="644019"/>
                  </a:lnTo>
                  <a:lnTo>
                    <a:pt x="287212" y="645004"/>
                  </a:lnTo>
                  <a:close/>
                </a:path>
                <a:path w="431800" h="710564">
                  <a:moveTo>
                    <a:pt x="179828" y="86427"/>
                  </a:moveTo>
                  <a:lnTo>
                    <a:pt x="179001" y="86427"/>
                  </a:lnTo>
                  <a:lnTo>
                    <a:pt x="179001" y="85936"/>
                  </a:lnTo>
                  <a:lnTo>
                    <a:pt x="179828" y="86427"/>
                  </a:lnTo>
                  <a:close/>
                </a:path>
                <a:path w="431800" h="710564">
                  <a:moveTo>
                    <a:pt x="149398" y="333404"/>
                  </a:moveTo>
                  <a:lnTo>
                    <a:pt x="108852" y="333404"/>
                  </a:lnTo>
                  <a:lnTo>
                    <a:pt x="114993" y="330791"/>
                  </a:lnTo>
                  <a:lnTo>
                    <a:pt x="120446" y="328858"/>
                  </a:lnTo>
                  <a:lnTo>
                    <a:pt x="124841" y="324162"/>
                  </a:lnTo>
                  <a:lnTo>
                    <a:pt x="133903" y="277456"/>
                  </a:lnTo>
                  <a:lnTo>
                    <a:pt x="132699" y="255396"/>
                  </a:lnTo>
                  <a:lnTo>
                    <a:pt x="123253" y="217913"/>
                  </a:lnTo>
                  <a:lnTo>
                    <a:pt x="101158" y="185661"/>
                  </a:lnTo>
                  <a:lnTo>
                    <a:pt x="33463" y="146051"/>
                  </a:lnTo>
                  <a:lnTo>
                    <a:pt x="282032" y="146051"/>
                  </a:lnTo>
                  <a:lnTo>
                    <a:pt x="387109" y="206204"/>
                  </a:lnTo>
                  <a:lnTo>
                    <a:pt x="395419" y="212491"/>
                  </a:lnTo>
                  <a:lnTo>
                    <a:pt x="149398" y="212491"/>
                  </a:lnTo>
                  <a:lnTo>
                    <a:pt x="149398" y="333404"/>
                  </a:lnTo>
                  <a:close/>
                </a:path>
                <a:path w="431800" h="710564">
                  <a:moveTo>
                    <a:pt x="98315" y="282796"/>
                  </a:moveTo>
                  <a:lnTo>
                    <a:pt x="95734" y="282494"/>
                  </a:lnTo>
                  <a:lnTo>
                    <a:pt x="93163" y="280865"/>
                  </a:lnTo>
                  <a:lnTo>
                    <a:pt x="59204" y="261470"/>
                  </a:lnTo>
                  <a:lnTo>
                    <a:pt x="59204" y="208628"/>
                  </a:lnTo>
                  <a:lnTo>
                    <a:pt x="93163" y="228023"/>
                  </a:lnTo>
                  <a:lnTo>
                    <a:pt x="108658" y="269387"/>
                  </a:lnTo>
                  <a:lnTo>
                    <a:pt x="107862" y="274236"/>
                  </a:lnTo>
                  <a:lnTo>
                    <a:pt x="106232" y="277456"/>
                  </a:lnTo>
                  <a:lnTo>
                    <a:pt x="104942" y="279728"/>
                  </a:lnTo>
                  <a:lnTo>
                    <a:pt x="103166" y="281168"/>
                  </a:lnTo>
                  <a:lnTo>
                    <a:pt x="100886" y="281812"/>
                  </a:lnTo>
                  <a:lnTo>
                    <a:pt x="98315" y="282796"/>
                  </a:lnTo>
                  <a:close/>
                </a:path>
                <a:path w="431800" h="710564">
                  <a:moveTo>
                    <a:pt x="230434" y="347269"/>
                  </a:moveTo>
                  <a:lnTo>
                    <a:pt x="175139" y="315298"/>
                  </a:lnTo>
                  <a:lnTo>
                    <a:pt x="175139" y="227037"/>
                  </a:lnTo>
                  <a:lnTo>
                    <a:pt x="149398" y="212491"/>
                  </a:lnTo>
                  <a:lnTo>
                    <a:pt x="395419" y="212491"/>
                  </a:lnTo>
                  <a:lnTo>
                    <a:pt x="406436" y="220827"/>
                  </a:lnTo>
                  <a:lnTo>
                    <a:pt x="420234" y="238553"/>
                  </a:lnTo>
                  <a:lnTo>
                    <a:pt x="428377" y="259046"/>
                  </a:lnTo>
                  <a:lnTo>
                    <a:pt x="230434" y="259046"/>
                  </a:lnTo>
                  <a:lnTo>
                    <a:pt x="230434" y="347269"/>
                  </a:lnTo>
                  <a:close/>
                </a:path>
                <a:path w="431800" h="710564">
                  <a:moveTo>
                    <a:pt x="287659" y="521819"/>
                  </a:moveTo>
                  <a:lnTo>
                    <a:pt x="256126" y="521819"/>
                  </a:lnTo>
                  <a:lnTo>
                    <a:pt x="256126" y="274084"/>
                  </a:lnTo>
                  <a:lnTo>
                    <a:pt x="230434" y="259046"/>
                  </a:lnTo>
                  <a:lnTo>
                    <a:pt x="428377" y="259046"/>
                  </a:lnTo>
                  <a:lnTo>
                    <a:pt x="428508" y="259376"/>
                  </a:lnTo>
                  <a:lnTo>
                    <a:pt x="431208" y="282796"/>
                  </a:lnTo>
                  <a:lnTo>
                    <a:pt x="431265" y="292494"/>
                  </a:lnTo>
                  <a:lnTo>
                    <a:pt x="287659" y="292494"/>
                  </a:lnTo>
                  <a:lnTo>
                    <a:pt x="287659" y="521819"/>
                  </a:lnTo>
                  <a:close/>
                </a:path>
                <a:path w="431800" h="710564">
                  <a:moveTo>
                    <a:pt x="431265" y="479810"/>
                  </a:moveTo>
                  <a:lnTo>
                    <a:pt x="363008" y="479810"/>
                  </a:lnTo>
                  <a:lnTo>
                    <a:pt x="369189" y="477234"/>
                  </a:lnTo>
                  <a:lnTo>
                    <a:pt x="374680" y="475302"/>
                  </a:lnTo>
                  <a:lnTo>
                    <a:pt x="379037" y="470757"/>
                  </a:lnTo>
                  <a:lnTo>
                    <a:pt x="387951" y="429240"/>
                  </a:lnTo>
                  <a:lnTo>
                    <a:pt x="388073" y="423899"/>
                  </a:lnTo>
                  <a:lnTo>
                    <a:pt x="386919" y="402382"/>
                  </a:lnTo>
                  <a:lnTo>
                    <a:pt x="377469" y="364555"/>
                  </a:lnTo>
                  <a:lnTo>
                    <a:pt x="354892" y="332104"/>
                  </a:lnTo>
                  <a:lnTo>
                    <a:pt x="287659" y="292494"/>
                  </a:lnTo>
                  <a:lnTo>
                    <a:pt x="431265" y="292494"/>
                  </a:lnTo>
                  <a:lnTo>
                    <a:pt x="431265" y="479810"/>
                  </a:lnTo>
                  <a:close/>
                </a:path>
                <a:path w="431800" h="710564">
                  <a:moveTo>
                    <a:pt x="149398" y="408369"/>
                  </a:moveTo>
                  <a:lnTo>
                    <a:pt x="59204" y="408369"/>
                  </a:lnTo>
                  <a:lnTo>
                    <a:pt x="59204" y="308025"/>
                  </a:lnTo>
                  <a:lnTo>
                    <a:pt x="102710" y="332912"/>
                  </a:lnTo>
                  <a:lnTo>
                    <a:pt x="108852" y="333404"/>
                  </a:lnTo>
                  <a:lnTo>
                    <a:pt x="149398" y="333404"/>
                  </a:lnTo>
                  <a:lnTo>
                    <a:pt x="149398" y="408369"/>
                  </a:lnTo>
                  <a:close/>
                </a:path>
                <a:path w="431800" h="710564">
                  <a:moveTo>
                    <a:pt x="352549" y="429240"/>
                  </a:moveTo>
                  <a:lnTo>
                    <a:pt x="349929" y="428899"/>
                  </a:lnTo>
                  <a:lnTo>
                    <a:pt x="347358" y="427271"/>
                  </a:lnTo>
                  <a:lnTo>
                    <a:pt x="313399" y="407876"/>
                  </a:lnTo>
                  <a:lnTo>
                    <a:pt x="313399" y="355034"/>
                  </a:lnTo>
                  <a:lnTo>
                    <a:pt x="347358" y="374429"/>
                  </a:lnTo>
                  <a:lnTo>
                    <a:pt x="362853" y="416286"/>
                  </a:lnTo>
                  <a:lnTo>
                    <a:pt x="362057" y="420982"/>
                  </a:lnTo>
                  <a:lnTo>
                    <a:pt x="360427" y="423899"/>
                  </a:lnTo>
                  <a:lnTo>
                    <a:pt x="358797" y="426172"/>
                  </a:lnTo>
                  <a:lnTo>
                    <a:pt x="357061" y="427611"/>
                  </a:lnTo>
                  <a:lnTo>
                    <a:pt x="355130" y="428255"/>
                  </a:lnTo>
                  <a:lnTo>
                    <a:pt x="352549" y="429240"/>
                  </a:lnTo>
                  <a:close/>
                </a:path>
                <a:path w="431800" h="710564">
                  <a:moveTo>
                    <a:pt x="230434" y="474810"/>
                  </a:moveTo>
                  <a:lnTo>
                    <a:pt x="175139" y="474810"/>
                  </a:lnTo>
                  <a:lnTo>
                    <a:pt x="175139" y="363784"/>
                  </a:lnTo>
                  <a:lnTo>
                    <a:pt x="230434" y="395755"/>
                  </a:lnTo>
                  <a:lnTo>
                    <a:pt x="230434" y="474810"/>
                  </a:lnTo>
                  <a:close/>
                </a:path>
                <a:path w="431800" h="710564">
                  <a:moveTo>
                    <a:pt x="431265" y="554812"/>
                  </a:moveTo>
                  <a:lnTo>
                    <a:pt x="313399" y="554812"/>
                  </a:lnTo>
                  <a:lnTo>
                    <a:pt x="313399" y="454431"/>
                  </a:lnTo>
                  <a:lnTo>
                    <a:pt x="350279" y="475757"/>
                  </a:lnTo>
                  <a:lnTo>
                    <a:pt x="356721" y="479318"/>
                  </a:lnTo>
                  <a:lnTo>
                    <a:pt x="363008" y="479810"/>
                  </a:lnTo>
                  <a:lnTo>
                    <a:pt x="431265" y="479810"/>
                  </a:lnTo>
                  <a:lnTo>
                    <a:pt x="431265" y="554812"/>
                  </a:lnTo>
                  <a:close/>
                </a:path>
                <a:path w="431800" h="710564">
                  <a:moveTo>
                    <a:pt x="411779" y="710441"/>
                  </a:moveTo>
                  <a:lnTo>
                    <a:pt x="404708" y="709471"/>
                  </a:lnTo>
                  <a:lnTo>
                    <a:pt x="396481" y="706559"/>
                  </a:lnTo>
                  <a:lnTo>
                    <a:pt x="387109" y="701711"/>
                  </a:lnTo>
                  <a:lnTo>
                    <a:pt x="287212" y="644019"/>
                  </a:lnTo>
                  <a:lnTo>
                    <a:pt x="431265" y="644019"/>
                  </a:lnTo>
                  <a:lnTo>
                    <a:pt x="431265" y="676975"/>
                  </a:lnTo>
                  <a:lnTo>
                    <a:pt x="430782" y="686833"/>
                  </a:lnTo>
                  <a:lnTo>
                    <a:pt x="417701" y="709475"/>
                  </a:lnTo>
                  <a:lnTo>
                    <a:pt x="411779" y="710441"/>
                  </a:lnTo>
                  <a:close/>
                </a:path>
              </a:pathLst>
            </a:custGeom>
            <a:solidFill>
              <a:srgbClr val="ef2a9e"/>
            </a:solidFill>
            <a:ln w="0">
              <a:noFill/>
            </a:ln>
          </p:spPr>
          <p:style>
            <a:lnRef idx="0"/>
            <a:fillRef idx="0"/>
            <a:effectRef idx="0"/>
            <a:fontRef idx="minor"/>
          </p:style>
        </p:sp>
        <p:sp>
          <p:nvSpPr>
            <p:cNvPr id="299" name="object 23"/>
            <p:cNvSpPr/>
            <p:nvPr/>
          </p:nvSpPr>
          <p:spPr>
            <a:xfrm>
              <a:off x="4032720" y="7791120"/>
              <a:ext cx="385920" cy="431280"/>
            </a:xfrm>
            <a:prstGeom prst="rect">
              <a:avLst/>
            </a:prstGeom>
            <a:blipFill rotWithShape="0">
              <a:blip r:embed="rId10"/>
              <a:srcRect/>
              <a:stretch/>
            </a:blipFill>
            <a:ln w="0">
              <a:noFill/>
            </a:ln>
          </p:spPr>
          <p:style>
            <a:lnRef idx="0"/>
            <a:fillRef idx="0"/>
            <a:effectRef idx="0"/>
            <a:fontRef idx="minor"/>
          </p:style>
        </p:sp>
        <p:sp>
          <p:nvSpPr>
            <p:cNvPr id="300" name="object 24"/>
            <p:cNvSpPr/>
            <p:nvPr/>
          </p:nvSpPr>
          <p:spPr>
            <a:xfrm>
              <a:off x="1030680" y="6741360"/>
              <a:ext cx="3317040" cy="1023840"/>
            </a:xfrm>
            <a:custGeom>
              <a:avLst/>
              <a:gdLst/>
              <a:ahLst/>
              <a:rect l="l" t="t" r="r" b="b"/>
              <a:pathLst>
                <a:path w="4490720" h="1816734">
                  <a:moveTo>
                    <a:pt x="204737" y="1768417"/>
                  </a:moveTo>
                  <a:lnTo>
                    <a:pt x="101383" y="1708798"/>
                  </a:lnTo>
                  <a:lnTo>
                    <a:pt x="101383" y="1708303"/>
                  </a:lnTo>
                  <a:lnTo>
                    <a:pt x="31533" y="1668079"/>
                  </a:lnTo>
                  <a:lnTo>
                    <a:pt x="17732" y="1657744"/>
                  </a:lnTo>
                  <a:lnTo>
                    <a:pt x="7878" y="1645157"/>
                  </a:lnTo>
                  <a:lnTo>
                    <a:pt x="1969" y="1630327"/>
                  </a:lnTo>
                  <a:lnTo>
                    <a:pt x="0" y="1613261"/>
                  </a:lnTo>
                  <a:lnTo>
                    <a:pt x="0" y="1320908"/>
                  </a:lnTo>
                  <a:lnTo>
                    <a:pt x="2728" y="1313141"/>
                  </a:lnTo>
                  <a:lnTo>
                    <a:pt x="8262" y="1310222"/>
                  </a:lnTo>
                  <a:lnTo>
                    <a:pt x="13416" y="1307652"/>
                  </a:lnTo>
                  <a:lnTo>
                    <a:pt x="21186" y="1309281"/>
                  </a:lnTo>
                  <a:lnTo>
                    <a:pt x="31533" y="1315071"/>
                  </a:lnTo>
                  <a:lnTo>
                    <a:pt x="127572" y="1370830"/>
                  </a:lnTo>
                  <a:lnTo>
                    <a:pt x="128334" y="1370830"/>
                  </a:lnTo>
                  <a:lnTo>
                    <a:pt x="149895" y="1383446"/>
                  </a:lnTo>
                  <a:lnTo>
                    <a:pt x="149895" y="1383940"/>
                  </a:lnTo>
                  <a:lnTo>
                    <a:pt x="276027" y="1456175"/>
                  </a:lnTo>
                  <a:lnTo>
                    <a:pt x="289829" y="1466525"/>
                  </a:lnTo>
                  <a:lnTo>
                    <a:pt x="299682" y="1479107"/>
                  </a:lnTo>
                  <a:lnTo>
                    <a:pt x="305592" y="1493924"/>
                  </a:lnTo>
                  <a:lnTo>
                    <a:pt x="307561" y="1510984"/>
                  </a:lnTo>
                  <a:lnTo>
                    <a:pt x="307561" y="1767961"/>
                  </a:lnTo>
                  <a:lnTo>
                    <a:pt x="204737" y="1767961"/>
                  </a:lnTo>
                  <a:lnTo>
                    <a:pt x="204737" y="1768417"/>
                  </a:lnTo>
                  <a:close/>
                </a:path>
                <a:path w="4490720" h="1816734">
                  <a:moveTo>
                    <a:pt x="128334" y="1370830"/>
                  </a:moveTo>
                  <a:lnTo>
                    <a:pt x="127572" y="1370830"/>
                  </a:lnTo>
                  <a:lnTo>
                    <a:pt x="127572" y="1370384"/>
                  </a:lnTo>
                  <a:lnTo>
                    <a:pt x="128334" y="1370830"/>
                  </a:lnTo>
                  <a:close/>
                </a:path>
                <a:path w="4490720" h="1816734">
                  <a:moveTo>
                    <a:pt x="292704" y="1816447"/>
                  </a:moveTo>
                  <a:lnTo>
                    <a:pt x="285427" y="1814673"/>
                  </a:lnTo>
                  <a:lnTo>
                    <a:pt x="204737" y="1767961"/>
                  </a:lnTo>
                  <a:lnTo>
                    <a:pt x="307561" y="1767961"/>
                  </a:lnTo>
                  <a:lnTo>
                    <a:pt x="307561" y="1801562"/>
                  </a:lnTo>
                  <a:lnTo>
                    <a:pt x="305628" y="1808689"/>
                  </a:lnTo>
                  <a:lnTo>
                    <a:pt x="300777" y="1813538"/>
                  </a:lnTo>
                  <a:lnTo>
                    <a:pt x="299488" y="1814178"/>
                  </a:lnTo>
                  <a:lnTo>
                    <a:pt x="297858" y="1814479"/>
                  </a:lnTo>
                  <a:lnTo>
                    <a:pt x="292704" y="1816447"/>
                  </a:lnTo>
                  <a:close/>
                </a:path>
                <a:path w="4490720" h="1816734">
                  <a:moveTo>
                    <a:pt x="1016490" y="1321704"/>
                  </a:moveTo>
                  <a:lnTo>
                    <a:pt x="1011784" y="1320608"/>
                  </a:lnTo>
                  <a:lnTo>
                    <a:pt x="896040" y="1254007"/>
                  </a:lnTo>
                  <a:lnTo>
                    <a:pt x="896040" y="1253522"/>
                  </a:lnTo>
                  <a:lnTo>
                    <a:pt x="851885" y="1228290"/>
                  </a:lnTo>
                  <a:lnTo>
                    <a:pt x="843180" y="1221775"/>
                  </a:lnTo>
                  <a:lnTo>
                    <a:pt x="836962" y="1213873"/>
                  </a:lnTo>
                  <a:lnTo>
                    <a:pt x="833231" y="1204570"/>
                  </a:lnTo>
                  <a:lnTo>
                    <a:pt x="831988" y="1193855"/>
                  </a:lnTo>
                  <a:lnTo>
                    <a:pt x="831988" y="1009607"/>
                  </a:lnTo>
                  <a:lnTo>
                    <a:pt x="833769" y="1004759"/>
                  </a:lnTo>
                  <a:lnTo>
                    <a:pt x="837332" y="1002829"/>
                  </a:lnTo>
                  <a:lnTo>
                    <a:pt x="840553" y="1001239"/>
                  </a:lnTo>
                  <a:lnTo>
                    <a:pt x="845404" y="1002189"/>
                  </a:lnTo>
                  <a:lnTo>
                    <a:pt x="851885" y="1005748"/>
                  </a:lnTo>
                  <a:lnTo>
                    <a:pt x="912526" y="1041124"/>
                  </a:lnTo>
                  <a:lnTo>
                    <a:pt x="913305" y="1041124"/>
                  </a:lnTo>
                  <a:lnTo>
                    <a:pt x="926587" y="1048891"/>
                  </a:lnTo>
                  <a:lnTo>
                    <a:pt x="926587" y="1049386"/>
                  </a:lnTo>
                  <a:lnTo>
                    <a:pt x="1005643" y="1094458"/>
                  </a:lnTo>
                  <a:lnTo>
                    <a:pt x="1014352" y="1101008"/>
                  </a:lnTo>
                  <a:lnTo>
                    <a:pt x="1020570" y="1109010"/>
                  </a:lnTo>
                  <a:lnTo>
                    <a:pt x="1024300" y="1118469"/>
                  </a:lnTo>
                  <a:lnTo>
                    <a:pt x="1025542" y="1129388"/>
                  </a:lnTo>
                  <a:lnTo>
                    <a:pt x="1025542" y="1312346"/>
                  </a:lnTo>
                  <a:lnTo>
                    <a:pt x="1024407" y="1316855"/>
                  </a:lnTo>
                  <a:lnTo>
                    <a:pt x="1022176" y="1319473"/>
                  </a:lnTo>
                  <a:lnTo>
                    <a:pt x="1020691" y="1320113"/>
                  </a:lnTo>
                  <a:lnTo>
                    <a:pt x="1019750" y="1320414"/>
                  </a:lnTo>
                  <a:lnTo>
                    <a:pt x="1016490" y="1321704"/>
                  </a:lnTo>
                  <a:close/>
                </a:path>
                <a:path w="4490720" h="1816734">
                  <a:moveTo>
                    <a:pt x="913305" y="1041124"/>
                  </a:moveTo>
                  <a:lnTo>
                    <a:pt x="912526" y="1041124"/>
                  </a:lnTo>
                  <a:lnTo>
                    <a:pt x="912526" y="1040668"/>
                  </a:lnTo>
                  <a:lnTo>
                    <a:pt x="913305" y="1041124"/>
                  </a:lnTo>
                  <a:close/>
                </a:path>
                <a:path w="4490720" h="1816734">
                  <a:moveTo>
                    <a:pt x="4387454" y="1682625"/>
                  </a:moveTo>
                  <a:lnTo>
                    <a:pt x="4284142" y="1622958"/>
                  </a:lnTo>
                  <a:lnTo>
                    <a:pt x="4284142" y="1622502"/>
                  </a:lnTo>
                  <a:lnTo>
                    <a:pt x="4214293" y="1582239"/>
                  </a:lnTo>
                  <a:lnTo>
                    <a:pt x="4200492" y="1571916"/>
                  </a:lnTo>
                  <a:lnTo>
                    <a:pt x="4190639" y="1559345"/>
                  </a:lnTo>
                  <a:lnTo>
                    <a:pt x="4184729" y="1544530"/>
                  </a:lnTo>
                  <a:lnTo>
                    <a:pt x="4182760" y="1527469"/>
                  </a:lnTo>
                  <a:lnTo>
                    <a:pt x="4182760" y="1235068"/>
                  </a:lnTo>
                  <a:lnTo>
                    <a:pt x="4185487" y="1227349"/>
                  </a:lnTo>
                  <a:lnTo>
                    <a:pt x="4190978" y="1224430"/>
                  </a:lnTo>
                  <a:lnTo>
                    <a:pt x="4196130" y="1221851"/>
                  </a:lnTo>
                  <a:lnTo>
                    <a:pt x="4203902" y="1223441"/>
                  </a:lnTo>
                  <a:lnTo>
                    <a:pt x="4214293" y="1229279"/>
                  </a:lnTo>
                  <a:lnTo>
                    <a:pt x="4310329" y="1285038"/>
                  </a:lnTo>
                  <a:lnTo>
                    <a:pt x="4311171" y="1285038"/>
                  </a:lnTo>
                  <a:lnTo>
                    <a:pt x="4332654" y="1297654"/>
                  </a:lnTo>
                  <a:lnTo>
                    <a:pt x="4332654" y="1298100"/>
                  </a:lnTo>
                  <a:lnTo>
                    <a:pt x="4458786" y="1370384"/>
                  </a:lnTo>
                  <a:lnTo>
                    <a:pt x="4472587" y="1380707"/>
                  </a:lnTo>
                  <a:lnTo>
                    <a:pt x="4482441" y="1393278"/>
                  </a:lnTo>
                  <a:lnTo>
                    <a:pt x="4488350" y="1408093"/>
                  </a:lnTo>
                  <a:lnTo>
                    <a:pt x="4490319" y="1425154"/>
                  </a:lnTo>
                  <a:lnTo>
                    <a:pt x="4490319" y="1682131"/>
                  </a:lnTo>
                  <a:lnTo>
                    <a:pt x="4387454" y="1682131"/>
                  </a:lnTo>
                  <a:lnTo>
                    <a:pt x="4387454" y="1682625"/>
                  </a:lnTo>
                  <a:close/>
                </a:path>
                <a:path w="4490720" h="1816734">
                  <a:moveTo>
                    <a:pt x="4311171" y="1285038"/>
                  </a:moveTo>
                  <a:lnTo>
                    <a:pt x="4310329" y="1285038"/>
                  </a:lnTo>
                  <a:lnTo>
                    <a:pt x="4310329" y="1284544"/>
                  </a:lnTo>
                  <a:lnTo>
                    <a:pt x="4311171" y="1285038"/>
                  </a:lnTo>
                  <a:close/>
                </a:path>
                <a:path w="4490720" h="1816734">
                  <a:moveTo>
                    <a:pt x="4475426" y="1730617"/>
                  </a:moveTo>
                  <a:lnTo>
                    <a:pt x="4468149" y="1728833"/>
                  </a:lnTo>
                  <a:lnTo>
                    <a:pt x="4387454" y="1682131"/>
                  </a:lnTo>
                  <a:lnTo>
                    <a:pt x="4490319" y="1682131"/>
                  </a:lnTo>
                  <a:lnTo>
                    <a:pt x="4490319" y="1715770"/>
                  </a:lnTo>
                  <a:lnTo>
                    <a:pt x="4488389" y="1722849"/>
                  </a:lnTo>
                  <a:lnTo>
                    <a:pt x="4483537" y="1727698"/>
                  </a:lnTo>
                  <a:lnTo>
                    <a:pt x="4482247" y="1728348"/>
                  </a:lnTo>
                  <a:lnTo>
                    <a:pt x="4480617" y="1728687"/>
                  </a:lnTo>
                  <a:lnTo>
                    <a:pt x="4475426" y="1730617"/>
                  </a:lnTo>
                  <a:close/>
                </a:path>
                <a:path w="4490720" h="1816734">
                  <a:moveTo>
                    <a:pt x="3779758" y="320463"/>
                  </a:moveTo>
                  <a:lnTo>
                    <a:pt x="3775101" y="319365"/>
                  </a:lnTo>
                  <a:lnTo>
                    <a:pt x="3659272" y="252772"/>
                  </a:lnTo>
                  <a:lnTo>
                    <a:pt x="3659272" y="252279"/>
                  </a:lnTo>
                  <a:lnTo>
                    <a:pt x="3615165" y="227052"/>
                  </a:lnTo>
                  <a:lnTo>
                    <a:pt x="3606440" y="220537"/>
                  </a:lnTo>
                  <a:lnTo>
                    <a:pt x="3600223" y="212633"/>
                  </a:lnTo>
                  <a:lnTo>
                    <a:pt x="3596502" y="203331"/>
                  </a:lnTo>
                  <a:lnTo>
                    <a:pt x="3595265" y="192619"/>
                  </a:lnTo>
                  <a:lnTo>
                    <a:pt x="3595265" y="8371"/>
                  </a:lnTo>
                  <a:lnTo>
                    <a:pt x="3597002" y="3523"/>
                  </a:lnTo>
                  <a:lnTo>
                    <a:pt x="3600611" y="1591"/>
                  </a:lnTo>
                  <a:lnTo>
                    <a:pt x="3603832" y="0"/>
                  </a:lnTo>
                  <a:lnTo>
                    <a:pt x="3608684" y="947"/>
                  </a:lnTo>
                  <a:lnTo>
                    <a:pt x="3615165" y="4507"/>
                  </a:lnTo>
                  <a:lnTo>
                    <a:pt x="3675805" y="39887"/>
                  </a:lnTo>
                  <a:lnTo>
                    <a:pt x="3676583" y="39887"/>
                  </a:lnTo>
                  <a:lnTo>
                    <a:pt x="3689864" y="47653"/>
                  </a:lnTo>
                  <a:lnTo>
                    <a:pt x="3689864" y="48144"/>
                  </a:lnTo>
                  <a:lnTo>
                    <a:pt x="3768920" y="93222"/>
                  </a:lnTo>
                  <a:lnTo>
                    <a:pt x="3777625" y="99771"/>
                  </a:lnTo>
                  <a:lnTo>
                    <a:pt x="3783844" y="107773"/>
                  </a:lnTo>
                  <a:lnTo>
                    <a:pt x="3787576" y="117230"/>
                  </a:lnTo>
                  <a:lnTo>
                    <a:pt x="3788820" y="128147"/>
                  </a:lnTo>
                  <a:lnTo>
                    <a:pt x="3788820" y="311106"/>
                  </a:lnTo>
                  <a:lnTo>
                    <a:pt x="3782979" y="319175"/>
                  </a:lnTo>
                  <a:lnTo>
                    <a:pt x="3779758" y="320463"/>
                  </a:lnTo>
                  <a:close/>
                </a:path>
                <a:path w="4490720" h="1816734">
                  <a:moveTo>
                    <a:pt x="3676583" y="39887"/>
                  </a:moveTo>
                  <a:lnTo>
                    <a:pt x="3675805" y="39887"/>
                  </a:lnTo>
                  <a:lnTo>
                    <a:pt x="3675805" y="39432"/>
                  </a:lnTo>
                  <a:lnTo>
                    <a:pt x="3676583" y="39887"/>
                  </a:lnTo>
                  <a:close/>
                </a:path>
              </a:pathLst>
            </a:custGeom>
            <a:solidFill>
              <a:srgbClr val="456ebe"/>
            </a:solidFill>
            <a:ln w="0">
              <a:noFill/>
            </a:ln>
          </p:spPr>
          <p:style>
            <a:lnRef idx="0"/>
            <a:fillRef idx="0"/>
            <a:effectRef idx="0"/>
            <a:fontRef idx="minor"/>
          </p:style>
        </p:sp>
        <p:sp>
          <p:nvSpPr>
            <p:cNvPr id="301" name="object 25"/>
            <p:cNvSpPr/>
            <p:nvPr/>
          </p:nvSpPr>
          <p:spPr>
            <a:xfrm>
              <a:off x="1694520" y="6508800"/>
              <a:ext cx="2026440" cy="902880"/>
            </a:xfrm>
            <a:custGeom>
              <a:avLst/>
              <a:gdLst/>
              <a:ahLst/>
              <a:rect l="l" t="t" r="r" b="b"/>
              <a:pathLst>
                <a:path w="2743835" h="1602104">
                  <a:moveTo>
                    <a:pt x="461553" y="1157837"/>
                  </a:moveTo>
                  <a:lnTo>
                    <a:pt x="457157" y="1156887"/>
                  </a:lnTo>
                  <a:lnTo>
                    <a:pt x="451656" y="1153629"/>
                  </a:lnTo>
                  <a:lnTo>
                    <a:pt x="304683" y="1068778"/>
                  </a:lnTo>
                  <a:lnTo>
                    <a:pt x="296403" y="1062545"/>
                  </a:lnTo>
                  <a:lnTo>
                    <a:pt x="290494" y="1054975"/>
                  </a:lnTo>
                  <a:lnTo>
                    <a:pt x="286952" y="1046069"/>
                  </a:lnTo>
                  <a:lnTo>
                    <a:pt x="285773" y="1035827"/>
                  </a:lnTo>
                  <a:lnTo>
                    <a:pt x="285773" y="860630"/>
                  </a:lnTo>
                  <a:lnTo>
                    <a:pt x="287364" y="855932"/>
                  </a:lnTo>
                  <a:lnTo>
                    <a:pt x="290624" y="854001"/>
                  </a:lnTo>
                  <a:lnTo>
                    <a:pt x="293845" y="852371"/>
                  </a:lnTo>
                  <a:lnTo>
                    <a:pt x="298541" y="853357"/>
                  </a:lnTo>
                  <a:lnTo>
                    <a:pt x="451656" y="941773"/>
                  </a:lnTo>
                  <a:lnTo>
                    <a:pt x="470566" y="974724"/>
                  </a:lnTo>
                  <a:lnTo>
                    <a:pt x="470566" y="1148974"/>
                  </a:lnTo>
                  <a:lnTo>
                    <a:pt x="469285" y="1153328"/>
                  </a:lnTo>
                  <a:lnTo>
                    <a:pt x="466705" y="1155559"/>
                  </a:lnTo>
                  <a:lnTo>
                    <a:pt x="466404" y="1156247"/>
                  </a:lnTo>
                  <a:lnTo>
                    <a:pt x="465715" y="1156548"/>
                  </a:lnTo>
                  <a:lnTo>
                    <a:pt x="464774" y="1156548"/>
                  </a:lnTo>
                  <a:lnTo>
                    <a:pt x="461553" y="1157837"/>
                  </a:lnTo>
                  <a:close/>
                </a:path>
                <a:path w="2743835" h="1602104">
                  <a:moveTo>
                    <a:pt x="407995" y="1555570"/>
                  </a:moveTo>
                  <a:lnTo>
                    <a:pt x="308544" y="1498376"/>
                  </a:lnTo>
                  <a:lnTo>
                    <a:pt x="308544" y="1497881"/>
                  </a:lnTo>
                  <a:lnTo>
                    <a:pt x="241617" y="1459587"/>
                  </a:lnTo>
                  <a:lnTo>
                    <a:pt x="228453" y="1449552"/>
                  </a:lnTo>
                  <a:lnTo>
                    <a:pt x="219047" y="1437399"/>
                  </a:lnTo>
                  <a:lnTo>
                    <a:pt x="213402" y="1423130"/>
                  </a:lnTo>
                  <a:lnTo>
                    <a:pt x="211520" y="1406746"/>
                  </a:lnTo>
                  <a:lnTo>
                    <a:pt x="211520" y="1126166"/>
                  </a:lnTo>
                  <a:lnTo>
                    <a:pt x="214139" y="1118748"/>
                  </a:lnTo>
                  <a:lnTo>
                    <a:pt x="219291" y="1115829"/>
                  </a:lnTo>
                  <a:lnTo>
                    <a:pt x="224142" y="1113250"/>
                  </a:lnTo>
                  <a:lnTo>
                    <a:pt x="231575" y="1114840"/>
                  </a:lnTo>
                  <a:lnTo>
                    <a:pt x="333790" y="1174012"/>
                  </a:lnTo>
                  <a:lnTo>
                    <a:pt x="334627" y="1174012"/>
                  </a:lnTo>
                  <a:lnTo>
                    <a:pt x="355126" y="1186134"/>
                  </a:lnTo>
                  <a:lnTo>
                    <a:pt x="355126" y="1186629"/>
                  </a:lnTo>
                  <a:lnTo>
                    <a:pt x="476407" y="1255944"/>
                  </a:lnTo>
                  <a:lnTo>
                    <a:pt x="489566" y="1265979"/>
                  </a:lnTo>
                  <a:lnTo>
                    <a:pt x="498973" y="1278132"/>
                  </a:lnTo>
                  <a:lnTo>
                    <a:pt x="504620" y="1292401"/>
                  </a:lnTo>
                  <a:lnTo>
                    <a:pt x="506504" y="1308785"/>
                  </a:lnTo>
                  <a:lnTo>
                    <a:pt x="506504" y="1555114"/>
                  </a:lnTo>
                  <a:lnTo>
                    <a:pt x="407995" y="1555114"/>
                  </a:lnTo>
                  <a:lnTo>
                    <a:pt x="407995" y="1555570"/>
                  </a:lnTo>
                  <a:close/>
                </a:path>
                <a:path w="2743835" h="1602104">
                  <a:moveTo>
                    <a:pt x="334627" y="1174012"/>
                  </a:moveTo>
                  <a:lnTo>
                    <a:pt x="333790" y="1174012"/>
                  </a:lnTo>
                  <a:lnTo>
                    <a:pt x="333790" y="1173518"/>
                  </a:lnTo>
                  <a:lnTo>
                    <a:pt x="334627" y="1174012"/>
                  </a:lnTo>
                  <a:close/>
                </a:path>
                <a:path w="2743835" h="1602104">
                  <a:moveTo>
                    <a:pt x="492397" y="1601826"/>
                  </a:moveTo>
                  <a:lnTo>
                    <a:pt x="485469" y="1600041"/>
                  </a:lnTo>
                  <a:lnTo>
                    <a:pt x="407995" y="1555114"/>
                  </a:lnTo>
                  <a:lnTo>
                    <a:pt x="506504" y="1555114"/>
                  </a:lnTo>
                  <a:lnTo>
                    <a:pt x="506504" y="1587435"/>
                  </a:lnTo>
                  <a:lnTo>
                    <a:pt x="504719" y="1594359"/>
                  </a:lnTo>
                  <a:lnTo>
                    <a:pt x="501158" y="1598267"/>
                  </a:lnTo>
                  <a:lnTo>
                    <a:pt x="500168" y="1599207"/>
                  </a:lnTo>
                  <a:lnTo>
                    <a:pt x="498878" y="1599896"/>
                  </a:lnTo>
                  <a:lnTo>
                    <a:pt x="497248" y="1600197"/>
                  </a:lnTo>
                  <a:lnTo>
                    <a:pt x="492397" y="1601826"/>
                  </a:lnTo>
                  <a:close/>
                </a:path>
                <a:path w="2743835" h="1602104">
                  <a:moveTo>
                    <a:pt x="175785" y="853849"/>
                  </a:moveTo>
                  <a:lnTo>
                    <a:pt x="18950" y="764794"/>
                  </a:lnTo>
                  <a:lnTo>
                    <a:pt x="0" y="731801"/>
                  </a:lnTo>
                  <a:lnTo>
                    <a:pt x="0" y="556607"/>
                  </a:lnTo>
                  <a:lnTo>
                    <a:pt x="1630" y="551909"/>
                  </a:lnTo>
                  <a:lnTo>
                    <a:pt x="4851" y="549978"/>
                  </a:lnTo>
                  <a:lnTo>
                    <a:pt x="8111" y="548386"/>
                  </a:lnTo>
                  <a:lnTo>
                    <a:pt x="12810" y="549334"/>
                  </a:lnTo>
                  <a:lnTo>
                    <a:pt x="165928" y="637744"/>
                  </a:lnTo>
                  <a:lnTo>
                    <a:pt x="184838" y="670700"/>
                  </a:lnTo>
                  <a:lnTo>
                    <a:pt x="184838" y="844947"/>
                  </a:lnTo>
                  <a:lnTo>
                    <a:pt x="183547" y="849303"/>
                  </a:lnTo>
                  <a:lnTo>
                    <a:pt x="180976" y="851576"/>
                  </a:lnTo>
                  <a:lnTo>
                    <a:pt x="180636" y="852220"/>
                  </a:lnTo>
                  <a:lnTo>
                    <a:pt x="179986" y="852524"/>
                  </a:lnTo>
                  <a:lnTo>
                    <a:pt x="179045" y="852524"/>
                  </a:lnTo>
                  <a:lnTo>
                    <a:pt x="175785" y="853849"/>
                  </a:lnTo>
                  <a:close/>
                </a:path>
                <a:path w="2743835" h="1602104">
                  <a:moveTo>
                    <a:pt x="2068255" y="1198100"/>
                  </a:moveTo>
                  <a:lnTo>
                    <a:pt x="1911385" y="1109051"/>
                  </a:lnTo>
                  <a:lnTo>
                    <a:pt x="1892475" y="1076051"/>
                  </a:lnTo>
                  <a:lnTo>
                    <a:pt x="1892475" y="900858"/>
                  </a:lnTo>
                  <a:lnTo>
                    <a:pt x="1894105" y="896161"/>
                  </a:lnTo>
                  <a:lnTo>
                    <a:pt x="1897326" y="894230"/>
                  </a:lnTo>
                  <a:lnTo>
                    <a:pt x="1900548" y="892638"/>
                  </a:lnTo>
                  <a:lnTo>
                    <a:pt x="1905253" y="893586"/>
                  </a:lnTo>
                  <a:lnTo>
                    <a:pt x="2058407" y="981997"/>
                  </a:lnTo>
                  <a:lnTo>
                    <a:pt x="2077317" y="1014949"/>
                  </a:lnTo>
                  <a:lnTo>
                    <a:pt x="2077317" y="1189198"/>
                  </a:lnTo>
                  <a:lnTo>
                    <a:pt x="2076027" y="1193552"/>
                  </a:lnTo>
                  <a:lnTo>
                    <a:pt x="2073456" y="1195831"/>
                  </a:lnTo>
                  <a:lnTo>
                    <a:pt x="2073106" y="1196471"/>
                  </a:lnTo>
                  <a:lnTo>
                    <a:pt x="2072466" y="1196772"/>
                  </a:lnTo>
                  <a:lnTo>
                    <a:pt x="2071476" y="1196772"/>
                  </a:lnTo>
                  <a:lnTo>
                    <a:pt x="2068255" y="1198100"/>
                  </a:lnTo>
                  <a:close/>
                </a:path>
                <a:path w="2743835" h="1602104">
                  <a:moveTo>
                    <a:pt x="921431" y="1157837"/>
                  </a:moveTo>
                  <a:lnTo>
                    <a:pt x="917075" y="1156887"/>
                  </a:lnTo>
                  <a:lnTo>
                    <a:pt x="911583" y="1153629"/>
                  </a:lnTo>
                  <a:lnTo>
                    <a:pt x="764561" y="1068778"/>
                  </a:lnTo>
                  <a:lnTo>
                    <a:pt x="756281" y="1062545"/>
                  </a:lnTo>
                  <a:lnTo>
                    <a:pt x="750372" y="1054975"/>
                  </a:lnTo>
                  <a:lnTo>
                    <a:pt x="746831" y="1046069"/>
                  </a:lnTo>
                  <a:lnTo>
                    <a:pt x="745651" y="1035827"/>
                  </a:lnTo>
                  <a:lnTo>
                    <a:pt x="745651" y="860630"/>
                  </a:lnTo>
                  <a:lnTo>
                    <a:pt x="747281" y="855932"/>
                  </a:lnTo>
                  <a:lnTo>
                    <a:pt x="750502" y="854001"/>
                  </a:lnTo>
                  <a:lnTo>
                    <a:pt x="753723" y="852371"/>
                  </a:lnTo>
                  <a:lnTo>
                    <a:pt x="758419" y="853357"/>
                  </a:lnTo>
                  <a:lnTo>
                    <a:pt x="911583" y="941773"/>
                  </a:lnTo>
                  <a:lnTo>
                    <a:pt x="930493" y="974724"/>
                  </a:lnTo>
                  <a:lnTo>
                    <a:pt x="930493" y="1148974"/>
                  </a:lnTo>
                  <a:lnTo>
                    <a:pt x="929203" y="1153328"/>
                  </a:lnTo>
                  <a:lnTo>
                    <a:pt x="926583" y="1155559"/>
                  </a:lnTo>
                  <a:lnTo>
                    <a:pt x="926282" y="1156247"/>
                  </a:lnTo>
                  <a:lnTo>
                    <a:pt x="925642" y="1156548"/>
                  </a:lnTo>
                  <a:lnTo>
                    <a:pt x="924652" y="1156548"/>
                  </a:lnTo>
                  <a:lnTo>
                    <a:pt x="921431" y="1157837"/>
                  </a:lnTo>
                  <a:close/>
                </a:path>
                <a:path w="2743835" h="1602104">
                  <a:moveTo>
                    <a:pt x="1883423" y="305463"/>
                  </a:moveTo>
                  <a:lnTo>
                    <a:pt x="1726592" y="216407"/>
                  </a:lnTo>
                  <a:lnTo>
                    <a:pt x="1707633" y="183414"/>
                  </a:lnTo>
                  <a:lnTo>
                    <a:pt x="1707633" y="8219"/>
                  </a:lnTo>
                  <a:lnTo>
                    <a:pt x="1709263" y="3560"/>
                  </a:lnTo>
                  <a:lnTo>
                    <a:pt x="1712484" y="1590"/>
                  </a:lnTo>
                  <a:lnTo>
                    <a:pt x="1715705" y="0"/>
                  </a:lnTo>
                  <a:lnTo>
                    <a:pt x="1720450" y="947"/>
                  </a:lnTo>
                  <a:lnTo>
                    <a:pt x="1873565" y="89359"/>
                  </a:lnTo>
                  <a:lnTo>
                    <a:pt x="1892475" y="122351"/>
                  </a:lnTo>
                  <a:lnTo>
                    <a:pt x="1892475" y="296560"/>
                  </a:lnTo>
                  <a:lnTo>
                    <a:pt x="1891185" y="300917"/>
                  </a:lnTo>
                  <a:lnTo>
                    <a:pt x="1888613" y="303189"/>
                  </a:lnTo>
                  <a:lnTo>
                    <a:pt x="1888274" y="303833"/>
                  </a:lnTo>
                  <a:lnTo>
                    <a:pt x="1887624" y="304175"/>
                  </a:lnTo>
                  <a:lnTo>
                    <a:pt x="1886683" y="304175"/>
                  </a:lnTo>
                  <a:lnTo>
                    <a:pt x="1883423" y="305463"/>
                  </a:lnTo>
                  <a:close/>
                </a:path>
                <a:path w="2743835" h="1602104">
                  <a:moveTo>
                    <a:pt x="2734360" y="1157837"/>
                  </a:moveTo>
                  <a:lnTo>
                    <a:pt x="2729964" y="1156887"/>
                  </a:lnTo>
                  <a:lnTo>
                    <a:pt x="2724463" y="1153629"/>
                  </a:lnTo>
                  <a:lnTo>
                    <a:pt x="2577490" y="1068778"/>
                  </a:lnTo>
                  <a:lnTo>
                    <a:pt x="2569210" y="1062545"/>
                  </a:lnTo>
                  <a:lnTo>
                    <a:pt x="2563301" y="1054975"/>
                  </a:lnTo>
                  <a:lnTo>
                    <a:pt x="2559759" y="1046069"/>
                  </a:lnTo>
                  <a:lnTo>
                    <a:pt x="2558580" y="1035827"/>
                  </a:lnTo>
                  <a:lnTo>
                    <a:pt x="2558580" y="860630"/>
                  </a:lnTo>
                  <a:lnTo>
                    <a:pt x="2560171" y="855932"/>
                  </a:lnTo>
                  <a:lnTo>
                    <a:pt x="2563431" y="854001"/>
                  </a:lnTo>
                  <a:lnTo>
                    <a:pt x="2566652" y="852371"/>
                  </a:lnTo>
                  <a:lnTo>
                    <a:pt x="2571309" y="853357"/>
                  </a:lnTo>
                  <a:lnTo>
                    <a:pt x="2724463" y="941773"/>
                  </a:lnTo>
                  <a:lnTo>
                    <a:pt x="2743373" y="974724"/>
                  </a:lnTo>
                  <a:lnTo>
                    <a:pt x="2743373" y="1148974"/>
                  </a:lnTo>
                  <a:lnTo>
                    <a:pt x="2742093" y="1153328"/>
                  </a:lnTo>
                  <a:lnTo>
                    <a:pt x="2739512" y="1155559"/>
                  </a:lnTo>
                  <a:lnTo>
                    <a:pt x="2739211" y="1156247"/>
                  </a:lnTo>
                  <a:lnTo>
                    <a:pt x="2738522" y="1156548"/>
                  </a:lnTo>
                  <a:lnTo>
                    <a:pt x="2737581" y="1156548"/>
                  </a:lnTo>
                  <a:lnTo>
                    <a:pt x="2734360" y="1157837"/>
                  </a:lnTo>
                  <a:close/>
                </a:path>
              </a:pathLst>
            </a:custGeom>
            <a:solidFill>
              <a:srgbClr val="4d87cf"/>
            </a:solidFill>
            <a:ln w="0">
              <a:noFill/>
            </a:ln>
          </p:spPr>
          <p:style>
            <a:lnRef idx="0"/>
            <a:fillRef idx="0"/>
            <a:effectRef idx="0"/>
            <a:fontRef idx="minor"/>
          </p:style>
        </p:sp>
        <p:sp>
          <p:nvSpPr>
            <p:cNvPr id="302" name="object 26"/>
            <p:cNvSpPr/>
            <p:nvPr/>
          </p:nvSpPr>
          <p:spPr>
            <a:xfrm>
              <a:off x="1319400" y="7585560"/>
              <a:ext cx="136440" cy="172080"/>
            </a:xfrm>
            <a:custGeom>
              <a:avLst/>
              <a:gdLst/>
              <a:ahLst/>
              <a:rect l="l" t="t" r="r" b="b"/>
              <a:pathLst>
                <a:path w="185419" h="306070">
                  <a:moveTo>
                    <a:pt x="175781" y="305463"/>
                  </a:moveTo>
                  <a:lnTo>
                    <a:pt x="18912" y="216403"/>
                  </a:lnTo>
                  <a:lnTo>
                    <a:pt x="0" y="183442"/>
                  </a:lnTo>
                  <a:lnTo>
                    <a:pt x="0" y="8252"/>
                  </a:lnTo>
                  <a:lnTo>
                    <a:pt x="1630" y="3558"/>
                  </a:lnTo>
                  <a:lnTo>
                    <a:pt x="4851" y="1619"/>
                  </a:lnTo>
                  <a:lnTo>
                    <a:pt x="8072" y="0"/>
                  </a:lnTo>
                  <a:lnTo>
                    <a:pt x="12772" y="979"/>
                  </a:lnTo>
                  <a:lnTo>
                    <a:pt x="165889" y="89350"/>
                  </a:lnTo>
                  <a:lnTo>
                    <a:pt x="184840" y="122350"/>
                  </a:lnTo>
                  <a:lnTo>
                    <a:pt x="184840" y="296561"/>
                  </a:lnTo>
                  <a:lnTo>
                    <a:pt x="183551" y="300953"/>
                  </a:lnTo>
                  <a:lnTo>
                    <a:pt x="180935" y="303184"/>
                  </a:lnTo>
                  <a:lnTo>
                    <a:pt x="180633" y="303833"/>
                  </a:lnTo>
                  <a:lnTo>
                    <a:pt x="179988" y="304173"/>
                  </a:lnTo>
                  <a:lnTo>
                    <a:pt x="179003" y="304173"/>
                  </a:lnTo>
                  <a:close/>
                </a:path>
              </a:pathLst>
            </a:custGeom>
            <a:solidFill>
              <a:srgbClr val="5895d5"/>
            </a:solidFill>
            <a:ln w="0">
              <a:noFill/>
            </a:ln>
          </p:spPr>
          <p:style>
            <a:lnRef idx="0"/>
            <a:fillRef idx="0"/>
            <a:effectRef idx="0"/>
            <a:fontRef idx="minor"/>
          </p:style>
        </p:sp>
      </p:grpSp>
      <p:sp>
        <p:nvSpPr>
          <p:cNvPr id="303" name="object 27"/>
          <p:cNvSpPr/>
          <p:nvPr/>
        </p:nvSpPr>
        <p:spPr>
          <a:xfrm>
            <a:off x="5323680" y="2727360"/>
            <a:ext cx="11136240" cy="7282440"/>
          </a:xfrm>
          <a:prstGeom prst="rect">
            <a:avLst/>
          </a:prstGeom>
          <a:noFill/>
          <a:ln w="0">
            <a:noFill/>
          </a:ln>
        </p:spPr>
        <p:style>
          <a:lnRef idx="0"/>
          <a:fillRef idx="0"/>
          <a:effectRef idx="0"/>
          <a:fontRef idx="minor"/>
        </p:style>
        <p:txBody>
          <a:bodyPr lIns="0" rIns="0" tIns="30600" bIns="0" anchor="t">
            <a:spAutoFit/>
          </a:bodyPr>
          <a:p>
            <a:pPr marL="457200">
              <a:lnSpc>
                <a:spcPct val="100000"/>
              </a:lnSpc>
              <a:buNone/>
            </a:pPr>
            <a:r>
              <a:rPr b="1" lang="en-US" sz="2800" spc="-1" strike="noStrike">
                <a:solidFill>
                  <a:srgbClr val="ffffff"/>
                </a:solidFill>
                <a:latin typeface="Arial"/>
                <a:ea typeface="Times New Roman"/>
              </a:rPr>
              <a:t>count4 = 0;</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count5 = 0;</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count6 = 0;  </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count7 = 0;</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count8 = 0;</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this.setBackground(Color.yellow);</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setLayout(new BorderLayout());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Panel p1 =new Panel();</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p1.setBackground(Color.lightGray);</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p1.setLayout(new GridLayout(8,2,3,2));</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Checkbox ch1 =new Checkbox("National Party");     </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Checkbox ch2 =new Checkbox("African National Congress"); </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Checkbox ch3 =new Checkbox("Democratic Party");</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Checkbox ch4 =new Checkbox("Inkatha Freedom Party");     </a:t>
            </a:r>
            <a:endParaRPr b="0" lang="en-IN" sz="2800" spc="-1" strike="noStrike">
              <a:latin typeface="Arial"/>
            </a:endParaRPr>
          </a:p>
          <a:p>
            <a:pPr marL="457200">
              <a:lnSpc>
                <a:spcPct val="100000"/>
              </a:lnSpc>
              <a:buNone/>
            </a:pPr>
            <a:endParaRPr b="0" lang="en-IN" sz="2800" spc="-1" strike="noStrike">
              <a:latin typeface="Arial"/>
            </a:endParaRPr>
          </a:p>
          <a:p>
            <a:pPr marL="457200">
              <a:lnSpc>
                <a:spcPct val="100000"/>
              </a:lnSpc>
              <a:buNone/>
            </a:pPr>
            <a:endParaRPr b="0" lang="en-IN" sz="2800" spc="-1" strike="noStrike">
              <a:latin typeface="Arial"/>
            </a:endParaRPr>
          </a:p>
          <a:p>
            <a:pPr marL="457200">
              <a:lnSpc>
                <a:spcPct val="100000"/>
              </a:lnSpc>
              <a:buNone/>
            </a:pPr>
            <a:endParaRPr b="0" lang="en-IN" sz="2800" spc="-1" strike="noStrike">
              <a:latin typeface="Arial"/>
            </a:endParaRPr>
          </a:p>
        </p:txBody>
      </p:sp>
      <p:sp>
        <p:nvSpPr>
          <p:cNvPr id="304" name="PlaceHolder 1"/>
          <p:cNvSpPr>
            <a:spLocks noGrp="1"/>
          </p:cNvSpPr>
          <p:nvPr>
            <p:ph type="title"/>
          </p:nvPr>
        </p:nvSpPr>
        <p:spPr>
          <a:xfrm>
            <a:off x="1015920" y="1069200"/>
            <a:ext cx="5407920" cy="2039400"/>
          </a:xfrm>
          <a:prstGeom prst="rect">
            <a:avLst/>
          </a:prstGeom>
          <a:noFill/>
          <a:ln w="0">
            <a:noFill/>
          </a:ln>
        </p:spPr>
        <p:txBody>
          <a:bodyPr lIns="0" rIns="0" tIns="12240" bIns="0" anchor="t">
            <a:noAutofit/>
          </a:bodyPr>
          <a:p>
            <a:pPr marL="12600">
              <a:lnSpc>
                <a:spcPct val="100000"/>
              </a:lnSpc>
              <a:spcBef>
                <a:spcPts val="96"/>
              </a:spcBef>
              <a:buNone/>
            </a:pPr>
            <a:r>
              <a:rPr b="1" lang="en-US" sz="6650" spc="-151" strike="noStrike">
                <a:solidFill>
                  <a:srgbClr val="243761"/>
                </a:solidFill>
                <a:latin typeface="Arial"/>
              </a:rPr>
              <a:t>Program</a:t>
            </a:r>
            <a:r>
              <a:rPr b="1" lang="en-US" sz="6650" spc="-270" strike="noStrike">
                <a:solidFill>
                  <a:srgbClr val="243761"/>
                </a:solidFill>
                <a:latin typeface="Arial"/>
              </a:rPr>
              <a:t> </a:t>
            </a:r>
            <a:r>
              <a:rPr b="1" lang="en-US" sz="6650" spc="-287" strike="noStrike">
                <a:solidFill>
                  <a:srgbClr val="243761"/>
                </a:solidFill>
                <a:latin typeface="Arial"/>
              </a:rPr>
              <a:t>code</a:t>
            </a:r>
            <a:endParaRPr b="0" lang="en-US" sz="66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05" name="object 2"/>
          <p:cNvSpPr/>
          <p:nvPr/>
        </p:nvSpPr>
        <p:spPr>
          <a:xfrm>
            <a:off x="1052640" y="2257560"/>
            <a:ext cx="6781320" cy="56160"/>
          </a:xfrm>
          <a:custGeom>
            <a:avLst/>
            <a:gdLst/>
            <a:ahLst/>
            <a:rect l="l" t="t" r="r" b="b"/>
            <a:pathLst>
              <a:path w="6781800" h="56514">
                <a:moveTo>
                  <a:pt x="0" y="56308"/>
                </a:moveTo>
                <a:lnTo>
                  <a:pt x="6781588" y="0"/>
                </a:lnTo>
              </a:path>
            </a:pathLst>
          </a:custGeom>
          <a:noFill/>
          <a:ln w="47625">
            <a:solidFill>
              <a:srgbClr val="2095f2"/>
            </a:solidFill>
            <a:round/>
          </a:ln>
        </p:spPr>
        <p:style>
          <a:lnRef idx="0"/>
          <a:fillRef idx="0"/>
          <a:effectRef idx="0"/>
          <a:fontRef idx="minor"/>
        </p:style>
      </p:sp>
      <p:grpSp>
        <p:nvGrpSpPr>
          <p:cNvPr id="306" name="object 3"/>
          <p:cNvGrpSpPr/>
          <p:nvPr/>
        </p:nvGrpSpPr>
        <p:grpSpPr>
          <a:xfrm>
            <a:off x="5163840" y="2597400"/>
            <a:ext cx="12406680" cy="6810120"/>
            <a:chOff x="5163840" y="2597400"/>
            <a:chExt cx="12406680" cy="6810120"/>
          </a:xfrm>
        </p:grpSpPr>
        <p:sp>
          <p:nvSpPr>
            <p:cNvPr id="307" name="object 4"/>
            <p:cNvSpPr/>
            <p:nvPr/>
          </p:nvSpPr>
          <p:spPr>
            <a:xfrm>
              <a:off x="5730480" y="3001320"/>
              <a:ext cx="11840040" cy="6406200"/>
            </a:xfrm>
            <a:custGeom>
              <a:avLst/>
              <a:gdLst/>
              <a:ahLst/>
              <a:rect l="l" t="t" r="r" b="b"/>
              <a:pathLst>
                <a:path w="8426450" h="6406515">
                  <a:moveTo>
                    <a:pt x="8426272" y="0"/>
                  </a:moveTo>
                  <a:lnTo>
                    <a:pt x="8022971" y="0"/>
                  </a:lnTo>
                  <a:lnTo>
                    <a:pt x="8022971" y="6002388"/>
                  </a:lnTo>
                  <a:lnTo>
                    <a:pt x="0" y="6002388"/>
                  </a:lnTo>
                  <a:lnTo>
                    <a:pt x="0" y="6406362"/>
                  </a:lnTo>
                  <a:lnTo>
                    <a:pt x="8426272" y="6406362"/>
                  </a:lnTo>
                  <a:lnTo>
                    <a:pt x="8426272" y="6002388"/>
                  </a:lnTo>
                  <a:lnTo>
                    <a:pt x="8426272" y="0"/>
                  </a:lnTo>
                  <a:close/>
                </a:path>
              </a:pathLst>
            </a:custGeom>
            <a:solidFill>
              <a:srgbClr val="243761"/>
            </a:solidFill>
            <a:ln w="0">
              <a:noFill/>
            </a:ln>
          </p:spPr>
          <p:style>
            <a:lnRef idx="0"/>
            <a:fillRef idx="0"/>
            <a:effectRef idx="0"/>
            <a:fontRef idx="minor"/>
          </p:style>
        </p:sp>
        <p:sp>
          <p:nvSpPr>
            <p:cNvPr id="308" name="object 5"/>
            <p:cNvSpPr/>
            <p:nvPr/>
          </p:nvSpPr>
          <p:spPr>
            <a:xfrm>
              <a:off x="5163840" y="2597400"/>
              <a:ext cx="11840040" cy="6406920"/>
            </a:xfrm>
            <a:custGeom>
              <a:avLst/>
              <a:gdLst/>
              <a:ahLst/>
              <a:rect l="l" t="t" r="r" b="b"/>
              <a:pathLst>
                <a:path w="8426450" h="6407150">
                  <a:moveTo>
                    <a:pt x="8426270" y="6406848"/>
                  </a:moveTo>
                  <a:lnTo>
                    <a:pt x="0" y="6406848"/>
                  </a:lnTo>
                  <a:lnTo>
                    <a:pt x="0" y="0"/>
                  </a:lnTo>
                  <a:lnTo>
                    <a:pt x="8426270" y="0"/>
                  </a:lnTo>
                  <a:lnTo>
                    <a:pt x="8426270" y="6406848"/>
                  </a:lnTo>
                  <a:close/>
                </a:path>
              </a:pathLst>
            </a:custGeom>
            <a:solidFill>
              <a:srgbClr val="2095f2"/>
            </a:solidFill>
            <a:ln w="0">
              <a:noFill/>
            </a:ln>
          </p:spPr>
          <p:style>
            <a:lnRef idx="0"/>
            <a:fillRef idx="0"/>
            <a:effectRef idx="0"/>
            <a:fontRef idx="minor"/>
          </p:style>
        </p:sp>
      </p:grpSp>
      <p:grpSp>
        <p:nvGrpSpPr>
          <p:cNvPr id="309" name="object 6"/>
          <p:cNvGrpSpPr/>
          <p:nvPr/>
        </p:nvGrpSpPr>
        <p:grpSpPr>
          <a:xfrm>
            <a:off x="1030680" y="6475680"/>
            <a:ext cx="3387960" cy="2781360"/>
            <a:chOff x="1030680" y="6475680"/>
            <a:chExt cx="3387960" cy="2781360"/>
          </a:xfrm>
        </p:grpSpPr>
        <p:sp>
          <p:nvSpPr>
            <p:cNvPr id="310" name="object 7"/>
            <p:cNvSpPr/>
            <p:nvPr/>
          </p:nvSpPr>
          <p:spPr>
            <a:xfrm>
              <a:off x="1068480" y="6602040"/>
              <a:ext cx="3240720" cy="2655000"/>
            </a:xfrm>
            <a:prstGeom prst="rect">
              <a:avLst/>
            </a:prstGeom>
            <a:blipFill rotWithShape="0">
              <a:blip r:embed="rId1"/>
              <a:srcRect/>
              <a:stretch/>
            </a:blipFill>
            <a:ln w="0">
              <a:noFill/>
            </a:ln>
          </p:spPr>
          <p:style>
            <a:lnRef idx="0"/>
            <a:fillRef idx="0"/>
            <a:effectRef idx="0"/>
            <a:fontRef idx="minor"/>
          </p:style>
        </p:sp>
        <p:sp>
          <p:nvSpPr>
            <p:cNvPr id="311" name="object 8"/>
            <p:cNvSpPr/>
            <p:nvPr/>
          </p:nvSpPr>
          <p:spPr>
            <a:xfrm>
              <a:off x="2621520" y="6586560"/>
              <a:ext cx="385920" cy="431280"/>
            </a:xfrm>
            <a:prstGeom prst="rect">
              <a:avLst/>
            </a:prstGeom>
            <a:blipFill rotWithShape="0">
              <a:blip r:embed="rId2"/>
              <a:srcRect/>
              <a:stretch/>
            </a:blipFill>
            <a:ln w="0">
              <a:noFill/>
            </a:ln>
          </p:spPr>
          <p:style>
            <a:lnRef idx="0"/>
            <a:fillRef idx="0"/>
            <a:effectRef idx="0"/>
            <a:fontRef idx="minor"/>
          </p:style>
        </p:sp>
        <p:sp>
          <p:nvSpPr>
            <p:cNvPr id="312" name="object 9"/>
            <p:cNvSpPr/>
            <p:nvPr/>
          </p:nvSpPr>
          <p:spPr>
            <a:xfrm>
              <a:off x="2613240" y="6619680"/>
              <a:ext cx="318600" cy="399960"/>
            </a:xfrm>
            <a:custGeom>
              <a:avLst/>
              <a:gdLst/>
              <a:ahLst/>
              <a:rect l="l" t="t" r="r" b="b"/>
              <a:pathLst>
                <a:path w="431800" h="709929">
                  <a:moveTo>
                    <a:pt x="412032" y="709929"/>
                  </a:moveTo>
                  <a:lnTo>
                    <a:pt x="44156" y="502919"/>
                  </a:lnTo>
                  <a:lnTo>
                    <a:pt x="11031" y="471169"/>
                  </a:lnTo>
                  <a:lnTo>
                    <a:pt x="0" y="426719"/>
                  </a:lnTo>
                  <a:lnTo>
                    <a:pt x="0" y="34289"/>
                  </a:lnTo>
                  <a:lnTo>
                    <a:pt x="17672" y="0"/>
                  </a:lnTo>
                  <a:lnTo>
                    <a:pt x="25107" y="0"/>
                  </a:lnTo>
                  <a:lnTo>
                    <a:pt x="33935" y="2539"/>
                  </a:lnTo>
                  <a:lnTo>
                    <a:pt x="44156" y="7619"/>
                  </a:lnTo>
                  <a:lnTo>
                    <a:pt x="179001" y="86359"/>
                  </a:lnTo>
                  <a:lnTo>
                    <a:pt x="181103" y="86359"/>
                  </a:lnTo>
                  <a:lnTo>
                    <a:pt x="210534" y="104139"/>
                  </a:lnTo>
                  <a:lnTo>
                    <a:pt x="217155" y="107949"/>
                  </a:lnTo>
                  <a:lnTo>
                    <a:pt x="82471" y="107949"/>
                  </a:lnTo>
                  <a:lnTo>
                    <a:pt x="75854" y="111759"/>
                  </a:lnTo>
                  <a:lnTo>
                    <a:pt x="69600" y="116839"/>
                  </a:lnTo>
                  <a:lnTo>
                    <a:pt x="63718" y="120649"/>
                  </a:lnTo>
                  <a:lnTo>
                    <a:pt x="58214" y="124459"/>
                  </a:lnTo>
                  <a:lnTo>
                    <a:pt x="70343" y="147319"/>
                  </a:lnTo>
                  <a:lnTo>
                    <a:pt x="66209" y="157479"/>
                  </a:lnTo>
                  <a:lnTo>
                    <a:pt x="42176" y="157479"/>
                  </a:lnTo>
                  <a:lnTo>
                    <a:pt x="42298" y="177799"/>
                  </a:lnTo>
                  <a:lnTo>
                    <a:pt x="42671" y="203199"/>
                  </a:lnTo>
                  <a:lnTo>
                    <a:pt x="64996" y="218439"/>
                  </a:lnTo>
                  <a:lnTo>
                    <a:pt x="69353" y="238759"/>
                  </a:lnTo>
                  <a:lnTo>
                    <a:pt x="68412" y="241299"/>
                  </a:lnTo>
                  <a:lnTo>
                    <a:pt x="66782" y="245109"/>
                  </a:lnTo>
                  <a:lnTo>
                    <a:pt x="64502" y="248919"/>
                  </a:lnTo>
                  <a:lnTo>
                    <a:pt x="62872" y="252729"/>
                  </a:lnTo>
                  <a:lnTo>
                    <a:pt x="62076" y="256539"/>
                  </a:lnTo>
                  <a:lnTo>
                    <a:pt x="62076" y="260349"/>
                  </a:lnTo>
                  <a:lnTo>
                    <a:pt x="64852" y="265429"/>
                  </a:lnTo>
                  <a:lnTo>
                    <a:pt x="69253" y="274319"/>
                  </a:lnTo>
                  <a:lnTo>
                    <a:pt x="75289" y="285749"/>
                  </a:lnTo>
                  <a:lnTo>
                    <a:pt x="82965" y="298449"/>
                  </a:lnTo>
                  <a:lnTo>
                    <a:pt x="105408" y="298449"/>
                  </a:lnTo>
                  <a:lnTo>
                    <a:pt x="118360" y="312419"/>
                  </a:lnTo>
                  <a:lnTo>
                    <a:pt x="124647" y="342899"/>
                  </a:lnTo>
                  <a:lnTo>
                    <a:pt x="158160" y="361949"/>
                  </a:lnTo>
                  <a:lnTo>
                    <a:pt x="197574" y="361949"/>
                  </a:lnTo>
                  <a:lnTo>
                    <a:pt x="200336" y="365759"/>
                  </a:lnTo>
                  <a:lnTo>
                    <a:pt x="234421" y="365759"/>
                  </a:lnTo>
                  <a:lnTo>
                    <a:pt x="233723" y="367029"/>
                  </a:lnTo>
                  <a:lnTo>
                    <a:pt x="123211" y="367029"/>
                  </a:lnTo>
                  <a:lnTo>
                    <a:pt x="124332" y="374649"/>
                  </a:lnTo>
                  <a:lnTo>
                    <a:pt x="124717" y="380999"/>
                  </a:lnTo>
                  <a:lnTo>
                    <a:pt x="124629" y="387349"/>
                  </a:lnTo>
                  <a:lnTo>
                    <a:pt x="124588" y="388619"/>
                  </a:lnTo>
                  <a:lnTo>
                    <a:pt x="123706" y="393699"/>
                  </a:lnTo>
                  <a:lnTo>
                    <a:pt x="121775" y="401319"/>
                  </a:lnTo>
                  <a:lnTo>
                    <a:pt x="119175" y="402589"/>
                  </a:lnTo>
                  <a:lnTo>
                    <a:pt x="108163" y="402589"/>
                  </a:lnTo>
                  <a:lnTo>
                    <a:pt x="108502" y="407669"/>
                  </a:lnTo>
                  <a:lnTo>
                    <a:pt x="110288" y="414019"/>
                  </a:lnTo>
                  <a:lnTo>
                    <a:pt x="113509" y="422909"/>
                  </a:lnTo>
                  <a:lnTo>
                    <a:pt x="115139" y="426719"/>
                  </a:lnTo>
                  <a:lnTo>
                    <a:pt x="117865" y="434339"/>
                  </a:lnTo>
                  <a:lnTo>
                    <a:pt x="121775" y="443229"/>
                  </a:lnTo>
                  <a:lnTo>
                    <a:pt x="124788" y="461009"/>
                  </a:lnTo>
                  <a:lnTo>
                    <a:pt x="129052" y="485139"/>
                  </a:lnTo>
                  <a:lnTo>
                    <a:pt x="157665" y="494029"/>
                  </a:lnTo>
                  <a:lnTo>
                    <a:pt x="162021" y="518159"/>
                  </a:lnTo>
                  <a:lnTo>
                    <a:pt x="179990" y="529589"/>
                  </a:lnTo>
                  <a:lnTo>
                    <a:pt x="210104" y="529589"/>
                  </a:lnTo>
                  <a:lnTo>
                    <a:pt x="216821" y="534669"/>
                  </a:lnTo>
                  <a:lnTo>
                    <a:pt x="431760" y="534669"/>
                  </a:lnTo>
                  <a:lnTo>
                    <a:pt x="431760" y="676909"/>
                  </a:lnTo>
                  <a:lnTo>
                    <a:pt x="431242" y="685799"/>
                  </a:lnTo>
                  <a:lnTo>
                    <a:pt x="420428" y="708659"/>
                  </a:lnTo>
                  <a:lnTo>
                    <a:pt x="418148" y="708659"/>
                  </a:lnTo>
                  <a:lnTo>
                    <a:pt x="412032" y="709929"/>
                  </a:lnTo>
                  <a:close/>
                </a:path>
                <a:path w="431800" h="709929">
                  <a:moveTo>
                    <a:pt x="181103" y="86359"/>
                  </a:moveTo>
                  <a:lnTo>
                    <a:pt x="179001" y="86359"/>
                  </a:lnTo>
                  <a:lnTo>
                    <a:pt x="179001" y="85089"/>
                  </a:lnTo>
                  <a:lnTo>
                    <a:pt x="181103" y="86359"/>
                  </a:lnTo>
                  <a:close/>
                </a:path>
                <a:path w="431800" h="709929">
                  <a:moveTo>
                    <a:pt x="121281" y="130809"/>
                  </a:moveTo>
                  <a:lnTo>
                    <a:pt x="101381" y="130809"/>
                  </a:lnTo>
                  <a:lnTo>
                    <a:pt x="82471" y="107949"/>
                  </a:lnTo>
                  <a:lnTo>
                    <a:pt x="217155" y="107949"/>
                  </a:lnTo>
                  <a:lnTo>
                    <a:pt x="223777" y="111759"/>
                  </a:lnTo>
                  <a:lnTo>
                    <a:pt x="124647" y="111759"/>
                  </a:lnTo>
                  <a:lnTo>
                    <a:pt x="121281" y="130809"/>
                  </a:lnTo>
                  <a:close/>
                </a:path>
                <a:path w="431800" h="709929">
                  <a:moveTo>
                    <a:pt x="184842" y="177799"/>
                  </a:moveTo>
                  <a:lnTo>
                    <a:pt x="165883" y="161289"/>
                  </a:lnTo>
                  <a:lnTo>
                    <a:pt x="158606" y="130809"/>
                  </a:lnTo>
                  <a:lnTo>
                    <a:pt x="124647" y="111759"/>
                  </a:lnTo>
                  <a:lnTo>
                    <a:pt x="223777" y="111759"/>
                  </a:lnTo>
                  <a:lnTo>
                    <a:pt x="331929" y="173989"/>
                  </a:lnTo>
                  <a:lnTo>
                    <a:pt x="200336" y="173989"/>
                  </a:lnTo>
                  <a:lnTo>
                    <a:pt x="184842" y="177799"/>
                  </a:lnTo>
                  <a:close/>
                </a:path>
                <a:path w="431800" h="709929">
                  <a:moveTo>
                    <a:pt x="62076" y="167639"/>
                  </a:moveTo>
                  <a:lnTo>
                    <a:pt x="42176" y="157479"/>
                  </a:lnTo>
                  <a:lnTo>
                    <a:pt x="66209" y="157479"/>
                  </a:lnTo>
                  <a:lnTo>
                    <a:pt x="62076" y="167639"/>
                  </a:lnTo>
                  <a:close/>
                </a:path>
                <a:path w="431800" h="709929">
                  <a:moveTo>
                    <a:pt x="431760" y="312419"/>
                  </a:moveTo>
                  <a:lnTo>
                    <a:pt x="243998" y="312419"/>
                  </a:lnTo>
                  <a:lnTo>
                    <a:pt x="243357" y="303529"/>
                  </a:lnTo>
                  <a:lnTo>
                    <a:pt x="242901" y="298449"/>
                  </a:lnTo>
                  <a:lnTo>
                    <a:pt x="234860" y="269239"/>
                  </a:lnTo>
                  <a:lnTo>
                    <a:pt x="230190" y="264159"/>
                  </a:lnTo>
                  <a:lnTo>
                    <a:pt x="225641" y="259079"/>
                  </a:lnTo>
                  <a:lnTo>
                    <a:pt x="221226" y="253999"/>
                  </a:lnTo>
                  <a:lnTo>
                    <a:pt x="215880" y="233679"/>
                  </a:lnTo>
                  <a:lnTo>
                    <a:pt x="218111" y="229869"/>
                  </a:lnTo>
                  <a:lnTo>
                    <a:pt x="220236" y="222249"/>
                  </a:lnTo>
                  <a:lnTo>
                    <a:pt x="222167" y="213359"/>
                  </a:lnTo>
                  <a:lnTo>
                    <a:pt x="219596" y="208279"/>
                  </a:lnTo>
                  <a:lnTo>
                    <a:pt x="216025" y="201929"/>
                  </a:lnTo>
                  <a:lnTo>
                    <a:pt x="211523" y="194309"/>
                  </a:lnTo>
                  <a:lnTo>
                    <a:pt x="206672" y="185419"/>
                  </a:lnTo>
                  <a:lnTo>
                    <a:pt x="202956" y="179069"/>
                  </a:lnTo>
                  <a:lnTo>
                    <a:pt x="200336" y="173989"/>
                  </a:lnTo>
                  <a:lnTo>
                    <a:pt x="331929" y="173989"/>
                  </a:lnTo>
                  <a:lnTo>
                    <a:pt x="387109" y="205739"/>
                  </a:lnTo>
                  <a:lnTo>
                    <a:pt x="420594" y="238759"/>
                  </a:lnTo>
                  <a:lnTo>
                    <a:pt x="431760" y="283209"/>
                  </a:lnTo>
                  <a:lnTo>
                    <a:pt x="431760" y="312419"/>
                  </a:lnTo>
                  <a:close/>
                </a:path>
                <a:path w="431800" h="709929">
                  <a:moveTo>
                    <a:pt x="161032" y="283209"/>
                  </a:moveTo>
                  <a:lnTo>
                    <a:pt x="153308" y="283209"/>
                  </a:lnTo>
                  <a:lnTo>
                    <a:pt x="144547" y="278129"/>
                  </a:lnTo>
                  <a:lnTo>
                    <a:pt x="136769" y="274319"/>
                  </a:lnTo>
                  <a:lnTo>
                    <a:pt x="110988" y="237489"/>
                  </a:lnTo>
                  <a:lnTo>
                    <a:pt x="106385" y="218439"/>
                  </a:lnTo>
                  <a:lnTo>
                    <a:pt x="106727" y="209549"/>
                  </a:lnTo>
                  <a:lnTo>
                    <a:pt x="122571" y="189229"/>
                  </a:lnTo>
                  <a:lnTo>
                    <a:pt x="128063" y="190499"/>
                  </a:lnTo>
                  <a:lnTo>
                    <a:pt x="136399" y="190499"/>
                  </a:lnTo>
                  <a:lnTo>
                    <a:pt x="170201" y="226059"/>
                  </a:lnTo>
                  <a:lnTo>
                    <a:pt x="178011" y="269239"/>
                  </a:lnTo>
                  <a:lnTo>
                    <a:pt x="174644" y="275589"/>
                  </a:lnTo>
                  <a:lnTo>
                    <a:pt x="167862" y="280669"/>
                  </a:lnTo>
                  <a:lnTo>
                    <a:pt x="161032" y="283209"/>
                  </a:lnTo>
                  <a:close/>
                </a:path>
                <a:path w="431800" h="709929">
                  <a:moveTo>
                    <a:pt x="105408" y="298449"/>
                  </a:moveTo>
                  <a:lnTo>
                    <a:pt x="82965" y="298449"/>
                  </a:lnTo>
                  <a:lnTo>
                    <a:pt x="91678" y="297179"/>
                  </a:lnTo>
                  <a:lnTo>
                    <a:pt x="97965" y="295909"/>
                  </a:lnTo>
                  <a:lnTo>
                    <a:pt x="101876" y="294639"/>
                  </a:lnTo>
                  <a:lnTo>
                    <a:pt x="105408" y="298449"/>
                  </a:lnTo>
                  <a:close/>
                </a:path>
                <a:path w="431800" h="709929">
                  <a:moveTo>
                    <a:pt x="234421" y="365759"/>
                  </a:moveTo>
                  <a:lnTo>
                    <a:pt x="200336" y="365759"/>
                  </a:lnTo>
                  <a:lnTo>
                    <a:pt x="208441" y="361949"/>
                  </a:lnTo>
                  <a:lnTo>
                    <a:pt x="214781" y="356869"/>
                  </a:lnTo>
                  <a:lnTo>
                    <a:pt x="219356" y="354329"/>
                  </a:lnTo>
                  <a:lnTo>
                    <a:pt x="222167" y="351789"/>
                  </a:lnTo>
                  <a:lnTo>
                    <a:pt x="221352" y="347979"/>
                  </a:lnTo>
                  <a:lnTo>
                    <a:pt x="219868" y="340359"/>
                  </a:lnTo>
                  <a:lnTo>
                    <a:pt x="217714" y="332739"/>
                  </a:lnTo>
                  <a:lnTo>
                    <a:pt x="214890" y="321309"/>
                  </a:lnTo>
                  <a:lnTo>
                    <a:pt x="221226" y="308609"/>
                  </a:lnTo>
                  <a:lnTo>
                    <a:pt x="243998" y="312419"/>
                  </a:lnTo>
                  <a:lnTo>
                    <a:pt x="431760" y="312419"/>
                  </a:lnTo>
                  <a:lnTo>
                    <a:pt x="431760" y="323849"/>
                  </a:lnTo>
                  <a:lnTo>
                    <a:pt x="286863" y="323849"/>
                  </a:lnTo>
                  <a:lnTo>
                    <a:pt x="281372" y="325119"/>
                  </a:lnTo>
                  <a:lnTo>
                    <a:pt x="276181" y="326389"/>
                  </a:lnTo>
                  <a:lnTo>
                    <a:pt x="236915" y="326389"/>
                  </a:lnTo>
                  <a:lnTo>
                    <a:pt x="229939" y="327659"/>
                  </a:lnTo>
                  <a:lnTo>
                    <a:pt x="225087" y="332739"/>
                  </a:lnTo>
                  <a:lnTo>
                    <a:pt x="237216" y="360679"/>
                  </a:lnTo>
                  <a:lnTo>
                    <a:pt x="234421" y="365759"/>
                  </a:lnTo>
                  <a:close/>
                </a:path>
                <a:path w="431800" h="709929">
                  <a:moveTo>
                    <a:pt x="431760" y="480059"/>
                  </a:moveTo>
                  <a:lnTo>
                    <a:pt x="380327" y="480059"/>
                  </a:lnTo>
                  <a:lnTo>
                    <a:pt x="378891" y="447039"/>
                  </a:lnTo>
                  <a:lnTo>
                    <a:pt x="361417" y="434339"/>
                  </a:lnTo>
                  <a:lnTo>
                    <a:pt x="353645" y="415289"/>
                  </a:lnTo>
                  <a:lnTo>
                    <a:pt x="361417" y="396239"/>
                  </a:lnTo>
                  <a:lnTo>
                    <a:pt x="352403" y="384809"/>
                  </a:lnTo>
                  <a:lnTo>
                    <a:pt x="343334" y="375919"/>
                  </a:lnTo>
                  <a:lnTo>
                    <a:pt x="334211" y="369569"/>
                  </a:lnTo>
                  <a:lnTo>
                    <a:pt x="325033" y="365759"/>
                  </a:lnTo>
                  <a:lnTo>
                    <a:pt x="319493" y="364489"/>
                  </a:lnTo>
                  <a:lnTo>
                    <a:pt x="314641" y="359409"/>
                  </a:lnTo>
                  <a:lnTo>
                    <a:pt x="310479" y="350519"/>
                  </a:lnTo>
                  <a:lnTo>
                    <a:pt x="306569" y="341629"/>
                  </a:lnTo>
                  <a:lnTo>
                    <a:pt x="303348" y="334009"/>
                  </a:lnTo>
                  <a:lnTo>
                    <a:pt x="300777" y="330199"/>
                  </a:lnTo>
                  <a:lnTo>
                    <a:pt x="293306" y="325119"/>
                  </a:lnTo>
                  <a:lnTo>
                    <a:pt x="286863" y="323849"/>
                  </a:lnTo>
                  <a:lnTo>
                    <a:pt x="431760" y="323849"/>
                  </a:lnTo>
                  <a:lnTo>
                    <a:pt x="431760" y="480059"/>
                  </a:lnTo>
                  <a:close/>
                </a:path>
                <a:path w="431800" h="709929">
                  <a:moveTo>
                    <a:pt x="271174" y="339089"/>
                  </a:moveTo>
                  <a:lnTo>
                    <a:pt x="262861" y="335279"/>
                  </a:lnTo>
                  <a:lnTo>
                    <a:pt x="255881" y="332739"/>
                  </a:lnTo>
                  <a:lnTo>
                    <a:pt x="250236" y="330199"/>
                  </a:lnTo>
                  <a:lnTo>
                    <a:pt x="245928" y="328929"/>
                  </a:lnTo>
                  <a:lnTo>
                    <a:pt x="236915" y="326389"/>
                  </a:lnTo>
                  <a:lnTo>
                    <a:pt x="276181" y="326389"/>
                  </a:lnTo>
                  <a:lnTo>
                    <a:pt x="272765" y="331469"/>
                  </a:lnTo>
                  <a:lnTo>
                    <a:pt x="271174" y="339089"/>
                  </a:lnTo>
                  <a:close/>
                </a:path>
                <a:path w="431800" h="709929">
                  <a:moveTo>
                    <a:pt x="197574" y="361949"/>
                  </a:moveTo>
                  <a:lnTo>
                    <a:pt x="158160" y="361949"/>
                  </a:lnTo>
                  <a:lnTo>
                    <a:pt x="164447" y="340359"/>
                  </a:lnTo>
                  <a:lnTo>
                    <a:pt x="181921" y="340359"/>
                  </a:lnTo>
                  <a:lnTo>
                    <a:pt x="197574" y="361949"/>
                  </a:lnTo>
                  <a:close/>
                </a:path>
                <a:path w="431800" h="709929">
                  <a:moveTo>
                    <a:pt x="158160" y="380999"/>
                  </a:moveTo>
                  <a:lnTo>
                    <a:pt x="147595" y="375919"/>
                  </a:lnTo>
                  <a:lnTo>
                    <a:pt x="138251" y="372109"/>
                  </a:lnTo>
                  <a:lnTo>
                    <a:pt x="130125" y="368299"/>
                  </a:lnTo>
                  <a:lnTo>
                    <a:pt x="123211" y="367029"/>
                  </a:lnTo>
                  <a:lnTo>
                    <a:pt x="167367" y="367029"/>
                  </a:lnTo>
                  <a:lnTo>
                    <a:pt x="158160" y="380999"/>
                  </a:lnTo>
                  <a:close/>
                </a:path>
                <a:path w="431800" h="709929">
                  <a:moveTo>
                    <a:pt x="431760" y="534669"/>
                  </a:moveTo>
                  <a:lnTo>
                    <a:pt x="216821" y="534669"/>
                  </a:lnTo>
                  <a:lnTo>
                    <a:pt x="221071" y="533399"/>
                  </a:lnTo>
                  <a:lnTo>
                    <a:pt x="223797" y="529589"/>
                  </a:lnTo>
                  <a:lnTo>
                    <a:pt x="225728" y="518159"/>
                  </a:lnTo>
                  <a:lnTo>
                    <a:pt x="225844" y="514349"/>
                  </a:lnTo>
                  <a:lnTo>
                    <a:pt x="225873" y="510539"/>
                  </a:lnTo>
                  <a:lnTo>
                    <a:pt x="225582" y="502919"/>
                  </a:lnTo>
                  <a:lnTo>
                    <a:pt x="233354" y="497839"/>
                  </a:lnTo>
                  <a:lnTo>
                    <a:pt x="239641" y="495299"/>
                  </a:lnTo>
                  <a:lnTo>
                    <a:pt x="244492" y="491489"/>
                  </a:lnTo>
                  <a:lnTo>
                    <a:pt x="241479" y="483869"/>
                  </a:lnTo>
                  <a:lnTo>
                    <a:pt x="237326" y="476249"/>
                  </a:lnTo>
                  <a:lnTo>
                    <a:pt x="232029" y="467359"/>
                  </a:lnTo>
                  <a:lnTo>
                    <a:pt x="225582" y="457199"/>
                  </a:lnTo>
                  <a:lnTo>
                    <a:pt x="227513" y="431799"/>
                  </a:lnTo>
                  <a:lnTo>
                    <a:pt x="217811" y="415289"/>
                  </a:lnTo>
                  <a:lnTo>
                    <a:pt x="191624" y="402589"/>
                  </a:lnTo>
                  <a:lnTo>
                    <a:pt x="187267" y="380999"/>
                  </a:lnTo>
                  <a:lnTo>
                    <a:pt x="167367" y="367029"/>
                  </a:lnTo>
                  <a:lnTo>
                    <a:pt x="233723" y="367029"/>
                  </a:lnTo>
                  <a:lnTo>
                    <a:pt x="232326" y="369569"/>
                  </a:lnTo>
                  <a:lnTo>
                    <a:pt x="214395" y="369569"/>
                  </a:lnTo>
                  <a:lnTo>
                    <a:pt x="218800" y="403859"/>
                  </a:lnTo>
                  <a:lnTo>
                    <a:pt x="239146" y="417829"/>
                  </a:lnTo>
                  <a:lnTo>
                    <a:pt x="239026" y="426719"/>
                  </a:lnTo>
                  <a:lnTo>
                    <a:pt x="238665" y="436879"/>
                  </a:lnTo>
                  <a:lnTo>
                    <a:pt x="238062" y="445769"/>
                  </a:lnTo>
                  <a:lnTo>
                    <a:pt x="237216" y="454659"/>
                  </a:lnTo>
                  <a:lnTo>
                    <a:pt x="253700" y="480059"/>
                  </a:lnTo>
                  <a:lnTo>
                    <a:pt x="272085" y="480059"/>
                  </a:lnTo>
                  <a:lnTo>
                    <a:pt x="284738" y="491489"/>
                  </a:lnTo>
                  <a:lnTo>
                    <a:pt x="289143" y="514349"/>
                  </a:lnTo>
                  <a:lnTo>
                    <a:pt x="316271" y="529589"/>
                  </a:lnTo>
                  <a:lnTo>
                    <a:pt x="431760" y="529589"/>
                  </a:lnTo>
                  <a:lnTo>
                    <a:pt x="431760" y="534669"/>
                  </a:lnTo>
                  <a:close/>
                </a:path>
                <a:path w="431800" h="709929">
                  <a:moveTo>
                    <a:pt x="230928" y="372109"/>
                  </a:moveTo>
                  <a:lnTo>
                    <a:pt x="214395" y="369569"/>
                  </a:lnTo>
                  <a:lnTo>
                    <a:pt x="232326" y="369569"/>
                  </a:lnTo>
                  <a:lnTo>
                    <a:pt x="230928" y="372109"/>
                  </a:lnTo>
                  <a:close/>
                </a:path>
                <a:path w="431800" h="709929">
                  <a:moveTo>
                    <a:pt x="308523" y="461009"/>
                  </a:moveTo>
                  <a:lnTo>
                    <a:pt x="277042" y="435609"/>
                  </a:lnTo>
                  <a:lnTo>
                    <a:pt x="269243" y="406399"/>
                  </a:lnTo>
                  <a:lnTo>
                    <a:pt x="270663" y="396239"/>
                  </a:lnTo>
                  <a:lnTo>
                    <a:pt x="273964" y="391159"/>
                  </a:lnTo>
                  <a:lnTo>
                    <a:pt x="279149" y="387349"/>
                  </a:lnTo>
                  <a:lnTo>
                    <a:pt x="286223" y="387349"/>
                  </a:lnTo>
                  <a:lnTo>
                    <a:pt x="319058" y="412749"/>
                  </a:lnTo>
                  <a:lnTo>
                    <a:pt x="327778" y="439419"/>
                  </a:lnTo>
                  <a:lnTo>
                    <a:pt x="327321" y="448309"/>
                  </a:lnTo>
                  <a:lnTo>
                    <a:pt x="323653" y="454659"/>
                  </a:lnTo>
                  <a:lnTo>
                    <a:pt x="316766" y="459739"/>
                  </a:lnTo>
                  <a:lnTo>
                    <a:pt x="308523" y="461009"/>
                  </a:lnTo>
                  <a:close/>
                </a:path>
                <a:path w="431800" h="709929">
                  <a:moveTo>
                    <a:pt x="116575" y="403859"/>
                  </a:moveTo>
                  <a:lnTo>
                    <a:pt x="108163" y="402589"/>
                  </a:lnTo>
                  <a:lnTo>
                    <a:pt x="119175" y="402589"/>
                  </a:lnTo>
                  <a:lnTo>
                    <a:pt x="116575" y="403859"/>
                  </a:lnTo>
                  <a:close/>
                </a:path>
                <a:path w="431800" h="709929">
                  <a:moveTo>
                    <a:pt x="186772" y="480059"/>
                  </a:moveTo>
                  <a:lnTo>
                    <a:pt x="155239" y="450849"/>
                  </a:lnTo>
                  <a:lnTo>
                    <a:pt x="151350" y="427989"/>
                  </a:lnTo>
                  <a:lnTo>
                    <a:pt x="155235" y="421639"/>
                  </a:lnTo>
                  <a:lnTo>
                    <a:pt x="163011" y="419099"/>
                  </a:lnTo>
                  <a:lnTo>
                    <a:pt x="172277" y="419099"/>
                  </a:lnTo>
                  <a:lnTo>
                    <a:pt x="180693" y="422909"/>
                  </a:lnTo>
                  <a:lnTo>
                    <a:pt x="188262" y="433069"/>
                  </a:lnTo>
                  <a:lnTo>
                    <a:pt x="194990" y="447039"/>
                  </a:lnTo>
                  <a:lnTo>
                    <a:pt x="198845" y="461009"/>
                  </a:lnTo>
                  <a:lnTo>
                    <a:pt x="198755" y="471169"/>
                  </a:lnTo>
                  <a:lnTo>
                    <a:pt x="194728" y="477519"/>
                  </a:lnTo>
                  <a:lnTo>
                    <a:pt x="186772" y="480059"/>
                  </a:lnTo>
                  <a:close/>
                </a:path>
                <a:path w="431800" h="709929">
                  <a:moveTo>
                    <a:pt x="431760" y="529589"/>
                  </a:moveTo>
                  <a:lnTo>
                    <a:pt x="352209" y="529589"/>
                  </a:lnTo>
                  <a:lnTo>
                    <a:pt x="360526" y="521969"/>
                  </a:lnTo>
                  <a:lnTo>
                    <a:pt x="364672" y="513079"/>
                  </a:lnTo>
                  <a:lnTo>
                    <a:pt x="364642" y="501649"/>
                  </a:lnTo>
                  <a:lnTo>
                    <a:pt x="360427" y="487679"/>
                  </a:lnTo>
                  <a:lnTo>
                    <a:pt x="365279" y="476249"/>
                  </a:lnTo>
                  <a:lnTo>
                    <a:pt x="380327" y="480059"/>
                  </a:lnTo>
                  <a:lnTo>
                    <a:pt x="431760" y="480059"/>
                  </a:lnTo>
                  <a:lnTo>
                    <a:pt x="431760" y="529589"/>
                  </a:lnTo>
                  <a:close/>
                </a:path>
                <a:path w="431800" h="709929">
                  <a:moveTo>
                    <a:pt x="272085" y="480059"/>
                  </a:moveTo>
                  <a:lnTo>
                    <a:pt x="253700" y="480059"/>
                  </a:lnTo>
                  <a:lnTo>
                    <a:pt x="270679" y="478789"/>
                  </a:lnTo>
                  <a:lnTo>
                    <a:pt x="272085" y="480059"/>
                  </a:lnTo>
                  <a:close/>
                </a:path>
                <a:path w="431800" h="709929">
                  <a:moveTo>
                    <a:pt x="352209" y="529589"/>
                  </a:moveTo>
                  <a:lnTo>
                    <a:pt x="316271" y="529589"/>
                  </a:lnTo>
                  <a:lnTo>
                    <a:pt x="323102" y="507999"/>
                  </a:lnTo>
                  <a:lnTo>
                    <a:pt x="336171" y="510539"/>
                  </a:lnTo>
                  <a:lnTo>
                    <a:pt x="352209" y="529589"/>
                  </a:lnTo>
                  <a:close/>
                </a:path>
                <a:path w="431800" h="709929">
                  <a:moveTo>
                    <a:pt x="210104" y="529589"/>
                  </a:moveTo>
                  <a:lnTo>
                    <a:pt x="179990" y="529589"/>
                  </a:lnTo>
                  <a:lnTo>
                    <a:pt x="194990" y="518159"/>
                  </a:lnTo>
                  <a:lnTo>
                    <a:pt x="210104" y="529589"/>
                  </a:lnTo>
                  <a:close/>
                </a:path>
              </a:pathLst>
            </a:custGeom>
            <a:solidFill>
              <a:srgbClr val="d9a6d8"/>
            </a:solidFill>
            <a:ln w="0">
              <a:noFill/>
            </a:ln>
          </p:spPr>
          <p:style>
            <a:lnRef idx="0"/>
            <a:fillRef idx="0"/>
            <a:effectRef idx="0"/>
            <a:fontRef idx="minor"/>
          </p:style>
        </p:sp>
        <p:sp>
          <p:nvSpPr>
            <p:cNvPr id="313" name="object 10"/>
            <p:cNvSpPr/>
            <p:nvPr/>
          </p:nvSpPr>
          <p:spPr>
            <a:xfrm>
              <a:off x="1054080" y="7893360"/>
              <a:ext cx="401400" cy="448560"/>
            </a:xfrm>
            <a:prstGeom prst="rect">
              <a:avLst/>
            </a:prstGeom>
            <a:blipFill rotWithShape="0">
              <a:blip r:embed="rId3"/>
              <a:srcRect/>
              <a:stretch/>
            </a:blipFill>
            <a:ln w="0">
              <a:noFill/>
            </a:ln>
          </p:spPr>
          <p:style>
            <a:lnRef idx="0"/>
            <a:fillRef idx="0"/>
            <a:effectRef idx="0"/>
            <a:fontRef idx="minor"/>
          </p:style>
        </p:sp>
        <p:sp>
          <p:nvSpPr>
            <p:cNvPr id="314" name="object 11"/>
            <p:cNvSpPr/>
            <p:nvPr/>
          </p:nvSpPr>
          <p:spPr>
            <a:xfrm>
              <a:off x="1045080" y="7388640"/>
              <a:ext cx="2889000" cy="955800"/>
            </a:xfrm>
            <a:custGeom>
              <a:avLst/>
              <a:gdLst/>
              <a:ahLst/>
              <a:rect l="l" t="t" r="r" b="b"/>
              <a:pathLst>
                <a:path w="3911600" h="1696084">
                  <a:moveTo>
                    <a:pt x="298844" y="1627495"/>
                  </a:moveTo>
                  <a:lnTo>
                    <a:pt x="147963" y="1540219"/>
                  </a:lnTo>
                  <a:lnTo>
                    <a:pt x="147963" y="1539725"/>
                  </a:lnTo>
                  <a:lnTo>
                    <a:pt x="46086" y="1480601"/>
                  </a:lnTo>
                  <a:lnTo>
                    <a:pt x="25918" y="1465608"/>
                  </a:lnTo>
                  <a:lnTo>
                    <a:pt x="11516" y="1447276"/>
                  </a:lnTo>
                  <a:lnTo>
                    <a:pt x="2878" y="1425607"/>
                  </a:lnTo>
                  <a:lnTo>
                    <a:pt x="0" y="1400599"/>
                  </a:lnTo>
                  <a:lnTo>
                    <a:pt x="0" y="992325"/>
                  </a:lnTo>
                  <a:lnTo>
                    <a:pt x="18430" y="956639"/>
                  </a:lnTo>
                  <a:lnTo>
                    <a:pt x="26193" y="957189"/>
                  </a:lnTo>
                  <a:lnTo>
                    <a:pt x="35413" y="960031"/>
                  </a:lnTo>
                  <a:lnTo>
                    <a:pt x="46086" y="965163"/>
                  </a:lnTo>
                  <a:lnTo>
                    <a:pt x="186280" y="1046649"/>
                  </a:lnTo>
                  <a:lnTo>
                    <a:pt x="187131" y="1046649"/>
                  </a:lnTo>
                  <a:lnTo>
                    <a:pt x="218798" y="1065055"/>
                  </a:lnTo>
                  <a:lnTo>
                    <a:pt x="218798" y="1066044"/>
                  </a:lnTo>
                  <a:lnTo>
                    <a:pt x="234884" y="1075246"/>
                  </a:lnTo>
                  <a:lnTo>
                    <a:pt x="114975" y="1075246"/>
                  </a:lnTo>
                  <a:lnTo>
                    <a:pt x="98243" y="1076096"/>
                  </a:lnTo>
                  <a:lnTo>
                    <a:pt x="61133" y="1106162"/>
                  </a:lnTo>
                  <a:lnTo>
                    <a:pt x="53856" y="1145551"/>
                  </a:lnTo>
                  <a:lnTo>
                    <a:pt x="55846" y="1169488"/>
                  </a:lnTo>
                  <a:lnTo>
                    <a:pt x="70400" y="1218464"/>
                  </a:lnTo>
                  <a:lnTo>
                    <a:pt x="98243" y="1266837"/>
                  </a:lnTo>
                  <a:lnTo>
                    <a:pt x="133164" y="1303673"/>
                  </a:lnTo>
                  <a:lnTo>
                    <a:pt x="167204" y="1324371"/>
                  </a:lnTo>
                  <a:lnTo>
                    <a:pt x="193639" y="1330922"/>
                  </a:lnTo>
                  <a:lnTo>
                    <a:pt x="206018" y="1330922"/>
                  </a:lnTo>
                  <a:lnTo>
                    <a:pt x="223157" y="1363245"/>
                  </a:lnTo>
                  <a:lnTo>
                    <a:pt x="232581" y="1363245"/>
                  </a:lnTo>
                  <a:lnTo>
                    <a:pt x="249839" y="1394266"/>
                  </a:lnTo>
                  <a:lnTo>
                    <a:pt x="242069" y="1399115"/>
                  </a:lnTo>
                  <a:lnTo>
                    <a:pt x="329391" y="1564957"/>
                  </a:lnTo>
                  <a:lnTo>
                    <a:pt x="359242" y="1593422"/>
                  </a:lnTo>
                  <a:lnTo>
                    <a:pt x="365790" y="1594905"/>
                  </a:lnTo>
                  <a:lnTo>
                    <a:pt x="448740" y="1594905"/>
                  </a:lnTo>
                  <a:lnTo>
                    <a:pt x="448740" y="1626544"/>
                  </a:lnTo>
                  <a:lnTo>
                    <a:pt x="298844" y="1626544"/>
                  </a:lnTo>
                  <a:lnTo>
                    <a:pt x="298844" y="1627495"/>
                  </a:lnTo>
                  <a:close/>
                </a:path>
                <a:path w="3911600" h="1696084">
                  <a:moveTo>
                    <a:pt x="187131" y="1046649"/>
                  </a:moveTo>
                  <a:lnTo>
                    <a:pt x="186280" y="1046649"/>
                  </a:lnTo>
                  <a:lnTo>
                    <a:pt x="186280" y="1046155"/>
                  </a:lnTo>
                  <a:lnTo>
                    <a:pt x="187131" y="1046649"/>
                  </a:lnTo>
                  <a:close/>
                </a:path>
                <a:path w="3911600" h="1696084">
                  <a:moveTo>
                    <a:pt x="270191" y="1382639"/>
                  </a:moveTo>
                  <a:lnTo>
                    <a:pt x="248853" y="1348204"/>
                  </a:lnTo>
                  <a:lnTo>
                    <a:pt x="256130" y="1344345"/>
                  </a:lnTo>
                  <a:lnTo>
                    <a:pt x="236725" y="1312829"/>
                  </a:lnTo>
                  <a:lnTo>
                    <a:pt x="243313" y="1302794"/>
                  </a:lnTo>
                  <a:lnTo>
                    <a:pt x="248015" y="1290642"/>
                  </a:lnTo>
                  <a:lnTo>
                    <a:pt x="250833" y="1276372"/>
                  </a:lnTo>
                  <a:lnTo>
                    <a:pt x="251771" y="1259989"/>
                  </a:lnTo>
                  <a:lnTo>
                    <a:pt x="249981" y="1236255"/>
                  </a:lnTo>
                  <a:lnTo>
                    <a:pt x="235670" y="1187531"/>
                  </a:lnTo>
                  <a:lnTo>
                    <a:pt x="207843" y="1139187"/>
                  </a:lnTo>
                  <a:lnTo>
                    <a:pt x="172668" y="1102336"/>
                  </a:lnTo>
                  <a:lnTo>
                    <a:pt x="133164" y="1079480"/>
                  </a:lnTo>
                  <a:lnTo>
                    <a:pt x="114975" y="1075246"/>
                  </a:lnTo>
                  <a:lnTo>
                    <a:pt x="234884" y="1075246"/>
                  </a:lnTo>
                  <a:lnTo>
                    <a:pt x="402653" y="1171230"/>
                  </a:lnTo>
                  <a:lnTo>
                    <a:pt x="437223" y="1204816"/>
                  </a:lnTo>
                  <a:lnTo>
                    <a:pt x="448740" y="1251232"/>
                  </a:lnTo>
                  <a:lnTo>
                    <a:pt x="448740" y="1378285"/>
                  </a:lnTo>
                  <a:lnTo>
                    <a:pt x="277960" y="1378285"/>
                  </a:lnTo>
                  <a:lnTo>
                    <a:pt x="270191" y="1382639"/>
                  </a:lnTo>
                  <a:close/>
                </a:path>
                <a:path w="3911600" h="1696084">
                  <a:moveTo>
                    <a:pt x="179244" y="1291145"/>
                  </a:moveTo>
                  <a:lnTo>
                    <a:pt x="139261" y="1272410"/>
                  </a:lnTo>
                  <a:lnTo>
                    <a:pt x="104794" y="1230402"/>
                  </a:lnTo>
                  <a:lnTo>
                    <a:pt x="86140" y="1180302"/>
                  </a:lnTo>
                  <a:lnTo>
                    <a:pt x="84896" y="1163957"/>
                  </a:lnTo>
                  <a:lnTo>
                    <a:pt x="86140" y="1148816"/>
                  </a:lnTo>
                  <a:lnTo>
                    <a:pt x="115284" y="1115314"/>
                  </a:lnTo>
                  <a:lnTo>
                    <a:pt x="126861" y="1114770"/>
                  </a:lnTo>
                  <a:lnTo>
                    <a:pt x="139533" y="1117742"/>
                  </a:lnTo>
                  <a:lnTo>
                    <a:pt x="179363" y="1145195"/>
                  </a:lnTo>
                  <a:lnTo>
                    <a:pt x="210032" y="1192232"/>
                  </a:lnTo>
                  <a:lnTo>
                    <a:pt x="221224" y="1242029"/>
                  </a:lnTo>
                  <a:lnTo>
                    <a:pt x="219981" y="1257167"/>
                  </a:lnTo>
                  <a:lnTo>
                    <a:pt x="190831" y="1290446"/>
                  </a:lnTo>
                  <a:lnTo>
                    <a:pt x="179244" y="1291145"/>
                  </a:lnTo>
                  <a:close/>
                </a:path>
                <a:path w="3911600" h="1696084">
                  <a:moveTo>
                    <a:pt x="206018" y="1330922"/>
                  </a:moveTo>
                  <a:lnTo>
                    <a:pt x="193639" y="1330922"/>
                  </a:lnTo>
                  <a:lnTo>
                    <a:pt x="205685" y="1330294"/>
                  </a:lnTo>
                  <a:lnTo>
                    <a:pt x="206018" y="1330922"/>
                  </a:lnTo>
                  <a:close/>
                </a:path>
                <a:path w="3911600" h="1696084">
                  <a:moveTo>
                    <a:pt x="232581" y="1363245"/>
                  </a:moveTo>
                  <a:lnTo>
                    <a:pt x="223157" y="1363245"/>
                  </a:lnTo>
                  <a:lnTo>
                    <a:pt x="230434" y="1359385"/>
                  </a:lnTo>
                  <a:lnTo>
                    <a:pt x="232581" y="1363245"/>
                  </a:lnTo>
                  <a:close/>
                </a:path>
                <a:path w="3911600" h="1696084">
                  <a:moveTo>
                    <a:pt x="448740" y="1594905"/>
                  </a:moveTo>
                  <a:lnTo>
                    <a:pt x="365790" y="1594905"/>
                  </a:lnTo>
                  <a:lnTo>
                    <a:pt x="371848" y="1594631"/>
                  </a:lnTo>
                  <a:lnTo>
                    <a:pt x="377411" y="1592604"/>
                  </a:lnTo>
                  <a:lnTo>
                    <a:pt x="377411" y="1592119"/>
                  </a:lnTo>
                  <a:lnTo>
                    <a:pt x="384536" y="1588211"/>
                  </a:lnTo>
                  <a:lnTo>
                    <a:pt x="388099" y="1580638"/>
                  </a:lnTo>
                  <a:lnTo>
                    <a:pt x="388099" y="1569311"/>
                  </a:lnTo>
                  <a:lnTo>
                    <a:pt x="387239" y="1561291"/>
                  </a:lnTo>
                  <a:lnTo>
                    <a:pt x="385171" y="1553205"/>
                  </a:lnTo>
                  <a:lnTo>
                    <a:pt x="381895" y="1545055"/>
                  </a:lnTo>
                  <a:lnTo>
                    <a:pt x="377411" y="1536845"/>
                  </a:lnTo>
                  <a:lnTo>
                    <a:pt x="277960" y="1378285"/>
                  </a:lnTo>
                  <a:lnTo>
                    <a:pt x="448740" y="1378285"/>
                  </a:lnTo>
                  <a:lnTo>
                    <a:pt x="448740" y="1594905"/>
                  </a:lnTo>
                  <a:close/>
                </a:path>
                <a:path w="3911600" h="1696084">
                  <a:moveTo>
                    <a:pt x="428481" y="1695562"/>
                  </a:moveTo>
                  <a:lnTo>
                    <a:pt x="421082" y="1694652"/>
                  </a:lnTo>
                  <a:lnTo>
                    <a:pt x="412475" y="1691688"/>
                  </a:lnTo>
                  <a:lnTo>
                    <a:pt x="402653" y="1686667"/>
                  </a:lnTo>
                  <a:lnTo>
                    <a:pt x="298844" y="1626544"/>
                  </a:lnTo>
                  <a:lnTo>
                    <a:pt x="448740" y="1626544"/>
                  </a:lnTo>
                  <a:lnTo>
                    <a:pt x="448740" y="1660485"/>
                  </a:lnTo>
                  <a:lnTo>
                    <a:pt x="448221" y="1670971"/>
                  </a:lnTo>
                  <a:lnTo>
                    <a:pt x="434679" y="1694425"/>
                  </a:lnTo>
                  <a:lnTo>
                    <a:pt x="428481" y="1695562"/>
                  </a:lnTo>
                  <a:close/>
                </a:path>
                <a:path w="3911600" h="1696084">
                  <a:moveTo>
                    <a:pt x="3761645" y="670881"/>
                  </a:moveTo>
                  <a:lnTo>
                    <a:pt x="3610762" y="583606"/>
                  </a:lnTo>
                  <a:lnTo>
                    <a:pt x="3610762" y="583111"/>
                  </a:lnTo>
                  <a:lnTo>
                    <a:pt x="3508886" y="523939"/>
                  </a:lnTo>
                  <a:lnTo>
                    <a:pt x="3488718" y="508946"/>
                  </a:lnTo>
                  <a:lnTo>
                    <a:pt x="3474316" y="490614"/>
                  </a:lnTo>
                  <a:lnTo>
                    <a:pt x="3465678" y="468944"/>
                  </a:lnTo>
                  <a:lnTo>
                    <a:pt x="3462799" y="443937"/>
                  </a:lnTo>
                  <a:lnTo>
                    <a:pt x="3462799" y="35712"/>
                  </a:lnTo>
                  <a:lnTo>
                    <a:pt x="3481248" y="0"/>
                  </a:lnTo>
                  <a:lnTo>
                    <a:pt x="3489010" y="542"/>
                  </a:lnTo>
                  <a:lnTo>
                    <a:pt x="3498221" y="3394"/>
                  </a:lnTo>
                  <a:lnTo>
                    <a:pt x="3508886" y="8550"/>
                  </a:lnTo>
                  <a:lnTo>
                    <a:pt x="3649077" y="89987"/>
                  </a:lnTo>
                  <a:lnTo>
                    <a:pt x="3649845" y="89987"/>
                  </a:lnTo>
                  <a:lnTo>
                    <a:pt x="3681600" y="108441"/>
                  </a:lnTo>
                  <a:lnTo>
                    <a:pt x="3681600" y="109382"/>
                  </a:lnTo>
                  <a:lnTo>
                    <a:pt x="3772001" y="161126"/>
                  </a:lnTo>
                  <a:lnTo>
                    <a:pt x="3578734" y="161126"/>
                  </a:lnTo>
                  <a:lnTo>
                    <a:pt x="3573582" y="161621"/>
                  </a:lnTo>
                  <a:lnTo>
                    <a:pt x="3558422" y="263597"/>
                  </a:lnTo>
                  <a:lnTo>
                    <a:pt x="3558388" y="273934"/>
                  </a:lnTo>
                  <a:lnTo>
                    <a:pt x="3556758" y="279083"/>
                  </a:lnTo>
                  <a:lnTo>
                    <a:pt x="3555953" y="279578"/>
                  </a:lnTo>
                  <a:lnTo>
                    <a:pt x="3527350" y="279578"/>
                  </a:lnTo>
                  <a:lnTo>
                    <a:pt x="3525720" y="281857"/>
                  </a:lnTo>
                  <a:lnTo>
                    <a:pt x="3524924" y="283932"/>
                  </a:lnTo>
                  <a:lnTo>
                    <a:pt x="3524924" y="288141"/>
                  </a:lnTo>
                  <a:lnTo>
                    <a:pt x="3525720" y="291205"/>
                  </a:lnTo>
                  <a:lnTo>
                    <a:pt x="3527350" y="295113"/>
                  </a:lnTo>
                  <a:lnTo>
                    <a:pt x="3546755" y="312578"/>
                  </a:lnTo>
                  <a:lnTo>
                    <a:pt x="3553537" y="323216"/>
                  </a:lnTo>
                  <a:lnTo>
                    <a:pt x="3557059" y="330343"/>
                  </a:lnTo>
                  <a:lnTo>
                    <a:pt x="3558728" y="337267"/>
                  </a:lnTo>
                  <a:lnTo>
                    <a:pt x="3558388" y="344084"/>
                  </a:lnTo>
                  <a:lnTo>
                    <a:pt x="3559824" y="427461"/>
                  </a:lnTo>
                  <a:lnTo>
                    <a:pt x="3576152" y="467723"/>
                  </a:lnTo>
                  <a:lnTo>
                    <a:pt x="3610267" y="495342"/>
                  </a:lnTo>
                  <a:lnTo>
                    <a:pt x="3625811" y="504089"/>
                  </a:lnTo>
                  <a:lnTo>
                    <a:pt x="3636503" y="510227"/>
                  </a:lnTo>
                  <a:lnTo>
                    <a:pt x="3642790" y="512806"/>
                  </a:lnTo>
                  <a:lnTo>
                    <a:pt x="3776672" y="512806"/>
                  </a:lnTo>
                  <a:lnTo>
                    <a:pt x="3776199" y="538979"/>
                  </a:lnTo>
                  <a:lnTo>
                    <a:pt x="3775704" y="544322"/>
                  </a:lnTo>
                  <a:lnTo>
                    <a:pt x="3775365" y="550461"/>
                  </a:lnTo>
                  <a:lnTo>
                    <a:pt x="3775266" y="550606"/>
                  </a:lnTo>
                  <a:lnTo>
                    <a:pt x="3744171" y="550606"/>
                  </a:lnTo>
                  <a:lnTo>
                    <a:pt x="3742881" y="552885"/>
                  </a:lnTo>
                  <a:lnTo>
                    <a:pt x="3742241" y="554999"/>
                  </a:lnTo>
                  <a:lnTo>
                    <a:pt x="3742241" y="556938"/>
                  </a:lnTo>
                  <a:lnTo>
                    <a:pt x="3806296" y="604436"/>
                  </a:lnTo>
                  <a:lnTo>
                    <a:pt x="3812389" y="606365"/>
                  </a:lnTo>
                  <a:lnTo>
                    <a:pt x="3911539" y="606365"/>
                  </a:lnTo>
                  <a:lnTo>
                    <a:pt x="3911539" y="669892"/>
                  </a:lnTo>
                  <a:lnTo>
                    <a:pt x="3761645" y="669892"/>
                  </a:lnTo>
                  <a:lnTo>
                    <a:pt x="3761645" y="670881"/>
                  </a:lnTo>
                  <a:close/>
                </a:path>
                <a:path w="3911600" h="1696084">
                  <a:moveTo>
                    <a:pt x="3649845" y="89987"/>
                  </a:moveTo>
                  <a:lnTo>
                    <a:pt x="3649077" y="89987"/>
                  </a:lnTo>
                  <a:lnTo>
                    <a:pt x="3649077" y="89541"/>
                  </a:lnTo>
                  <a:lnTo>
                    <a:pt x="3649845" y="89987"/>
                  </a:lnTo>
                  <a:close/>
                </a:path>
                <a:path w="3911600" h="1696084">
                  <a:moveTo>
                    <a:pt x="3869123" y="217380"/>
                  </a:moveTo>
                  <a:lnTo>
                    <a:pt x="3643430" y="217380"/>
                  </a:lnTo>
                  <a:lnTo>
                    <a:pt x="3646652" y="217040"/>
                  </a:lnTo>
                  <a:lnTo>
                    <a:pt x="3649077" y="210262"/>
                  </a:lnTo>
                  <a:lnTo>
                    <a:pt x="3584575" y="162716"/>
                  </a:lnTo>
                  <a:lnTo>
                    <a:pt x="3578734" y="161126"/>
                  </a:lnTo>
                  <a:lnTo>
                    <a:pt x="3772001" y="161126"/>
                  </a:lnTo>
                  <a:lnTo>
                    <a:pt x="3865452" y="214616"/>
                  </a:lnTo>
                  <a:lnTo>
                    <a:pt x="3869123" y="217380"/>
                  </a:lnTo>
                  <a:close/>
                </a:path>
                <a:path w="3911600" h="1696084">
                  <a:moveTo>
                    <a:pt x="3776380" y="321286"/>
                  </a:moveTo>
                  <a:lnTo>
                    <a:pt x="3597693" y="321286"/>
                  </a:lnTo>
                  <a:lnTo>
                    <a:pt x="3608831" y="318861"/>
                  </a:lnTo>
                  <a:lnTo>
                    <a:pt x="3613188" y="309659"/>
                  </a:lnTo>
                  <a:lnTo>
                    <a:pt x="3614672" y="221889"/>
                  </a:lnTo>
                  <a:lnTo>
                    <a:pt x="3624821" y="212832"/>
                  </a:lnTo>
                  <a:lnTo>
                    <a:pt x="3626645" y="212987"/>
                  </a:lnTo>
                  <a:lnTo>
                    <a:pt x="3628236" y="213627"/>
                  </a:lnTo>
                  <a:lnTo>
                    <a:pt x="3637444" y="215605"/>
                  </a:lnTo>
                  <a:lnTo>
                    <a:pt x="3640364" y="216885"/>
                  </a:lnTo>
                  <a:lnTo>
                    <a:pt x="3643430" y="217380"/>
                  </a:lnTo>
                  <a:lnTo>
                    <a:pt x="3869123" y="217380"/>
                  </a:lnTo>
                  <a:lnTo>
                    <a:pt x="3885621" y="229800"/>
                  </a:lnTo>
                  <a:lnTo>
                    <a:pt x="3900022" y="248195"/>
                  </a:lnTo>
                  <a:lnTo>
                    <a:pt x="3902877" y="255335"/>
                  </a:lnTo>
                  <a:lnTo>
                    <a:pt x="3748382" y="255335"/>
                  </a:lnTo>
                  <a:lnTo>
                    <a:pt x="3745161" y="256324"/>
                  </a:lnTo>
                  <a:lnTo>
                    <a:pt x="3742241" y="263597"/>
                  </a:lnTo>
                  <a:lnTo>
                    <a:pt x="3744171" y="273294"/>
                  </a:lnTo>
                  <a:lnTo>
                    <a:pt x="3766002" y="293629"/>
                  </a:lnTo>
                  <a:lnTo>
                    <a:pt x="3773774" y="305751"/>
                  </a:lnTo>
                  <a:lnTo>
                    <a:pt x="3775704" y="311288"/>
                  </a:lnTo>
                  <a:lnTo>
                    <a:pt x="3776500" y="318066"/>
                  </a:lnTo>
                  <a:lnTo>
                    <a:pt x="3776380" y="321286"/>
                  </a:lnTo>
                  <a:close/>
                </a:path>
                <a:path w="3911600" h="1696084">
                  <a:moveTo>
                    <a:pt x="3911539" y="489058"/>
                  </a:moveTo>
                  <a:lnTo>
                    <a:pt x="3863522" y="489058"/>
                  </a:lnTo>
                  <a:lnTo>
                    <a:pt x="3865947" y="481785"/>
                  </a:lnTo>
                  <a:lnTo>
                    <a:pt x="3865947" y="479845"/>
                  </a:lnTo>
                  <a:lnTo>
                    <a:pt x="3865113" y="476936"/>
                  </a:lnTo>
                  <a:lnTo>
                    <a:pt x="3863522" y="473028"/>
                  </a:lnTo>
                  <a:lnTo>
                    <a:pt x="3844117" y="456058"/>
                  </a:lnTo>
                  <a:lnTo>
                    <a:pt x="3836338" y="443465"/>
                  </a:lnTo>
                  <a:lnTo>
                    <a:pt x="3834113" y="438632"/>
                  </a:lnTo>
                  <a:lnTo>
                    <a:pt x="3832823" y="431815"/>
                  </a:lnTo>
                  <a:lnTo>
                    <a:pt x="3832483" y="423107"/>
                  </a:lnTo>
                  <a:lnTo>
                    <a:pt x="3830999" y="340186"/>
                  </a:lnTo>
                  <a:lnTo>
                    <a:pt x="3829450" y="331678"/>
                  </a:lnTo>
                  <a:lnTo>
                    <a:pt x="3805553" y="290495"/>
                  </a:lnTo>
                  <a:lnTo>
                    <a:pt x="3764566" y="263102"/>
                  </a:lnTo>
                  <a:lnTo>
                    <a:pt x="3748382" y="255335"/>
                  </a:lnTo>
                  <a:lnTo>
                    <a:pt x="3902877" y="255335"/>
                  </a:lnTo>
                  <a:lnTo>
                    <a:pt x="3908661" y="269801"/>
                  </a:lnTo>
                  <a:lnTo>
                    <a:pt x="3911424" y="293629"/>
                  </a:lnTo>
                  <a:lnTo>
                    <a:pt x="3911539" y="489058"/>
                  </a:lnTo>
                  <a:close/>
                </a:path>
                <a:path w="3911600" h="1696084">
                  <a:moveTo>
                    <a:pt x="3546755" y="283932"/>
                  </a:moveTo>
                  <a:lnTo>
                    <a:pt x="3527350" y="279578"/>
                  </a:lnTo>
                  <a:lnTo>
                    <a:pt x="3555953" y="279578"/>
                  </a:lnTo>
                  <a:lnTo>
                    <a:pt x="3553537" y="281062"/>
                  </a:lnTo>
                  <a:lnTo>
                    <a:pt x="3546755" y="283932"/>
                  </a:lnTo>
                  <a:close/>
                </a:path>
                <a:path w="3911600" h="1696084">
                  <a:moveTo>
                    <a:pt x="3776672" y="512806"/>
                  </a:moveTo>
                  <a:lnTo>
                    <a:pt x="3642790" y="512806"/>
                  </a:lnTo>
                  <a:lnTo>
                    <a:pt x="3644721" y="511817"/>
                  </a:lnTo>
                  <a:lnTo>
                    <a:pt x="3647641" y="511177"/>
                  </a:lnTo>
                  <a:lnTo>
                    <a:pt x="3649077" y="508452"/>
                  </a:lnTo>
                  <a:lnTo>
                    <a:pt x="3649077" y="501664"/>
                  </a:lnTo>
                  <a:lnTo>
                    <a:pt x="3648282" y="498600"/>
                  </a:lnTo>
                  <a:lnTo>
                    <a:pt x="3646652" y="494391"/>
                  </a:lnTo>
                  <a:lnTo>
                    <a:pt x="3623880" y="473028"/>
                  </a:lnTo>
                  <a:lnTo>
                    <a:pt x="3617544" y="461896"/>
                  </a:lnTo>
                  <a:lnTo>
                    <a:pt x="3615613" y="456407"/>
                  </a:lnTo>
                  <a:lnTo>
                    <a:pt x="3614323" y="449474"/>
                  </a:lnTo>
                  <a:lnTo>
                    <a:pt x="3613683" y="441056"/>
                  </a:lnTo>
                  <a:lnTo>
                    <a:pt x="3613188" y="363478"/>
                  </a:lnTo>
                  <a:lnTo>
                    <a:pt x="3608831" y="349388"/>
                  </a:lnTo>
                  <a:lnTo>
                    <a:pt x="3597693" y="334387"/>
                  </a:lnTo>
                  <a:lnTo>
                    <a:pt x="3577298" y="315448"/>
                  </a:lnTo>
                  <a:lnTo>
                    <a:pt x="3597693" y="321286"/>
                  </a:lnTo>
                  <a:lnTo>
                    <a:pt x="3776380" y="321286"/>
                  </a:lnTo>
                  <a:lnTo>
                    <a:pt x="3776294" y="323591"/>
                  </a:lnTo>
                  <a:lnTo>
                    <a:pt x="3776404" y="337267"/>
                  </a:lnTo>
                  <a:lnTo>
                    <a:pt x="3777635" y="404207"/>
                  </a:lnTo>
                  <a:lnTo>
                    <a:pt x="3782040" y="418753"/>
                  </a:lnTo>
                  <a:lnTo>
                    <a:pt x="3792189" y="433783"/>
                  </a:lnTo>
                  <a:lnTo>
                    <a:pt x="3807685" y="446855"/>
                  </a:lnTo>
                  <a:lnTo>
                    <a:pt x="3792189" y="446855"/>
                  </a:lnTo>
                  <a:lnTo>
                    <a:pt x="3782040" y="450269"/>
                  </a:lnTo>
                  <a:lnTo>
                    <a:pt x="3777635" y="459471"/>
                  </a:lnTo>
                  <a:lnTo>
                    <a:pt x="3776672" y="512806"/>
                  </a:lnTo>
                  <a:close/>
                </a:path>
                <a:path w="3911600" h="1696084">
                  <a:moveTo>
                    <a:pt x="3814019" y="452199"/>
                  </a:moveTo>
                  <a:lnTo>
                    <a:pt x="3792189" y="446855"/>
                  </a:lnTo>
                  <a:lnTo>
                    <a:pt x="3807685" y="446855"/>
                  </a:lnTo>
                  <a:lnTo>
                    <a:pt x="3814019" y="452199"/>
                  </a:lnTo>
                  <a:close/>
                </a:path>
                <a:path w="3911600" h="1696084">
                  <a:moveTo>
                    <a:pt x="3911539" y="606365"/>
                  </a:moveTo>
                  <a:lnTo>
                    <a:pt x="3812389" y="606365"/>
                  </a:lnTo>
                  <a:lnTo>
                    <a:pt x="3817241" y="606065"/>
                  </a:lnTo>
                  <a:lnTo>
                    <a:pt x="3820850" y="603485"/>
                  </a:lnTo>
                  <a:lnTo>
                    <a:pt x="3832456" y="504089"/>
                  </a:lnTo>
                  <a:lnTo>
                    <a:pt x="3832520" y="494391"/>
                  </a:lnTo>
                  <a:lnTo>
                    <a:pt x="3833774" y="489058"/>
                  </a:lnTo>
                  <a:lnTo>
                    <a:pt x="3836345" y="486139"/>
                  </a:lnTo>
                  <a:lnTo>
                    <a:pt x="3844117" y="483715"/>
                  </a:lnTo>
                  <a:lnTo>
                    <a:pt x="3855255" y="487574"/>
                  </a:lnTo>
                  <a:lnTo>
                    <a:pt x="3857836" y="488563"/>
                  </a:lnTo>
                  <a:lnTo>
                    <a:pt x="3860601" y="489058"/>
                  </a:lnTo>
                  <a:lnTo>
                    <a:pt x="3911539" y="489058"/>
                  </a:lnTo>
                  <a:lnTo>
                    <a:pt x="3911539" y="606365"/>
                  </a:lnTo>
                  <a:close/>
                </a:path>
                <a:path w="3911600" h="1696084">
                  <a:moveTo>
                    <a:pt x="3768428" y="554999"/>
                  </a:moveTo>
                  <a:lnTo>
                    <a:pt x="3762635" y="554999"/>
                  </a:lnTo>
                  <a:lnTo>
                    <a:pt x="3752438" y="550606"/>
                  </a:lnTo>
                  <a:lnTo>
                    <a:pt x="3775266" y="550606"/>
                  </a:lnTo>
                  <a:lnTo>
                    <a:pt x="3772939" y="554020"/>
                  </a:lnTo>
                  <a:lnTo>
                    <a:pt x="3768428" y="554999"/>
                  </a:lnTo>
                  <a:close/>
                </a:path>
                <a:path w="3911600" h="1696084">
                  <a:moveTo>
                    <a:pt x="3891281" y="738930"/>
                  </a:moveTo>
                  <a:lnTo>
                    <a:pt x="3883882" y="738024"/>
                  </a:lnTo>
                  <a:lnTo>
                    <a:pt x="3875276" y="735049"/>
                  </a:lnTo>
                  <a:lnTo>
                    <a:pt x="3865452" y="730005"/>
                  </a:lnTo>
                  <a:lnTo>
                    <a:pt x="3761645" y="669892"/>
                  </a:lnTo>
                  <a:lnTo>
                    <a:pt x="3911539" y="669892"/>
                  </a:lnTo>
                  <a:lnTo>
                    <a:pt x="3911539" y="703832"/>
                  </a:lnTo>
                  <a:lnTo>
                    <a:pt x="3911022" y="714318"/>
                  </a:lnTo>
                  <a:lnTo>
                    <a:pt x="3897480" y="737773"/>
                  </a:lnTo>
                  <a:lnTo>
                    <a:pt x="3891281" y="738930"/>
                  </a:lnTo>
                  <a:close/>
                </a:path>
              </a:pathLst>
            </a:custGeom>
            <a:solidFill>
              <a:srgbClr val="fad01b"/>
            </a:solidFill>
            <a:ln w="0">
              <a:noFill/>
            </a:ln>
          </p:spPr>
          <p:style>
            <a:lnRef idx="0"/>
            <a:fillRef idx="0"/>
            <a:effectRef idx="0"/>
            <a:fontRef idx="minor"/>
          </p:style>
        </p:sp>
        <p:sp>
          <p:nvSpPr>
            <p:cNvPr id="315" name="object 12"/>
            <p:cNvSpPr/>
            <p:nvPr/>
          </p:nvSpPr>
          <p:spPr>
            <a:xfrm>
              <a:off x="3612240" y="7354080"/>
              <a:ext cx="401400" cy="448560"/>
            </a:xfrm>
            <a:prstGeom prst="rect">
              <a:avLst/>
            </a:prstGeom>
            <a:blipFill rotWithShape="0">
              <a:blip r:embed="rId4"/>
              <a:srcRect/>
              <a:stretch/>
            </a:blipFill>
            <a:ln w="0">
              <a:noFill/>
            </a:ln>
          </p:spPr>
          <p:style>
            <a:lnRef idx="0"/>
            <a:fillRef idx="0"/>
            <a:effectRef idx="0"/>
            <a:fontRef idx="minor"/>
          </p:style>
        </p:sp>
        <p:sp>
          <p:nvSpPr>
            <p:cNvPr id="316" name="object 13"/>
            <p:cNvSpPr/>
            <p:nvPr/>
          </p:nvSpPr>
          <p:spPr>
            <a:xfrm>
              <a:off x="3983400" y="6872760"/>
              <a:ext cx="385920" cy="431280"/>
            </a:xfrm>
            <a:prstGeom prst="rect">
              <a:avLst/>
            </a:prstGeom>
            <a:blipFill rotWithShape="0">
              <a:blip r:embed="rId5"/>
              <a:srcRect/>
              <a:stretch/>
            </a:blipFill>
            <a:ln w="0">
              <a:noFill/>
            </a:ln>
          </p:spPr>
          <p:style>
            <a:lnRef idx="0"/>
            <a:fillRef idx="0"/>
            <a:effectRef idx="0"/>
            <a:fontRef idx="minor"/>
          </p:style>
        </p:sp>
        <p:sp>
          <p:nvSpPr>
            <p:cNvPr id="317" name="object 14"/>
            <p:cNvSpPr/>
            <p:nvPr/>
          </p:nvSpPr>
          <p:spPr>
            <a:xfrm>
              <a:off x="3975120" y="6905880"/>
              <a:ext cx="318600" cy="400320"/>
            </a:xfrm>
            <a:custGeom>
              <a:avLst/>
              <a:gdLst/>
              <a:ahLst/>
              <a:rect l="l" t="t" r="r" b="b"/>
              <a:pathLst>
                <a:path w="431800" h="710564">
                  <a:moveTo>
                    <a:pt x="287164" y="645009"/>
                  </a:moveTo>
                  <a:lnTo>
                    <a:pt x="142122" y="561099"/>
                  </a:lnTo>
                  <a:lnTo>
                    <a:pt x="142122" y="560149"/>
                  </a:lnTo>
                  <a:lnTo>
                    <a:pt x="44107" y="503905"/>
                  </a:lnTo>
                  <a:lnTo>
                    <a:pt x="24809" y="489451"/>
                  </a:lnTo>
                  <a:lnTo>
                    <a:pt x="11025" y="471780"/>
                  </a:lnTo>
                  <a:lnTo>
                    <a:pt x="2756" y="450899"/>
                  </a:lnTo>
                  <a:lnTo>
                    <a:pt x="0" y="426812"/>
                  </a:lnTo>
                  <a:lnTo>
                    <a:pt x="0" y="34078"/>
                  </a:lnTo>
                  <a:lnTo>
                    <a:pt x="17378" y="0"/>
                  </a:lnTo>
                  <a:lnTo>
                    <a:pt x="24952" y="606"/>
                  </a:lnTo>
                  <a:lnTo>
                    <a:pt x="33861" y="3394"/>
                  </a:lnTo>
                  <a:lnTo>
                    <a:pt x="44107" y="8358"/>
                  </a:lnTo>
                  <a:lnTo>
                    <a:pt x="179001" y="86428"/>
                  </a:lnTo>
                  <a:lnTo>
                    <a:pt x="179828" y="86428"/>
                  </a:lnTo>
                  <a:lnTo>
                    <a:pt x="210039" y="104383"/>
                  </a:lnTo>
                  <a:lnTo>
                    <a:pt x="210039" y="104838"/>
                  </a:lnTo>
                  <a:lnTo>
                    <a:pt x="387109" y="206204"/>
                  </a:lnTo>
                  <a:lnTo>
                    <a:pt x="399267" y="215412"/>
                  </a:lnTo>
                  <a:lnTo>
                    <a:pt x="251274" y="215412"/>
                  </a:lnTo>
                  <a:lnTo>
                    <a:pt x="249711" y="221696"/>
                  </a:lnTo>
                  <a:lnTo>
                    <a:pt x="172665" y="221696"/>
                  </a:lnTo>
                  <a:lnTo>
                    <a:pt x="66432" y="244998"/>
                  </a:lnTo>
                  <a:lnTo>
                    <a:pt x="66432" y="289082"/>
                  </a:lnTo>
                  <a:lnTo>
                    <a:pt x="172665" y="434540"/>
                  </a:lnTo>
                  <a:lnTo>
                    <a:pt x="196747" y="434540"/>
                  </a:lnTo>
                  <a:lnTo>
                    <a:pt x="184793" y="482580"/>
                  </a:lnTo>
                  <a:lnTo>
                    <a:pt x="202762" y="492724"/>
                  </a:lnTo>
                  <a:lnTo>
                    <a:pt x="282313" y="492724"/>
                  </a:lnTo>
                  <a:lnTo>
                    <a:pt x="282313" y="497572"/>
                  </a:lnTo>
                  <a:lnTo>
                    <a:pt x="431265" y="497572"/>
                  </a:lnTo>
                  <a:lnTo>
                    <a:pt x="431265" y="644020"/>
                  </a:lnTo>
                  <a:lnTo>
                    <a:pt x="287164" y="644020"/>
                  </a:lnTo>
                  <a:lnTo>
                    <a:pt x="287164" y="645009"/>
                  </a:lnTo>
                  <a:close/>
                </a:path>
                <a:path w="431800" h="710564">
                  <a:moveTo>
                    <a:pt x="179828" y="86428"/>
                  </a:moveTo>
                  <a:lnTo>
                    <a:pt x="179001" y="86428"/>
                  </a:lnTo>
                  <a:lnTo>
                    <a:pt x="179001" y="85936"/>
                  </a:lnTo>
                  <a:lnTo>
                    <a:pt x="179828" y="86428"/>
                  </a:lnTo>
                  <a:close/>
                </a:path>
                <a:path w="431800" h="710564">
                  <a:moveTo>
                    <a:pt x="282313" y="492724"/>
                  </a:moveTo>
                  <a:lnTo>
                    <a:pt x="202762" y="492724"/>
                  </a:lnTo>
                  <a:lnTo>
                    <a:pt x="269690" y="225604"/>
                  </a:lnTo>
                  <a:lnTo>
                    <a:pt x="251274" y="215412"/>
                  </a:lnTo>
                  <a:lnTo>
                    <a:pt x="399267" y="215412"/>
                  </a:lnTo>
                  <a:lnTo>
                    <a:pt x="406415" y="220826"/>
                  </a:lnTo>
                  <a:lnTo>
                    <a:pt x="420215" y="238554"/>
                  </a:lnTo>
                  <a:lnTo>
                    <a:pt x="428501" y="259379"/>
                  </a:lnTo>
                  <a:lnTo>
                    <a:pt x="431265" y="283292"/>
                  </a:lnTo>
                  <a:lnTo>
                    <a:pt x="431265" y="284233"/>
                  </a:lnTo>
                  <a:lnTo>
                    <a:pt x="282313" y="284233"/>
                  </a:lnTo>
                  <a:lnTo>
                    <a:pt x="282313" y="329849"/>
                  </a:lnTo>
                  <a:lnTo>
                    <a:pt x="364289" y="436509"/>
                  </a:lnTo>
                  <a:lnTo>
                    <a:pt x="364289" y="437954"/>
                  </a:lnTo>
                  <a:lnTo>
                    <a:pt x="282313" y="451064"/>
                  </a:lnTo>
                  <a:lnTo>
                    <a:pt x="282313" y="492724"/>
                  </a:lnTo>
                  <a:close/>
                </a:path>
                <a:path w="431800" h="710564">
                  <a:moveTo>
                    <a:pt x="196747" y="434540"/>
                  </a:moveTo>
                  <a:lnTo>
                    <a:pt x="172665" y="434540"/>
                  </a:lnTo>
                  <a:lnTo>
                    <a:pt x="172665" y="388023"/>
                  </a:lnTo>
                  <a:lnTo>
                    <a:pt x="90194" y="281363"/>
                  </a:lnTo>
                  <a:lnTo>
                    <a:pt x="90194" y="280868"/>
                  </a:lnTo>
                  <a:lnTo>
                    <a:pt x="172665" y="267263"/>
                  </a:lnTo>
                  <a:lnTo>
                    <a:pt x="172665" y="221696"/>
                  </a:lnTo>
                  <a:lnTo>
                    <a:pt x="249711" y="221696"/>
                  </a:lnTo>
                  <a:lnTo>
                    <a:pt x="196747" y="434540"/>
                  </a:lnTo>
                  <a:close/>
                </a:path>
                <a:path w="431800" h="710564">
                  <a:moveTo>
                    <a:pt x="431265" y="497572"/>
                  </a:moveTo>
                  <a:lnTo>
                    <a:pt x="282313" y="497572"/>
                  </a:lnTo>
                  <a:lnTo>
                    <a:pt x="388545" y="473824"/>
                  </a:lnTo>
                  <a:lnTo>
                    <a:pt x="388545" y="429692"/>
                  </a:lnTo>
                  <a:lnTo>
                    <a:pt x="282313" y="284233"/>
                  </a:lnTo>
                  <a:lnTo>
                    <a:pt x="431265" y="284233"/>
                  </a:lnTo>
                  <a:lnTo>
                    <a:pt x="431265" y="497572"/>
                  </a:lnTo>
                  <a:close/>
                </a:path>
                <a:path w="431800" h="710564">
                  <a:moveTo>
                    <a:pt x="411741" y="710443"/>
                  </a:moveTo>
                  <a:lnTo>
                    <a:pt x="404684" y="709473"/>
                  </a:lnTo>
                  <a:lnTo>
                    <a:pt x="396467" y="706558"/>
                  </a:lnTo>
                  <a:lnTo>
                    <a:pt x="387109" y="701709"/>
                  </a:lnTo>
                  <a:lnTo>
                    <a:pt x="287164" y="644020"/>
                  </a:lnTo>
                  <a:lnTo>
                    <a:pt x="431265" y="644020"/>
                  </a:lnTo>
                  <a:lnTo>
                    <a:pt x="431265" y="676971"/>
                  </a:lnTo>
                  <a:lnTo>
                    <a:pt x="430775" y="686832"/>
                  </a:lnTo>
                  <a:lnTo>
                    <a:pt x="417653" y="709476"/>
                  </a:lnTo>
                  <a:lnTo>
                    <a:pt x="411741" y="710443"/>
                  </a:lnTo>
                  <a:close/>
                </a:path>
              </a:pathLst>
            </a:custGeom>
            <a:solidFill>
              <a:srgbClr val="833fa3"/>
            </a:solidFill>
            <a:ln w="0">
              <a:noFill/>
            </a:ln>
          </p:spPr>
          <p:style>
            <a:lnRef idx="0"/>
            <a:fillRef idx="0"/>
            <a:effectRef idx="0"/>
            <a:fontRef idx="minor"/>
          </p:style>
        </p:sp>
        <p:sp>
          <p:nvSpPr>
            <p:cNvPr id="318" name="object 15"/>
            <p:cNvSpPr/>
            <p:nvPr/>
          </p:nvSpPr>
          <p:spPr>
            <a:xfrm>
              <a:off x="1039680" y="7063560"/>
              <a:ext cx="401400" cy="448560"/>
            </a:xfrm>
            <a:prstGeom prst="rect">
              <a:avLst/>
            </a:prstGeom>
            <a:blipFill rotWithShape="0">
              <a:blip r:embed="rId6"/>
              <a:srcRect/>
              <a:stretch/>
            </a:blipFill>
            <a:ln w="0">
              <a:noFill/>
            </a:ln>
          </p:spPr>
          <p:style>
            <a:lnRef idx="0"/>
            <a:fillRef idx="0"/>
            <a:effectRef idx="0"/>
            <a:fontRef idx="minor"/>
          </p:style>
        </p:sp>
        <p:sp>
          <p:nvSpPr>
            <p:cNvPr id="319" name="object 16"/>
            <p:cNvSpPr/>
            <p:nvPr/>
          </p:nvSpPr>
          <p:spPr>
            <a:xfrm>
              <a:off x="1030680" y="7098120"/>
              <a:ext cx="331200" cy="416520"/>
            </a:xfrm>
            <a:custGeom>
              <a:avLst/>
              <a:gdLst/>
              <a:ahLst/>
              <a:rect l="l" t="t" r="r" b="b"/>
              <a:pathLst>
                <a:path w="448944" h="739139">
                  <a:moveTo>
                    <a:pt x="298844" y="670855"/>
                  </a:moveTo>
                  <a:lnTo>
                    <a:pt x="147962" y="583580"/>
                  </a:lnTo>
                  <a:lnTo>
                    <a:pt x="147962" y="583085"/>
                  </a:lnTo>
                  <a:lnTo>
                    <a:pt x="46086" y="523961"/>
                  </a:lnTo>
                  <a:lnTo>
                    <a:pt x="25918" y="508968"/>
                  </a:lnTo>
                  <a:lnTo>
                    <a:pt x="11516" y="490637"/>
                  </a:lnTo>
                  <a:lnTo>
                    <a:pt x="2878" y="468967"/>
                  </a:lnTo>
                  <a:lnTo>
                    <a:pt x="0" y="443959"/>
                  </a:lnTo>
                  <a:lnTo>
                    <a:pt x="0" y="35686"/>
                  </a:lnTo>
                  <a:lnTo>
                    <a:pt x="18430" y="0"/>
                  </a:lnTo>
                  <a:lnTo>
                    <a:pt x="26193" y="549"/>
                  </a:lnTo>
                  <a:lnTo>
                    <a:pt x="35413" y="3391"/>
                  </a:lnTo>
                  <a:lnTo>
                    <a:pt x="46086" y="8524"/>
                  </a:lnTo>
                  <a:lnTo>
                    <a:pt x="186279" y="90010"/>
                  </a:lnTo>
                  <a:lnTo>
                    <a:pt x="187130" y="90010"/>
                  </a:lnTo>
                  <a:lnTo>
                    <a:pt x="218798" y="108415"/>
                  </a:lnTo>
                  <a:lnTo>
                    <a:pt x="218798" y="109404"/>
                  </a:lnTo>
                  <a:lnTo>
                    <a:pt x="258579" y="132164"/>
                  </a:lnTo>
                  <a:lnTo>
                    <a:pt x="132916" y="132164"/>
                  </a:lnTo>
                  <a:lnTo>
                    <a:pt x="132916" y="365887"/>
                  </a:lnTo>
                  <a:lnTo>
                    <a:pt x="81030" y="365887"/>
                  </a:lnTo>
                  <a:lnTo>
                    <a:pt x="51430" y="410504"/>
                  </a:lnTo>
                  <a:lnTo>
                    <a:pt x="62338" y="423045"/>
                  </a:lnTo>
                  <a:lnTo>
                    <a:pt x="73739" y="434010"/>
                  </a:lnTo>
                  <a:lnTo>
                    <a:pt x="85631" y="443404"/>
                  </a:lnTo>
                  <a:lnTo>
                    <a:pt x="98010" y="451232"/>
                  </a:lnTo>
                  <a:lnTo>
                    <a:pt x="117160" y="460398"/>
                  </a:lnTo>
                  <a:lnTo>
                    <a:pt x="134868" y="464665"/>
                  </a:lnTo>
                  <a:lnTo>
                    <a:pt x="290918" y="464665"/>
                  </a:lnTo>
                  <a:lnTo>
                    <a:pt x="297365" y="470627"/>
                  </a:lnTo>
                  <a:lnTo>
                    <a:pt x="301348" y="473545"/>
                  </a:lnTo>
                  <a:lnTo>
                    <a:pt x="259541" y="473545"/>
                  </a:lnTo>
                  <a:lnTo>
                    <a:pt x="234299" y="491456"/>
                  </a:lnTo>
                  <a:lnTo>
                    <a:pt x="238203" y="497294"/>
                  </a:lnTo>
                  <a:lnTo>
                    <a:pt x="239150" y="498584"/>
                  </a:lnTo>
                  <a:lnTo>
                    <a:pt x="240136" y="500203"/>
                  </a:lnTo>
                  <a:lnTo>
                    <a:pt x="241122" y="502143"/>
                  </a:lnTo>
                  <a:lnTo>
                    <a:pt x="242069" y="503083"/>
                  </a:lnTo>
                  <a:lnTo>
                    <a:pt x="243055" y="504567"/>
                  </a:lnTo>
                  <a:lnTo>
                    <a:pt x="275621" y="544737"/>
                  </a:lnTo>
                  <a:lnTo>
                    <a:pt x="315823" y="577296"/>
                  </a:lnTo>
                  <a:lnTo>
                    <a:pt x="353478" y="590458"/>
                  </a:lnTo>
                  <a:lnTo>
                    <a:pt x="448739" y="590458"/>
                  </a:lnTo>
                  <a:lnTo>
                    <a:pt x="448739" y="669915"/>
                  </a:lnTo>
                  <a:lnTo>
                    <a:pt x="298844" y="669915"/>
                  </a:lnTo>
                  <a:lnTo>
                    <a:pt x="298844" y="670855"/>
                  </a:lnTo>
                  <a:close/>
                </a:path>
                <a:path w="448944" h="739139">
                  <a:moveTo>
                    <a:pt x="187130" y="90010"/>
                  </a:moveTo>
                  <a:lnTo>
                    <a:pt x="186279" y="90010"/>
                  </a:lnTo>
                  <a:lnTo>
                    <a:pt x="186279" y="89515"/>
                  </a:lnTo>
                  <a:lnTo>
                    <a:pt x="187130" y="90010"/>
                  </a:lnTo>
                  <a:close/>
                </a:path>
                <a:path w="448944" h="739139">
                  <a:moveTo>
                    <a:pt x="290918" y="464665"/>
                  </a:moveTo>
                  <a:lnTo>
                    <a:pt x="134868" y="464665"/>
                  </a:lnTo>
                  <a:lnTo>
                    <a:pt x="151126" y="464034"/>
                  </a:lnTo>
                  <a:lnTo>
                    <a:pt x="165928" y="458505"/>
                  </a:lnTo>
                  <a:lnTo>
                    <a:pt x="178407" y="448587"/>
                  </a:lnTo>
                  <a:lnTo>
                    <a:pt x="187251" y="434861"/>
                  </a:lnTo>
                  <a:lnTo>
                    <a:pt x="192464" y="417319"/>
                  </a:lnTo>
                  <a:lnTo>
                    <a:pt x="194049" y="395958"/>
                  </a:lnTo>
                  <a:lnTo>
                    <a:pt x="194049" y="167588"/>
                  </a:lnTo>
                  <a:lnTo>
                    <a:pt x="132916" y="132164"/>
                  </a:lnTo>
                  <a:lnTo>
                    <a:pt x="258579" y="132164"/>
                  </a:lnTo>
                  <a:lnTo>
                    <a:pt x="402653" y="214590"/>
                  </a:lnTo>
                  <a:lnTo>
                    <a:pt x="437223" y="248177"/>
                  </a:lnTo>
                  <a:lnTo>
                    <a:pt x="448739" y="294592"/>
                  </a:lnTo>
                  <a:lnTo>
                    <a:pt x="448739" y="334865"/>
                  </a:lnTo>
                  <a:lnTo>
                    <a:pt x="270229" y="334865"/>
                  </a:lnTo>
                  <a:lnTo>
                    <a:pt x="255361" y="336041"/>
                  </a:lnTo>
                  <a:lnTo>
                    <a:pt x="244751" y="342983"/>
                  </a:lnTo>
                  <a:lnTo>
                    <a:pt x="238389" y="355687"/>
                  </a:lnTo>
                  <a:lnTo>
                    <a:pt x="236271" y="374149"/>
                  </a:lnTo>
                  <a:lnTo>
                    <a:pt x="238510" y="392163"/>
                  </a:lnTo>
                  <a:lnTo>
                    <a:pt x="245234" y="410365"/>
                  </a:lnTo>
                  <a:lnTo>
                    <a:pt x="256449" y="428753"/>
                  </a:lnTo>
                  <a:lnTo>
                    <a:pt x="272162" y="447324"/>
                  </a:lnTo>
                  <a:lnTo>
                    <a:pt x="290918" y="464665"/>
                  </a:lnTo>
                  <a:close/>
                </a:path>
                <a:path w="448944" h="739139">
                  <a:moveTo>
                    <a:pt x="448739" y="434262"/>
                  </a:moveTo>
                  <a:lnTo>
                    <a:pt x="353647" y="434262"/>
                  </a:lnTo>
                  <a:lnTo>
                    <a:pt x="376957" y="415362"/>
                  </a:lnTo>
                  <a:lnTo>
                    <a:pt x="367399" y="402532"/>
                  </a:lnTo>
                  <a:lnTo>
                    <a:pt x="337654" y="370241"/>
                  </a:lnTo>
                  <a:lnTo>
                    <a:pt x="306121" y="347927"/>
                  </a:lnTo>
                  <a:lnTo>
                    <a:pt x="270229" y="334865"/>
                  </a:lnTo>
                  <a:lnTo>
                    <a:pt x="448739" y="334865"/>
                  </a:lnTo>
                  <a:lnTo>
                    <a:pt x="448739" y="434262"/>
                  </a:lnTo>
                  <a:close/>
                </a:path>
                <a:path w="448944" h="739139">
                  <a:moveTo>
                    <a:pt x="111090" y="385150"/>
                  </a:moveTo>
                  <a:lnTo>
                    <a:pt x="81030" y="365887"/>
                  </a:lnTo>
                  <a:lnTo>
                    <a:pt x="132916" y="365887"/>
                  </a:lnTo>
                  <a:lnTo>
                    <a:pt x="111090" y="385150"/>
                  </a:lnTo>
                  <a:close/>
                </a:path>
                <a:path w="448944" h="739139">
                  <a:moveTo>
                    <a:pt x="448739" y="590458"/>
                  </a:moveTo>
                  <a:lnTo>
                    <a:pt x="353478" y="590458"/>
                  </a:lnTo>
                  <a:lnTo>
                    <a:pt x="364336" y="590358"/>
                  </a:lnTo>
                  <a:lnTo>
                    <a:pt x="376190" y="587279"/>
                  </a:lnTo>
                  <a:lnTo>
                    <a:pt x="384584" y="579957"/>
                  </a:lnTo>
                  <a:lnTo>
                    <a:pt x="389524" y="568385"/>
                  </a:lnTo>
                  <a:lnTo>
                    <a:pt x="391017" y="552559"/>
                  </a:lnTo>
                  <a:lnTo>
                    <a:pt x="388850" y="533659"/>
                  </a:lnTo>
                  <a:lnTo>
                    <a:pt x="371638" y="496371"/>
                  </a:lnTo>
                  <a:lnTo>
                    <a:pt x="344438" y="465778"/>
                  </a:lnTo>
                  <a:lnTo>
                    <a:pt x="316770" y="443959"/>
                  </a:lnTo>
                  <a:lnTo>
                    <a:pt x="316467" y="443620"/>
                  </a:lnTo>
                  <a:lnTo>
                    <a:pt x="316362" y="443404"/>
                  </a:lnTo>
                  <a:lnTo>
                    <a:pt x="316316" y="442970"/>
                  </a:lnTo>
                  <a:lnTo>
                    <a:pt x="315330" y="442330"/>
                  </a:lnTo>
                  <a:lnTo>
                    <a:pt x="286524" y="416283"/>
                  </a:lnTo>
                  <a:lnTo>
                    <a:pt x="276520" y="393989"/>
                  </a:lnTo>
                  <a:lnTo>
                    <a:pt x="276520" y="385921"/>
                  </a:lnTo>
                  <a:lnTo>
                    <a:pt x="280234" y="382217"/>
                  </a:lnTo>
                  <a:lnTo>
                    <a:pt x="287663" y="382857"/>
                  </a:lnTo>
                  <a:lnTo>
                    <a:pt x="324540" y="402746"/>
                  </a:lnTo>
                  <a:lnTo>
                    <a:pt x="353647" y="434262"/>
                  </a:lnTo>
                  <a:lnTo>
                    <a:pt x="448739" y="434262"/>
                  </a:lnTo>
                  <a:lnTo>
                    <a:pt x="448739" y="590458"/>
                  </a:lnTo>
                  <a:close/>
                </a:path>
                <a:path w="448944" h="739139">
                  <a:moveTo>
                    <a:pt x="339737" y="542646"/>
                  </a:moveTo>
                  <a:lnTo>
                    <a:pt x="295437" y="519587"/>
                  </a:lnTo>
                  <a:lnTo>
                    <a:pt x="265832" y="484678"/>
                  </a:lnTo>
                  <a:lnTo>
                    <a:pt x="259541" y="473545"/>
                  </a:lnTo>
                  <a:lnTo>
                    <a:pt x="301348" y="473545"/>
                  </a:lnTo>
                  <a:lnTo>
                    <a:pt x="306614" y="477405"/>
                  </a:lnTo>
                  <a:lnTo>
                    <a:pt x="308053" y="478840"/>
                  </a:lnTo>
                  <a:lnTo>
                    <a:pt x="309493" y="479829"/>
                  </a:lnTo>
                  <a:lnTo>
                    <a:pt x="309835" y="480469"/>
                  </a:lnTo>
                  <a:lnTo>
                    <a:pt x="310175" y="480809"/>
                  </a:lnTo>
                  <a:lnTo>
                    <a:pt x="310479" y="480809"/>
                  </a:lnTo>
                  <a:lnTo>
                    <a:pt x="311465" y="481264"/>
                  </a:lnTo>
                  <a:lnTo>
                    <a:pt x="312412" y="482253"/>
                  </a:lnTo>
                  <a:lnTo>
                    <a:pt x="313549" y="483049"/>
                  </a:lnTo>
                  <a:lnTo>
                    <a:pt x="314837" y="483689"/>
                  </a:lnTo>
                  <a:lnTo>
                    <a:pt x="333295" y="499224"/>
                  </a:lnTo>
                  <a:lnTo>
                    <a:pt x="341325" y="507865"/>
                  </a:lnTo>
                  <a:lnTo>
                    <a:pt x="346991" y="515836"/>
                  </a:lnTo>
                  <a:lnTo>
                    <a:pt x="350292" y="523133"/>
                  </a:lnTo>
                  <a:lnTo>
                    <a:pt x="351222" y="529751"/>
                  </a:lnTo>
                  <a:lnTo>
                    <a:pt x="351222" y="531874"/>
                  </a:lnTo>
                  <a:lnTo>
                    <a:pt x="351070" y="532175"/>
                  </a:lnTo>
                  <a:lnTo>
                    <a:pt x="350729" y="532175"/>
                  </a:lnTo>
                  <a:lnTo>
                    <a:pt x="350729" y="532863"/>
                  </a:lnTo>
                  <a:lnTo>
                    <a:pt x="350577" y="533319"/>
                  </a:lnTo>
                  <a:lnTo>
                    <a:pt x="350275" y="533659"/>
                  </a:lnTo>
                  <a:lnTo>
                    <a:pt x="350275" y="535094"/>
                  </a:lnTo>
                  <a:lnTo>
                    <a:pt x="345423" y="541416"/>
                  </a:lnTo>
                  <a:lnTo>
                    <a:pt x="339737" y="542646"/>
                  </a:lnTo>
                  <a:close/>
                </a:path>
                <a:path w="448944" h="739139">
                  <a:moveTo>
                    <a:pt x="428480" y="738927"/>
                  </a:moveTo>
                  <a:lnTo>
                    <a:pt x="421082" y="738013"/>
                  </a:lnTo>
                  <a:lnTo>
                    <a:pt x="412475" y="735049"/>
                  </a:lnTo>
                  <a:lnTo>
                    <a:pt x="402653" y="730028"/>
                  </a:lnTo>
                  <a:lnTo>
                    <a:pt x="298844" y="669915"/>
                  </a:lnTo>
                  <a:lnTo>
                    <a:pt x="448739" y="669915"/>
                  </a:lnTo>
                  <a:lnTo>
                    <a:pt x="448739" y="703845"/>
                  </a:lnTo>
                  <a:lnTo>
                    <a:pt x="448227" y="714331"/>
                  </a:lnTo>
                  <a:lnTo>
                    <a:pt x="434679" y="737795"/>
                  </a:lnTo>
                  <a:lnTo>
                    <a:pt x="428480" y="738927"/>
                  </a:lnTo>
                  <a:close/>
                </a:path>
              </a:pathLst>
            </a:custGeom>
            <a:solidFill>
              <a:srgbClr val="f26726"/>
            </a:solidFill>
            <a:ln w="0">
              <a:noFill/>
            </a:ln>
          </p:spPr>
          <p:style>
            <a:lnRef idx="0"/>
            <a:fillRef idx="0"/>
            <a:effectRef idx="0"/>
            <a:fontRef idx="minor"/>
          </p:style>
        </p:sp>
        <p:sp>
          <p:nvSpPr>
            <p:cNvPr id="320" name="object 17"/>
            <p:cNvSpPr/>
            <p:nvPr/>
          </p:nvSpPr>
          <p:spPr>
            <a:xfrm>
              <a:off x="1238040" y="6586560"/>
              <a:ext cx="385920" cy="431280"/>
            </a:xfrm>
            <a:prstGeom prst="rect">
              <a:avLst/>
            </a:prstGeom>
            <a:blipFill rotWithShape="0">
              <a:blip r:embed="rId7"/>
              <a:srcRect/>
              <a:stretch/>
            </a:blipFill>
            <a:ln w="0">
              <a:noFill/>
            </a:ln>
          </p:spPr>
          <p:style>
            <a:lnRef idx="0"/>
            <a:fillRef idx="0"/>
            <a:effectRef idx="0"/>
            <a:fontRef idx="minor"/>
          </p:style>
        </p:sp>
        <p:sp>
          <p:nvSpPr>
            <p:cNvPr id="321" name="object 18"/>
            <p:cNvSpPr/>
            <p:nvPr/>
          </p:nvSpPr>
          <p:spPr>
            <a:xfrm>
              <a:off x="1229400" y="6619680"/>
              <a:ext cx="3113640" cy="1605240"/>
            </a:xfrm>
            <a:custGeom>
              <a:avLst/>
              <a:gdLst/>
              <a:ahLst/>
              <a:rect l="l" t="t" r="r" b="b"/>
              <a:pathLst>
                <a:path w="4215765" h="2847340">
                  <a:moveTo>
                    <a:pt x="412051" y="709929"/>
                  </a:moveTo>
                  <a:lnTo>
                    <a:pt x="44154" y="502919"/>
                  </a:lnTo>
                  <a:lnTo>
                    <a:pt x="11033" y="471169"/>
                  </a:lnTo>
                  <a:lnTo>
                    <a:pt x="0" y="426719"/>
                  </a:lnTo>
                  <a:lnTo>
                    <a:pt x="0" y="34289"/>
                  </a:lnTo>
                  <a:lnTo>
                    <a:pt x="17675" y="0"/>
                  </a:lnTo>
                  <a:lnTo>
                    <a:pt x="25109" y="0"/>
                  </a:lnTo>
                  <a:lnTo>
                    <a:pt x="33935" y="2539"/>
                  </a:lnTo>
                  <a:lnTo>
                    <a:pt x="44154" y="7619"/>
                  </a:lnTo>
                  <a:lnTo>
                    <a:pt x="179003" y="86359"/>
                  </a:lnTo>
                  <a:lnTo>
                    <a:pt x="181105" y="86359"/>
                  </a:lnTo>
                  <a:lnTo>
                    <a:pt x="210536" y="104139"/>
                  </a:lnTo>
                  <a:lnTo>
                    <a:pt x="303239" y="157479"/>
                  </a:lnTo>
                  <a:lnTo>
                    <a:pt x="89899" y="157479"/>
                  </a:lnTo>
                  <a:lnTo>
                    <a:pt x="59186" y="181609"/>
                  </a:lnTo>
                  <a:lnTo>
                    <a:pt x="48532" y="220979"/>
                  </a:lnTo>
                  <a:lnTo>
                    <a:pt x="46136" y="261619"/>
                  </a:lnTo>
                  <a:lnTo>
                    <a:pt x="46357" y="273049"/>
                  </a:lnTo>
                  <a:lnTo>
                    <a:pt x="50445" y="313689"/>
                  </a:lnTo>
                  <a:lnTo>
                    <a:pt x="59186" y="351789"/>
                  </a:lnTo>
                  <a:lnTo>
                    <a:pt x="77078" y="392429"/>
                  </a:lnTo>
                  <a:lnTo>
                    <a:pt x="105741" y="424179"/>
                  </a:lnTo>
                  <a:lnTo>
                    <a:pt x="122076" y="430529"/>
                  </a:lnTo>
                  <a:lnTo>
                    <a:pt x="180188" y="430529"/>
                  </a:lnTo>
                  <a:lnTo>
                    <a:pt x="191624" y="454659"/>
                  </a:lnTo>
                  <a:lnTo>
                    <a:pt x="216183" y="486409"/>
                  </a:lnTo>
                  <a:lnTo>
                    <a:pt x="239890" y="497839"/>
                  </a:lnTo>
                  <a:lnTo>
                    <a:pt x="289933" y="497839"/>
                  </a:lnTo>
                  <a:lnTo>
                    <a:pt x="299337" y="516889"/>
                  </a:lnTo>
                  <a:lnTo>
                    <a:pt x="323874" y="548639"/>
                  </a:lnTo>
                  <a:lnTo>
                    <a:pt x="347830" y="560069"/>
                  </a:lnTo>
                  <a:lnTo>
                    <a:pt x="431760" y="560069"/>
                  </a:lnTo>
                  <a:lnTo>
                    <a:pt x="431760" y="676909"/>
                  </a:lnTo>
                  <a:lnTo>
                    <a:pt x="420428" y="708659"/>
                  </a:lnTo>
                  <a:lnTo>
                    <a:pt x="418192" y="708659"/>
                  </a:lnTo>
                  <a:lnTo>
                    <a:pt x="412051" y="709929"/>
                  </a:lnTo>
                  <a:close/>
                </a:path>
                <a:path w="4215765" h="2847340">
                  <a:moveTo>
                    <a:pt x="181105" y="86359"/>
                  </a:moveTo>
                  <a:lnTo>
                    <a:pt x="179003" y="86359"/>
                  </a:lnTo>
                  <a:lnTo>
                    <a:pt x="179003" y="85089"/>
                  </a:lnTo>
                  <a:lnTo>
                    <a:pt x="181105" y="86359"/>
                  </a:lnTo>
                  <a:close/>
                </a:path>
                <a:path w="4215765" h="2847340">
                  <a:moveTo>
                    <a:pt x="176585" y="289559"/>
                  </a:moveTo>
                  <a:lnTo>
                    <a:pt x="139700" y="289559"/>
                  </a:lnTo>
                  <a:lnTo>
                    <a:pt x="163009" y="287019"/>
                  </a:lnTo>
                  <a:lnTo>
                    <a:pt x="160662" y="270509"/>
                  </a:lnTo>
                  <a:lnTo>
                    <a:pt x="148948" y="224789"/>
                  </a:lnTo>
                  <a:lnTo>
                    <a:pt x="139956" y="204469"/>
                  </a:lnTo>
                  <a:lnTo>
                    <a:pt x="134931" y="194309"/>
                  </a:lnTo>
                  <a:lnTo>
                    <a:pt x="105741" y="162559"/>
                  </a:lnTo>
                  <a:lnTo>
                    <a:pt x="89899" y="157479"/>
                  </a:lnTo>
                  <a:lnTo>
                    <a:pt x="303239" y="157479"/>
                  </a:lnTo>
                  <a:lnTo>
                    <a:pt x="387113" y="205739"/>
                  </a:lnTo>
                  <a:lnTo>
                    <a:pt x="406657" y="220979"/>
                  </a:lnTo>
                  <a:lnTo>
                    <a:pt x="408650" y="223519"/>
                  </a:lnTo>
                  <a:lnTo>
                    <a:pt x="203752" y="223519"/>
                  </a:lnTo>
                  <a:lnTo>
                    <a:pt x="196475" y="224789"/>
                  </a:lnTo>
                  <a:lnTo>
                    <a:pt x="187565" y="231139"/>
                  </a:lnTo>
                  <a:lnTo>
                    <a:pt x="181191" y="242569"/>
                  </a:lnTo>
                  <a:lnTo>
                    <a:pt x="177362" y="259079"/>
                  </a:lnTo>
                  <a:lnTo>
                    <a:pt x="176155" y="280669"/>
                  </a:lnTo>
                  <a:lnTo>
                    <a:pt x="176251" y="284479"/>
                  </a:lnTo>
                  <a:lnTo>
                    <a:pt x="176585" y="289559"/>
                  </a:lnTo>
                  <a:close/>
                </a:path>
                <a:path w="4215765" h="2847340">
                  <a:moveTo>
                    <a:pt x="115785" y="378459"/>
                  </a:moveTo>
                  <a:lnTo>
                    <a:pt x="88413" y="354329"/>
                  </a:lnTo>
                  <a:lnTo>
                    <a:pt x="85379" y="349249"/>
                  </a:lnTo>
                  <a:lnTo>
                    <a:pt x="73498" y="306069"/>
                  </a:lnTo>
                  <a:lnTo>
                    <a:pt x="71418" y="270509"/>
                  </a:lnTo>
                  <a:lnTo>
                    <a:pt x="71869" y="257809"/>
                  </a:lnTo>
                  <a:lnTo>
                    <a:pt x="83266" y="217169"/>
                  </a:lnTo>
                  <a:lnTo>
                    <a:pt x="91680" y="210819"/>
                  </a:lnTo>
                  <a:lnTo>
                    <a:pt x="96229" y="208279"/>
                  </a:lnTo>
                  <a:lnTo>
                    <a:pt x="100890" y="209549"/>
                  </a:lnTo>
                  <a:lnTo>
                    <a:pt x="105741" y="212089"/>
                  </a:lnTo>
                  <a:lnTo>
                    <a:pt x="110934" y="214629"/>
                  </a:lnTo>
                  <a:lnTo>
                    <a:pt x="115785" y="219709"/>
                  </a:lnTo>
                  <a:lnTo>
                    <a:pt x="120295" y="227329"/>
                  </a:lnTo>
                  <a:lnTo>
                    <a:pt x="123579" y="232409"/>
                  </a:lnTo>
                  <a:lnTo>
                    <a:pt x="136574" y="270509"/>
                  </a:lnTo>
                  <a:lnTo>
                    <a:pt x="139700" y="289559"/>
                  </a:lnTo>
                  <a:lnTo>
                    <a:pt x="176585" y="289559"/>
                  </a:lnTo>
                  <a:lnTo>
                    <a:pt x="177420" y="302259"/>
                  </a:lnTo>
                  <a:lnTo>
                    <a:pt x="181428" y="321309"/>
                  </a:lnTo>
                  <a:lnTo>
                    <a:pt x="187154" y="336549"/>
                  </a:lnTo>
                  <a:lnTo>
                    <a:pt x="139700" y="336549"/>
                  </a:lnTo>
                  <a:lnTo>
                    <a:pt x="138322" y="344169"/>
                  </a:lnTo>
                  <a:lnTo>
                    <a:pt x="136574" y="353059"/>
                  </a:lnTo>
                  <a:lnTo>
                    <a:pt x="134456" y="359409"/>
                  </a:lnTo>
                  <a:lnTo>
                    <a:pt x="131969" y="364489"/>
                  </a:lnTo>
                  <a:lnTo>
                    <a:pt x="128709" y="372109"/>
                  </a:lnTo>
                  <a:lnTo>
                    <a:pt x="124843" y="375919"/>
                  </a:lnTo>
                  <a:lnTo>
                    <a:pt x="115785" y="378459"/>
                  </a:lnTo>
                  <a:close/>
                </a:path>
                <a:path w="4215765" h="2847340">
                  <a:moveTo>
                    <a:pt x="286833" y="313689"/>
                  </a:moveTo>
                  <a:lnTo>
                    <a:pt x="247413" y="313689"/>
                  </a:lnTo>
                  <a:lnTo>
                    <a:pt x="261474" y="284479"/>
                  </a:lnTo>
                  <a:lnTo>
                    <a:pt x="255781" y="273049"/>
                  </a:lnTo>
                  <a:lnTo>
                    <a:pt x="231078" y="237489"/>
                  </a:lnTo>
                  <a:lnTo>
                    <a:pt x="203752" y="223519"/>
                  </a:lnTo>
                  <a:lnTo>
                    <a:pt x="408650" y="223519"/>
                  </a:lnTo>
                  <a:lnTo>
                    <a:pt x="420608" y="238759"/>
                  </a:lnTo>
                  <a:lnTo>
                    <a:pt x="428973" y="259079"/>
                  </a:lnTo>
                  <a:lnTo>
                    <a:pt x="431760" y="283209"/>
                  </a:lnTo>
                  <a:lnTo>
                    <a:pt x="431760" y="285749"/>
                  </a:lnTo>
                  <a:lnTo>
                    <a:pt x="311465" y="285749"/>
                  </a:lnTo>
                  <a:lnTo>
                    <a:pt x="304188" y="287019"/>
                  </a:lnTo>
                  <a:lnTo>
                    <a:pt x="295262" y="293369"/>
                  </a:lnTo>
                  <a:lnTo>
                    <a:pt x="288890" y="304799"/>
                  </a:lnTo>
                  <a:lnTo>
                    <a:pt x="286833" y="313689"/>
                  </a:lnTo>
                  <a:close/>
                </a:path>
                <a:path w="4215765" h="2847340">
                  <a:moveTo>
                    <a:pt x="289933" y="497839"/>
                  </a:moveTo>
                  <a:lnTo>
                    <a:pt x="239890" y="497839"/>
                  </a:lnTo>
                  <a:lnTo>
                    <a:pt x="246982" y="496569"/>
                  </a:lnTo>
                  <a:lnTo>
                    <a:pt x="253704" y="492759"/>
                  </a:lnTo>
                  <a:lnTo>
                    <a:pt x="260923" y="485139"/>
                  </a:lnTo>
                  <a:lnTo>
                    <a:pt x="266088" y="473709"/>
                  </a:lnTo>
                  <a:lnTo>
                    <a:pt x="269193" y="458469"/>
                  </a:lnTo>
                  <a:lnTo>
                    <a:pt x="270229" y="440689"/>
                  </a:lnTo>
                  <a:lnTo>
                    <a:pt x="268893" y="419099"/>
                  </a:lnTo>
                  <a:lnTo>
                    <a:pt x="258205" y="379729"/>
                  </a:lnTo>
                  <a:lnTo>
                    <a:pt x="226568" y="337819"/>
                  </a:lnTo>
                  <a:lnTo>
                    <a:pt x="225582" y="337819"/>
                  </a:lnTo>
                  <a:lnTo>
                    <a:pt x="225089" y="336549"/>
                  </a:lnTo>
                  <a:lnTo>
                    <a:pt x="224597" y="336549"/>
                  </a:lnTo>
                  <a:lnTo>
                    <a:pt x="223952" y="335279"/>
                  </a:lnTo>
                  <a:lnTo>
                    <a:pt x="222171" y="334009"/>
                  </a:lnTo>
                  <a:lnTo>
                    <a:pt x="214440" y="326389"/>
                  </a:lnTo>
                  <a:lnTo>
                    <a:pt x="211029" y="321309"/>
                  </a:lnTo>
                  <a:lnTo>
                    <a:pt x="206352" y="314959"/>
                  </a:lnTo>
                  <a:lnTo>
                    <a:pt x="203012" y="307339"/>
                  </a:lnTo>
                  <a:lnTo>
                    <a:pt x="201008" y="299719"/>
                  </a:lnTo>
                  <a:lnTo>
                    <a:pt x="200436" y="292099"/>
                  </a:lnTo>
                  <a:lnTo>
                    <a:pt x="200340" y="281939"/>
                  </a:lnTo>
                  <a:lnTo>
                    <a:pt x="202615" y="275589"/>
                  </a:lnTo>
                  <a:lnTo>
                    <a:pt x="207163" y="274319"/>
                  </a:lnTo>
                  <a:lnTo>
                    <a:pt x="213454" y="275589"/>
                  </a:lnTo>
                  <a:lnTo>
                    <a:pt x="221224" y="279399"/>
                  </a:lnTo>
                  <a:lnTo>
                    <a:pt x="221868" y="279399"/>
                  </a:lnTo>
                  <a:lnTo>
                    <a:pt x="222171" y="280669"/>
                  </a:lnTo>
                  <a:lnTo>
                    <a:pt x="229448" y="285749"/>
                  </a:lnTo>
                  <a:lnTo>
                    <a:pt x="234579" y="292099"/>
                  </a:lnTo>
                  <a:lnTo>
                    <a:pt x="239283" y="298449"/>
                  </a:lnTo>
                  <a:lnTo>
                    <a:pt x="243561" y="306069"/>
                  </a:lnTo>
                  <a:lnTo>
                    <a:pt x="247413" y="313689"/>
                  </a:lnTo>
                  <a:lnTo>
                    <a:pt x="286833" y="313689"/>
                  </a:lnTo>
                  <a:lnTo>
                    <a:pt x="285070" y="321309"/>
                  </a:lnTo>
                  <a:lnTo>
                    <a:pt x="283797" y="344169"/>
                  </a:lnTo>
                  <a:lnTo>
                    <a:pt x="285133" y="364489"/>
                  </a:lnTo>
                  <a:lnTo>
                    <a:pt x="295805" y="401319"/>
                  </a:lnTo>
                  <a:lnTo>
                    <a:pt x="320674" y="436879"/>
                  </a:lnTo>
                  <a:lnTo>
                    <a:pt x="327458" y="443229"/>
                  </a:lnTo>
                  <a:lnTo>
                    <a:pt x="328444" y="443229"/>
                  </a:lnTo>
                  <a:lnTo>
                    <a:pt x="328898" y="444499"/>
                  </a:lnTo>
                  <a:lnTo>
                    <a:pt x="329391" y="444499"/>
                  </a:lnTo>
                  <a:lnTo>
                    <a:pt x="329733" y="445769"/>
                  </a:lnTo>
                  <a:lnTo>
                    <a:pt x="330377" y="445769"/>
                  </a:lnTo>
                  <a:lnTo>
                    <a:pt x="331324" y="447039"/>
                  </a:lnTo>
                  <a:lnTo>
                    <a:pt x="332803" y="447039"/>
                  </a:lnTo>
                  <a:lnTo>
                    <a:pt x="337115" y="452119"/>
                  </a:lnTo>
                  <a:lnTo>
                    <a:pt x="297858" y="452119"/>
                  </a:lnTo>
                  <a:lnTo>
                    <a:pt x="282811" y="481329"/>
                  </a:lnTo>
                  <a:lnTo>
                    <a:pt x="283797" y="483869"/>
                  </a:lnTo>
                  <a:lnTo>
                    <a:pt x="283949" y="485139"/>
                  </a:lnTo>
                  <a:lnTo>
                    <a:pt x="284290" y="486409"/>
                  </a:lnTo>
                  <a:lnTo>
                    <a:pt x="289933" y="497839"/>
                  </a:lnTo>
                  <a:close/>
                </a:path>
                <a:path w="4215765" h="2847340">
                  <a:moveTo>
                    <a:pt x="431760" y="375919"/>
                  </a:moveTo>
                  <a:lnTo>
                    <a:pt x="355126" y="375919"/>
                  </a:lnTo>
                  <a:lnTo>
                    <a:pt x="369187" y="346709"/>
                  </a:lnTo>
                  <a:lnTo>
                    <a:pt x="363473" y="334009"/>
                  </a:lnTo>
                  <a:lnTo>
                    <a:pt x="339094" y="299719"/>
                  </a:lnTo>
                  <a:lnTo>
                    <a:pt x="311465" y="285749"/>
                  </a:lnTo>
                  <a:lnTo>
                    <a:pt x="431760" y="285749"/>
                  </a:lnTo>
                  <a:lnTo>
                    <a:pt x="431760" y="375919"/>
                  </a:lnTo>
                  <a:close/>
                </a:path>
                <a:path w="4215765" h="2847340">
                  <a:moveTo>
                    <a:pt x="180188" y="430529"/>
                  </a:moveTo>
                  <a:lnTo>
                    <a:pt x="122076" y="430529"/>
                  </a:lnTo>
                  <a:lnTo>
                    <a:pt x="129543" y="427989"/>
                  </a:lnTo>
                  <a:lnTo>
                    <a:pt x="134744" y="425449"/>
                  </a:lnTo>
                  <a:lnTo>
                    <a:pt x="157300" y="392429"/>
                  </a:lnTo>
                  <a:lnTo>
                    <a:pt x="163009" y="365759"/>
                  </a:lnTo>
                  <a:lnTo>
                    <a:pt x="139700" y="336549"/>
                  </a:lnTo>
                  <a:lnTo>
                    <a:pt x="187154" y="336549"/>
                  </a:lnTo>
                  <a:lnTo>
                    <a:pt x="188108" y="339089"/>
                  </a:lnTo>
                  <a:lnTo>
                    <a:pt x="197461" y="355599"/>
                  </a:lnTo>
                  <a:lnTo>
                    <a:pt x="202312" y="361949"/>
                  </a:lnTo>
                  <a:lnTo>
                    <a:pt x="207466" y="369569"/>
                  </a:lnTo>
                  <a:lnTo>
                    <a:pt x="212961" y="374649"/>
                  </a:lnTo>
                  <a:lnTo>
                    <a:pt x="219745" y="380999"/>
                  </a:lnTo>
                  <a:lnTo>
                    <a:pt x="220731" y="380999"/>
                  </a:lnTo>
                  <a:lnTo>
                    <a:pt x="221717" y="382269"/>
                  </a:lnTo>
                  <a:lnTo>
                    <a:pt x="222020" y="383539"/>
                  </a:lnTo>
                  <a:lnTo>
                    <a:pt x="223650" y="383539"/>
                  </a:lnTo>
                  <a:lnTo>
                    <a:pt x="229221" y="389889"/>
                  </a:lnTo>
                  <a:lnTo>
                    <a:pt x="189691" y="389889"/>
                  </a:lnTo>
                  <a:lnTo>
                    <a:pt x="175137" y="419099"/>
                  </a:lnTo>
                  <a:lnTo>
                    <a:pt x="175137" y="420369"/>
                  </a:lnTo>
                  <a:lnTo>
                    <a:pt x="176084" y="421639"/>
                  </a:lnTo>
                  <a:lnTo>
                    <a:pt x="176084" y="422909"/>
                  </a:lnTo>
                  <a:lnTo>
                    <a:pt x="176577" y="422909"/>
                  </a:lnTo>
                  <a:lnTo>
                    <a:pt x="180188" y="430529"/>
                  </a:lnTo>
                  <a:close/>
                </a:path>
                <a:path w="4215765" h="2847340">
                  <a:moveTo>
                    <a:pt x="431760" y="560069"/>
                  </a:moveTo>
                  <a:lnTo>
                    <a:pt x="347830" y="560069"/>
                  </a:lnTo>
                  <a:lnTo>
                    <a:pt x="354865" y="558799"/>
                  </a:lnTo>
                  <a:lnTo>
                    <a:pt x="361417" y="554989"/>
                  </a:lnTo>
                  <a:lnTo>
                    <a:pt x="368630" y="547369"/>
                  </a:lnTo>
                  <a:lnTo>
                    <a:pt x="373782" y="535939"/>
                  </a:lnTo>
                  <a:lnTo>
                    <a:pt x="376873" y="520699"/>
                  </a:lnTo>
                  <a:lnTo>
                    <a:pt x="377904" y="502919"/>
                  </a:lnTo>
                  <a:lnTo>
                    <a:pt x="376573" y="481329"/>
                  </a:lnTo>
                  <a:lnTo>
                    <a:pt x="365912" y="441959"/>
                  </a:lnTo>
                  <a:lnTo>
                    <a:pt x="334242" y="400049"/>
                  </a:lnTo>
                  <a:lnTo>
                    <a:pt x="333295" y="400049"/>
                  </a:lnTo>
                  <a:lnTo>
                    <a:pt x="332803" y="398779"/>
                  </a:lnTo>
                  <a:lnTo>
                    <a:pt x="331665" y="398779"/>
                  </a:lnTo>
                  <a:lnTo>
                    <a:pt x="330870" y="397509"/>
                  </a:lnTo>
                  <a:lnTo>
                    <a:pt x="322114" y="388619"/>
                  </a:lnTo>
                  <a:lnTo>
                    <a:pt x="308053" y="344169"/>
                  </a:lnTo>
                  <a:lnTo>
                    <a:pt x="310328" y="337819"/>
                  </a:lnTo>
                  <a:lnTo>
                    <a:pt x="314837" y="336549"/>
                  </a:lnTo>
                  <a:lnTo>
                    <a:pt x="321167" y="337819"/>
                  </a:lnTo>
                  <a:lnTo>
                    <a:pt x="328898" y="340359"/>
                  </a:lnTo>
                  <a:lnTo>
                    <a:pt x="329240" y="341629"/>
                  </a:lnTo>
                  <a:lnTo>
                    <a:pt x="329581" y="341629"/>
                  </a:lnTo>
                  <a:lnTo>
                    <a:pt x="329884" y="342899"/>
                  </a:lnTo>
                  <a:lnTo>
                    <a:pt x="337161" y="347979"/>
                  </a:lnTo>
                  <a:lnTo>
                    <a:pt x="342292" y="354329"/>
                  </a:lnTo>
                  <a:lnTo>
                    <a:pt x="346996" y="360679"/>
                  </a:lnTo>
                  <a:lnTo>
                    <a:pt x="351274" y="367029"/>
                  </a:lnTo>
                  <a:lnTo>
                    <a:pt x="355126" y="375919"/>
                  </a:lnTo>
                  <a:lnTo>
                    <a:pt x="431760" y="375919"/>
                  </a:lnTo>
                  <a:lnTo>
                    <a:pt x="431760" y="560069"/>
                  </a:lnTo>
                  <a:close/>
                </a:path>
                <a:path w="4215765" h="2847340">
                  <a:moveTo>
                    <a:pt x="232215" y="448309"/>
                  </a:moveTo>
                  <a:lnTo>
                    <a:pt x="199886" y="412749"/>
                  </a:lnTo>
                  <a:lnTo>
                    <a:pt x="189691" y="389889"/>
                  </a:lnTo>
                  <a:lnTo>
                    <a:pt x="229221" y="389889"/>
                  </a:lnTo>
                  <a:lnTo>
                    <a:pt x="245857" y="425449"/>
                  </a:lnTo>
                  <a:lnTo>
                    <a:pt x="245973" y="427989"/>
                  </a:lnTo>
                  <a:lnTo>
                    <a:pt x="245480" y="427989"/>
                  </a:lnTo>
                  <a:lnTo>
                    <a:pt x="245480" y="430529"/>
                  </a:lnTo>
                  <a:lnTo>
                    <a:pt x="245139" y="431799"/>
                  </a:lnTo>
                  <a:lnTo>
                    <a:pt x="244987" y="433069"/>
                  </a:lnTo>
                  <a:lnTo>
                    <a:pt x="244343" y="435609"/>
                  </a:lnTo>
                  <a:lnTo>
                    <a:pt x="243357" y="438149"/>
                  </a:lnTo>
                  <a:lnTo>
                    <a:pt x="242069" y="440689"/>
                  </a:lnTo>
                  <a:lnTo>
                    <a:pt x="238203" y="447039"/>
                  </a:lnTo>
                  <a:lnTo>
                    <a:pt x="232215" y="448309"/>
                  </a:lnTo>
                  <a:close/>
                </a:path>
                <a:path w="4215765" h="2847340">
                  <a:moveTo>
                    <a:pt x="339889" y="510539"/>
                  </a:moveTo>
                  <a:lnTo>
                    <a:pt x="307561" y="474979"/>
                  </a:lnTo>
                  <a:lnTo>
                    <a:pt x="297858" y="452119"/>
                  </a:lnTo>
                  <a:lnTo>
                    <a:pt x="337115" y="452119"/>
                  </a:lnTo>
                  <a:lnTo>
                    <a:pt x="353647" y="490219"/>
                  </a:lnTo>
                  <a:lnTo>
                    <a:pt x="353496" y="490219"/>
                  </a:lnTo>
                  <a:lnTo>
                    <a:pt x="353154" y="491489"/>
                  </a:lnTo>
                  <a:lnTo>
                    <a:pt x="353154" y="494029"/>
                  </a:lnTo>
                  <a:lnTo>
                    <a:pt x="353003" y="495299"/>
                  </a:lnTo>
                  <a:lnTo>
                    <a:pt x="352700" y="495299"/>
                  </a:lnTo>
                  <a:lnTo>
                    <a:pt x="352018" y="497839"/>
                  </a:lnTo>
                  <a:lnTo>
                    <a:pt x="351070" y="500379"/>
                  </a:lnTo>
                  <a:lnTo>
                    <a:pt x="349782" y="502919"/>
                  </a:lnTo>
                  <a:lnTo>
                    <a:pt x="345878" y="509269"/>
                  </a:lnTo>
                  <a:lnTo>
                    <a:pt x="339889" y="510539"/>
                  </a:lnTo>
                  <a:close/>
                </a:path>
                <a:path w="4215765" h="2847340">
                  <a:moveTo>
                    <a:pt x="4070687" y="2781300"/>
                  </a:moveTo>
                  <a:lnTo>
                    <a:pt x="3925644" y="2697390"/>
                  </a:lnTo>
                  <a:lnTo>
                    <a:pt x="3925644" y="2696934"/>
                  </a:lnTo>
                  <a:lnTo>
                    <a:pt x="3827630" y="2640195"/>
                  </a:lnTo>
                  <a:lnTo>
                    <a:pt x="3808324" y="2625775"/>
                  </a:lnTo>
                  <a:lnTo>
                    <a:pt x="3794524" y="2608202"/>
                  </a:lnTo>
                  <a:lnTo>
                    <a:pt x="3786238" y="2587476"/>
                  </a:lnTo>
                  <a:lnTo>
                    <a:pt x="3783474" y="2563597"/>
                  </a:lnTo>
                  <a:lnTo>
                    <a:pt x="3783474" y="2170859"/>
                  </a:lnTo>
                  <a:lnTo>
                    <a:pt x="3801151" y="2136292"/>
                  </a:lnTo>
                  <a:lnTo>
                    <a:pt x="3808585" y="2136898"/>
                  </a:lnTo>
                  <a:lnTo>
                    <a:pt x="3817411" y="2139684"/>
                  </a:lnTo>
                  <a:lnTo>
                    <a:pt x="3827630" y="2144647"/>
                  </a:lnTo>
                  <a:lnTo>
                    <a:pt x="3962475" y="2223214"/>
                  </a:lnTo>
                  <a:lnTo>
                    <a:pt x="3964165" y="2223214"/>
                  </a:lnTo>
                  <a:lnTo>
                    <a:pt x="3994008" y="2240679"/>
                  </a:lnTo>
                  <a:lnTo>
                    <a:pt x="3994008" y="2241619"/>
                  </a:lnTo>
                  <a:lnTo>
                    <a:pt x="4108063" y="2307076"/>
                  </a:lnTo>
                  <a:lnTo>
                    <a:pt x="3867876" y="2307076"/>
                  </a:lnTo>
                  <a:lnTo>
                    <a:pt x="3861100" y="2308159"/>
                  </a:lnTo>
                  <a:lnTo>
                    <a:pt x="3831078" y="2338625"/>
                  </a:lnTo>
                  <a:lnTo>
                    <a:pt x="3822647" y="2378986"/>
                  </a:lnTo>
                  <a:lnTo>
                    <a:pt x="3822372" y="2388077"/>
                  </a:lnTo>
                  <a:lnTo>
                    <a:pt x="3822428" y="2395978"/>
                  </a:lnTo>
                  <a:lnTo>
                    <a:pt x="3828125" y="2440907"/>
                  </a:lnTo>
                  <a:lnTo>
                    <a:pt x="3843620" y="2488443"/>
                  </a:lnTo>
                  <a:lnTo>
                    <a:pt x="3867876" y="2527232"/>
                  </a:lnTo>
                  <a:lnTo>
                    <a:pt x="3896983" y="2552920"/>
                  </a:lnTo>
                  <a:lnTo>
                    <a:pt x="3926091" y="2561173"/>
                  </a:lnTo>
                  <a:lnTo>
                    <a:pt x="4006136" y="2561173"/>
                  </a:lnTo>
                  <a:lnTo>
                    <a:pt x="4006136" y="2592204"/>
                  </a:lnTo>
                  <a:lnTo>
                    <a:pt x="4033313" y="2607690"/>
                  </a:lnTo>
                  <a:lnTo>
                    <a:pt x="4110933" y="2607690"/>
                  </a:lnTo>
                  <a:lnTo>
                    <a:pt x="4110933" y="2652812"/>
                  </a:lnTo>
                  <a:lnTo>
                    <a:pt x="4138109" y="2668298"/>
                  </a:lnTo>
                  <a:lnTo>
                    <a:pt x="4215235" y="2668298"/>
                  </a:lnTo>
                  <a:lnTo>
                    <a:pt x="4215235" y="2780805"/>
                  </a:lnTo>
                  <a:lnTo>
                    <a:pt x="4070687" y="2780805"/>
                  </a:lnTo>
                  <a:lnTo>
                    <a:pt x="4070687" y="2781300"/>
                  </a:lnTo>
                  <a:close/>
                </a:path>
                <a:path w="4215765" h="2847340">
                  <a:moveTo>
                    <a:pt x="3964165" y="2223214"/>
                  </a:moveTo>
                  <a:lnTo>
                    <a:pt x="3962475" y="2223214"/>
                  </a:lnTo>
                  <a:lnTo>
                    <a:pt x="3962475" y="2222225"/>
                  </a:lnTo>
                  <a:lnTo>
                    <a:pt x="3964165" y="2223214"/>
                  </a:lnTo>
                  <a:close/>
                </a:path>
                <a:path w="4215765" h="2847340">
                  <a:moveTo>
                    <a:pt x="4215235" y="2439957"/>
                  </a:moveTo>
                  <a:lnTo>
                    <a:pt x="3967821" y="2439957"/>
                  </a:lnTo>
                  <a:lnTo>
                    <a:pt x="3964916" y="2424408"/>
                  </a:lnTo>
                  <a:lnTo>
                    <a:pt x="3961034" y="2409281"/>
                  </a:lnTo>
                  <a:lnTo>
                    <a:pt x="3944832" y="2369306"/>
                  </a:lnTo>
                  <a:lnTo>
                    <a:pt x="3919010" y="2333236"/>
                  </a:lnTo>
                  <a:lnTo>
                    <a:pt x="3881978" y="2308905"/>
                  </a:lnTo>
                  <a:lnTo>
                    <a:pt x="3867876" y="2307076"/>
                  </a:lnTo>
                  <a:lnTo>
                    <a:pt x="4108063" y="2307076"/>
                  </a:lnTo>
                  <a:lnTo>
                    <a:pt x="4170632" y="2342985"/>
                  </a:lnTo>
                  <a:lnTo>
                    <a:pt x="4204074" y="2375098"/>
                  </a:lnTo>
                  <a:lnTo>
                    <a:pt x="4215235" y="2420078"/>
                  </a:lnTo>
                  <a:lnTo>
                    <a:pt x="4215235" y="2439957"/>
                  </a:lnTo>
                  <a:close/>
                </a:path>
                <a:path w="4215765" h="2847340">
                  <a:moveTo>
                    <a:pt x="3908966" y="2512842"/>
                  </a:moveTo>
                  <a:lnTo>
                    <a:pt x="3903125" y="2511406"/>
                  </a:lnTo>
                  <a:lnTo>
                    <a:pt x="3896983" y="2507838"/>
                  </a:lnTo>
                  <a:lnTo>
                    <a:pt x="3890502" y="2504279"/>
                  </a:lnTo>
                  <a:lnTo>
                    <a:pt x="3865004" y="2466624"/>
                  </a:lnTo>
                  <a:lnTo>
                    <a:pt x="3854979" y="2424408"/>
                  </a:lnTo>
                  <a:lnTo>
                    <a:pt x="3854317" y="2409281"/>
                  </a:lnTo>
                  <a:lnTo>
                    <a:pt x="3854933" y="2395978"/>
                  </a:lnTo>
                  <a:lnTo>
                    <a:pt x="3868866" y="2359615"/>
                  </a:lnTo>
                  <a:lnTo>
                    <a:pt x="3879063" y="2356057"/>
                  </a:lnTo>
                  <a:lnTo>
                    <a:pt x="3884855" y="2355106"/>
                  </a:lnTo>
                  <a:lnTo>
                    <a:pt x="3918653" y="2381891"/>
                  </a:lnTo>
                  <a:lnTo>
                    <a:pt x="3934830" y="2418384"/>
                  </a:lnTo>
                  <a:lnTo>
                    <a:pt x="3938714" y="2437048"/>
                  </a:lnTo>
                  <a:lnTo>
                    <a:pt x="3967821" y="2439957"/>
                  </a:lnTo>
                  <a:lnTo>
                    <a:pt x="4215235" y="2439957"/>
                  </a:lnTo>
                  <a:lnTo>
                    <a:pt x="4215235" y="2446251"/>
                  </a:lnTo>
                  <a:lnTo>
                    <a:pt x="4006136" y="2446251"/>
                  </a:lnTo>
                  <a:lnTo>
                    <a:pt x="4006136" y="2479202"/>
                  </a:lnTo>
                  <a:lnTo>
                    <a:pt x="3938714" y="2479202"/>
                  </a:lnTo>
                  <a:lnTo>
                    <a:pt x="3937018" y="2486732"/>
                  </a:lnTo>
                  <a:lnTo>
                    <a:pt x="3934830" y="2493287"/>
                  </a:lnTo>
                  <a:lnTo>
                    <a:pt x="3932159" y="2498861"/>
                  </a:lnTo>
                  <a:lnTo>
                    <a:pt x="3929011" y="2503445"/>
                  </a:lnTo>
                  <a:lnTo>
                    <a:pt x="3925150" y="2509283"/>
                  </a:lnTo>
                  <a:lnTo>
                    <a:pt x="3920298" y="2512202"/>
                  </a:lnTo>
                  <a:lnTo>
                    <a:pt x="3914457" y="2512202"/>
                  </a:lnTo>
                  <a:lnTo>
                    <a:pt x="3908966" y="2512842"/>
                  </a:lnTo>
                  <a:close/>
                </a:path>
                <a:path w="4215765" h="2847340">
                  <a:moveTo>
                    <a:pt x="4079400" y="2575234"/>
                  </a:moveTo>
                  <a:lnTo>
                    <a:pt x="4064846" y="2575234"/>
                  </a:lnTo>
                  <a:lnTo>
                    <a:pt x="4064846" y="2531101"/>
                  </a:lnTo>
                  <a:lnTo>
                    <a:pt x="4033313" y="2512686"/>
                  </a:lnTo>
                  <a:lnTo>
                    <a:pt x="4033313" y="2461776"/>
                  </a:lnTo>
                  <a:lnTo>
                    <a:pt x="4006136" y="2446251"/>
                  </a:lnTo>
                  <a:lnTo>
                    <a:pt x="4215235" y="2446251"/>
                  </a:lnTo>
                  <a:lnTo>
                    <a:pt x="4215235" y="2506858"/>
                  </a:lnTo>
                  <a:lnTo>
                    <a:pt x="4110933" y="2506858"/>
                  </a:lnTo>
                  <a:lnTo>
                    <a:pt x="4110933" y="2539810"/>
                  </a:lnTo>
                  <a:lnTo>
                    <a:pt x="4079400" y="2539810"/>
                  </a:lnTo>
                  <a:lnTo>
                    <a:pt x="4079400" y="2575234"/>
                  </a:lnTo>
                  <a:close/>
                </a:path>
                <a:path w="4215765" h="2847340">
                  <a:moveTo>
                    <a:pt x="4006136" y="2561173"/>
                  </a:moveTo>
                  <a:lnTo>
                    <a:pt x="3926091" y="2561173"/>
                  </a:lnTo>
                  <a:lnTo>
                    <a:pt x="3932719" y="2560110"/>
                  </a:lnTo>
                  <a:lnTo>
                    <a:pt x="3938961" y="2557889"/>
                  </a:lnTo>
                  <a:lnTo>
                    <a:pt x="3964740" y="2522999"/>
                  </a:lnTo>
                  <a:lnTo>
                    <a:pt x="3967821" y="2510718"/>
                  </a:lnTo>
                  <a:lnTo>
                    <a:pt x="3938714" y="2479202"/>
                  </a:lnTo>
                  <a:lnTo>
                    <a:pt x="3974603" y="2479202"/>
                  </a:lnTo>
                  <a:lnTo>
                    <a:pt x="3974603" y="2523334"/>
                  </a:lnTo>
                  <a:lnTo>
                    <a:pt x="4006136" y="2541293"/>
                  </a:lnTo>
                  <a:lnTo>
                    <a:pt x="4006136" y="2561173"/>
                  </a:lnTo>
                  <a:close/>
                </a:path>
                <a:path w="4215765" h="2847340">
                  <a:moveTo>
                    <a:pt x="4006136" y="2497161"/>
                  </a:moveTo>
                  <a:lnTo>
                    <a:pt x="3974603" y="2479202"/>
                  </a:lnTo>
                  <a:lnTo>
                    <a:pt x="4006136" y="2479202"/>
                  </a:lnTo>
                  <a:lnTo>
                    <a:pt x="4006136" y="2497161"/>
                  </a:lnTo>
                  <a:close/>
                </a:path>
                <a:path w="4215765" h="2847340">
                  <a:moveTo>
                    <a:pt x="4215235" y="2635841"/>
                  </a:moveTo>
                  <a:lnTo>
                    <a:pt x="4169643" y="2635841"/>
                  </a:lnTo>
                  <a:lnTo>
                    <a:pt x="4169643" y="2591709"/>
                  </a:lnTo>
                  <a:lnTo>
                    <a:pt x="4138109" y="2573294"/>
                  </a:lnTo>
                  <a:lnTo>
                    <a:pt x="4138109" y="2522384"/>
                  </a:lnTo>
                  <a:lnTo>
                    <a:pt x="4110933" y="2506858"/>
                  </a:lnTo>
                  <a:lnTo>
                    <a:pt x="4215235" y="2506858"/>
                  </a:lnTo>
                  <a:lnTo>
                    <a:pt x="4215235" y="2635841"/>
                  </a:lnTo>
                  <a:close/>
                </a:path>
                <a:path w="4215765" h="2847340">
                  <a:moveTo>
                    <a:pt x="4110933" y="2557769"/>
                  </a:moveTo>
                  <a:lnTo>
                    <a:pt x="4079400" y="2539810"/>
                  </a:lnTo>
                  <a:lnTo>
                    <a:pt x="4110933" y="2539810"/>
                  </a:lnTo>
                  <a:lnTo>
                    <a:pt x="4110933" y="2557769"/>
                  </a:lnTo>
                  <a:close/>
                </a:path>
                <a:path w="4215765" h="2847340">
                  <a:moveTo>
                    <a:pt x="4110933" y="2607690"/>
                  </a:moveTo>
                  <a:lnTo>
                    <a:pt x="4033313" y="2607690"/>
                  </a:lnTo>
                  <a:lnTo>
                    <a:pt x="4033313" y="2556780"/>
                  </a:lnTo>
                  <a:lnTo>
                    <a:pt x="4064846" y="2575234"/>
                  </a:lnTo>
                  <a:lnTo>
                    <a:pt x="4079400" y="2575234"/>
                  </a:lnTo>
                  <a:lnTo>
                    <a:pt x="4079400" y="2583942"/>
                  </a:lnTo>
                  <a:lnTo>
                    <a:pt x="4110933" y="2601901"/>
                  </a:lnTo>
                  <a:lnTo>
                    <a:pt x="4110933" y="2607690"/>
                  </a:lnTo>
                  <a:close/>
                </a:path>
                <a:path w="4215765" h="2847340">
                  <a:moveTo>
                    <a:pt x="4215235" y="2668298"/>
                  </a:moveTo>
                  <a:lnTo>
                    <a:pt x="4138109" y="2668298"/>
                  </a:lnTo>
                  <a:lnTo>
                    <a:pt x="4138109" y="2617387"/>
                  </a:lnTo>
                  <a:lnTo>
                    <a:pt x="4169643" y="2635841"/>
                  </a:lnTo>
                  <a:lnTo>
                    <a:pt x="4215235" y="2635841"/>
                  </a:lnTo>
                  <a:lnTo>
                    <a:pt x="4215235" y="2668298"/>
                  </a:lnTo>
                  <a:close/>
                </a:path>
                <a:path w="4215765" h="2847340">
                  <a:moveTo>
                    <a:pt x="4195534" y="2846955"/>
                  </a:moveTo>
                  <a:lnTo>
                    <a:pt x="4188323" y="2846138"/>
                  </a:lnTo>
                  <a:lnTo>
                    <a:pt x="4180027" y="2843318"/>
                  </a:lnTo>
                  <a:lnTo>
                    <a:pt x="4170632" y="2838494"/>
                  </a:lnTo>
                  <a:lnTo>
                    <a:pt x="4070687" y="2780805"/>
                  </a:lnTo>
                  <a:lnTo>
                    <a:pt x="4215235" y="2780805"/>
                  </a:lnTo>
                  <a:lnTo>
                    <a:pt x="4215235" y="2813301"/>
                  </a:lnTo>
                  <a:lnTo>
                    <a:pt x="4214717" y="2823360"/>
                  </a:lnTo>
                  <a:lnTo>
                    <a:pt x="4201670" y="2845767"/>
                  </a:lnTo>
                  <a:lnTo>
                    <a:pt x="4195534" y="2846955"/>
                  </a:lnTo>
                  <a:close/>
                </a:path>
              </a:pathLst>
            </a:custGeom>
            <a:solidFill>
              <a:srgbClr val="41b93b"/>
            </a:solidFill>
            <a:ln w="0">
              <a:noFill/>
            </a:ln>
          </p:spPr>
          <p:style>
            <a:lnRef idx="0"/>
            <a:fillRef idx="0"/>
            <a:effectRef idx="0"/>
            <a:fontRef idx="minor"/>
          </p:style>
        </p:sp>
        <p:sp>
          <p:nvSpPr>
            <p:cNvPr id="322" name="object 19"/>
            <p:cNvSpPr/>
            <p:nvPr/>
          </p:nvSpPr>
          <p:spPr>
            <a:xfrm>
              <a:off x="1828080" y="6475680"/>
              <a:ext cx="412560" cy="460800"/>
            </a:xfrm>
            <a:prstGeom prst="rect">
              <a:avLst/>
            </a:prstGeom>
            <a:blipFill rotWithShape="0">
              <a:blip r:embed="rId8"/>
              <a:srcRect/>
              <a:stretch/>
            </a:blipFill>
            <a:ln w="0">
              <a:noFill/>
            </a:ln>
          </p:spPr>
          <p:style>
            <a:lnRef idx="0"/>
            <a:fillRef idx="0"/>
            <a:effectRef idx="0"/>
            <a:fontRef idx="minor"/>
          </p:style>
        </p:sp>
        <p:sp>
          <p:nvSpPr>
            <p:cNvPr id="323" name="object 20"/>
            <p:cNvSpPr/>
            <p:nvPr/>
          </p:nvSpPr>
          <p:spPr>
            <a:xfrm>
              <a:off x="1819080" y="6511320"/>
              <a:ext cx="340560" cy="427680"/>
            </a:xfrm>
            <a:custGeom>
              <a:avLst/>
              <a:gdLst/>
              <a:ahLst/>
              <a:rect l="l" t="t" r="r" b="b"/>
              <a:pathLst>
                <a:path w="461644" h="759460">
                  <a:moveTo>
                    <a:pt x="307064" y="688767"/>
                  </a:moveTo>
                  <a:lnTo>
                    <a:pt x="151824" y="599559"/>
                  </a:lnTo>
                  <a:lnTo>
                    <a:pt x="151824" y="598575"/>
                  </a:lnTo>
                  <a:lnTo>
                    <a:pt x="47076" y="538460"/>
                  </a:lnTo>
                  <a:lnTo>
                    <a:pt x="26479" y="522954"/>
                  </a:lnTo>
                  <a:lnTo>
                    <a:pt x="11767" y="504050"/>
                  </a:lnTo>
                  <a:lnTo>
                    <a:pt x="2941" y="481744"/>
                  </a:lnTo>
                  <a:lnTo>
                    <a:pt x="0" y="456033"/>
                  </a:lnTo>
                  <a:lnTo>
                    <a:pt x="0" y="36627"/>
                  </a:lnTo>
                  <a:lnTo>
                    <a:pt x="18681" y="0"/>
                  </a:lnTo>
                  <a:lnTo>
                    <a:pt x="26687" y="632"/>
                  </a:lnTo>
                  <a:lnTo>
                    <a:pt x="36151" y="3636"/>
                  </a:lnTo>
                  <a:lnTo>
                    <a:pt x="47076" y="9013"/>
                  </a:lnTo>
                  <a:lnTo>
                    <a:pt x="191129" y="92386"/>
                  </a:lnTo>
                  <a:lnTo>
                    <a:pt x="191979" y="92386"/>
                  </a:lnTo>
                  <a:lnTo>
                    <a:pt x="224593" y="111288"/>
                  </a:lnTo>
                  <a:lnTo>
                    <a:pt x="224593" y="112273"/>
                  </a:lnTo>
                  <a:lnTo>
                    <a:pt x="310309" y="161251"/>
                  </a:lnTo>
                  <a:lnTo>
                    <a:pt x="24256" y="161251"/>
                  </a:lnTo>
                  <a:lnTo>
                    <a:pt x="24256" y="360538"/>
                  </a:lnTo>
                  <a:lnTo>
                    <a:pt x="45097" y="372659"/>
                  </a:lnTo>
                  <a:lnTo>
                    <a:pt x="90242" y="372659"/>
                  </a:lnTo>
                  <a:lnTo>
                    <a:pt x="90242" y="398341"/>
                  </a:lnTo>
                  <a:lnTo>
                    <a:pt x="111083" y="410463"/>
                  </a:lnTo>
                  <a:lnTo>
                    <a:pt x="158655" y="410463"/>
                  </a:lnTo>
                  <a:lnTo>
                    <a:pt x="158655" y="437623"/>
                  </a:lnTo>
                  <a:lnTo>
                    <a:pt x="179495" y="449744"/>
                  </a:lnTo>
                  <a:lnTo>
                    <a:pt x="227018" y="449744"/>
                  </a:lnTo>
                  <a:lnTo>
                    <a:pt x="227018" y="477359"/>
                  </a:lnTo>
                  <a:lnTo>
                    <a:pt x="246918" y="489026"/>
                  </a:lnTo>
                  <a:lnTo>
                    <a:pt x="315330" y="489026"/>
                  </a:lnTo>
                  <a:lnTo>
                    <a:pt x="315330" y="528270"/>
                  </a:lnTo>
                  <a:lnTo>
                    <a:pt x="334240" y="539444"/>
                  </a:lnTo>
                  <a:lnTo>
                    <a:pt x="359981" y="539444"/>
                  </a:lnTo>
                  <a:lnTo>
                    <a:pt x="359981" y="553990"/>
                  </a:lnTo>
                  <a:lnTo>
                    <a:pt x="430324" y="594710"/>
                  </a:lnTo>
                  <a:lnTo>
                    <a:pt x="461362" y="594710"/>
                  </a:lnTo>
                  <a:lnTo>
                    <a:pt x="461362" y="688274"/>
                  </a:lnTo>
                  <a:lnTo>
                    <a:pt x="307064" y="688274"/>
                  </a:lnTo>
                  <a:lnTo>
                    <a:pt x="307064" y="688767"/>
                  </a:lnTo>
                  <a:close/>
                </a:path>
                <a:path w="461644" h="759460">
                  <a:moveTo>
                    <a:pt x="191979" y="92386"/>
                  </a:moveTo>
                  <a:lnTo>
                    <a:pt x="191129" y="92386"/>
                  </a:lnTo>
                  <a:lnTo>
                    <a:pt x="191129" y="91894"/>
                  </a:lnTo>
                  <a:lnTo>
                    <a:pt x="191979" y="92386"/>
                  </a:lnTo>
                  <a:close/>
                </a:path>
                <a:path w="461644" h="759460">
                  <a:moveTo>
                    <a:pt x="90242" y="270345"/>
                  </a:moveTo>
                  <a:lnTo>
                    <a:pt x="45097" y="244625"/>
                  </a:lnTo>
                  <a:lnTo>
                    <a:pt x="45097" y="173373"/>
                  </a:lnTo>
                  <a:lnTo>
                    <a:pt x="24256" y="161251"/>
                  </a:lnTo>
                  <a:lnTo>
                    <a:pt x="310309" y="161251"/>
                  </a:lnTo>
                  <a:lnTo>
                    <a:pt x="376469" y="199056"/>
                  </a:lnTo>
                  <a:lnTo>
                    <a:pt x="90242" y="199056"/>
                  </a:lnTo>
                  <a:lnTo>
                    <a:pt x="90242" y="270345"/>
                  </a:lnTo>
                  <a:close/>
                </a:path>
                <a:path w="461644" h="759460">
                  <a:moveTo>
                    <a:pt x="158655" y="410463"/>
                  </a:moveTo>
                  <a:lnTo>
                    <a:pt x="111083" y="410463"/>
                  </a:lnTo>
                  <a:lnTo>
                    <a:pt x="111083" y="211178"/>
                  </a:lnTo>
                  <a:lnTo>
                    <a:pt x="90242" y="199056"/>
                  </a:lnTo>
                  <a:lnTo>
                    <a:pt x="376469" y="199056"/>
                  </a:lnTo>
                  <a:lnTo>
                    <a:pt x="412133" y="219435"/>
                  </a:lnTo>
                  <a:lnTo>
                    <a:pt x="125637" y="219435"/>
                  </a:lnTo>
                  <a:lnTo>
                    <a:pt x="125637" y="257731"/>
                  </a:lnTo>
                  <a:lnTo>
                    <a:pt x="158655" y="276634"/>
                  </a:lnTo>
                  <a:lnTo>
                    <a:pt x="158655" y="410463"/>
                  </a:lnTo>
                  <a:close/>
                </a:path>
                <a:path w="461644" h="759460">
                  <a:moveTo>
                    <a:pt x="227018" y="307658"/>
                  </a:moveTo>
                  <a:lnTo>
                    <a:pt x="212465" y="307658"/>
                  </a:lnTo>
                  <a:lnTo>
                    <a:pt x="212465" y="269361"/>
                  </a:lnTo>
                  <a:lnTo>
                    <a:pt x="125637" y="219435"/>
                  </a:lnTo>
                  <a:lnTo>
                    <a:pt x="412133" y="219435"/>
                  </a:lnTo>
                  <a:lnTo>
                    <a:pt x="413791" y="220382"/>
                  </a:lnTo>
                  <a:lnTo>
                    <a:pt x="434609" y="235909"/>
                  </a:lnTo>
                  <a:lnTo>
                    <a:pt x="449474" y="254820"/>
                  </a:lnTo>
                  <a:lnTo>
                    <a:pt x="458391" y="277119"/>
                  </a:lnTo>
                  <a:lnTo>
                    <a:pt x="458506" y="278111"/>
                  </a:lnTo>
                  <a:lnTo>
                    <a:pt x="227018" y="278111"/>
                  </a:lnTo>
                  <a:lnTo>
                    <a:pt x="227018" y="307658"/>
                  </a:lnTo>
                  <a:close/>
                </a:path>
                <a:path w="461644" h="759460">
                  <a:moveTo>
                    <a:pt x="281372" y="408039"/>
                  </a:moveTo>
                  <a:lnTo>
                    <a:pt x="237216" y="283907"/>
                  </a:lnTo>
                  <a:lnTo>
                    <a:pt x="227018" y="278111"/>
                  </a:lnTo>
                  <a:lnTo>
                    <a:pt x="458506" y="278111"/>
                  </a:lnTo>
                  <a:lnTo>
                    <a:pt x="461362" y="302809"/>
                  </a:lnTo>
                  <a:lnTo>
                    <a:pt x="461362" y="334818"/>
                  </a:lnTo>
                  <a:lnTo>
                    <a:pt x="325033" y="334818"/>
                  </a:lnTo>
                  <a:lnTo>
                    <a:pt x="281372" y="408039"/>
                  </a:lnTo>
                  <a:close/>
                </a:path>
                <a:path w="461644" h="759460">
                  <a:moveTo>
                    <a:pt x="90242" y="372659"/>
                  </a:moveTo>
                  <a:lnTo>
                    <a:pt x="45097" y="372659"/>
                  </a:lnTo>
                  <a:lnTo>
                    <a:pt x="45097" y="283414"/>
                  </a:lnTo>
                  <a:lnTo>
                    <a:pt x="90242" y="309134"/>
                  </a:lnTo>
                  <a:lnTo>
                    <a:pt x="90242" y="372659"/>
                  </a:lnTo>
                  <a:close/>
                </a:path>
                <a:path w="461644" h="759460">
                  <a:moveTo>
                    <a:pt x="227018" y="449744"/>
                  </a:moveTo>
                  <a:lnTo>
                    <a:pt x="179495" y="449744"/>
                  </a:lnTo>
                  <a:lnTo>
                    <a:pt x="179495" y="288756"/>
                  </a:lnTo>
                  <a:lnTo>
                    <a:pt x="212465" y="307658"/>
                  </a:lnTo>
                  <a:lnTo>
                    <a:pt x="227018" y="307658"/>
                  </a:lnTo>
                  <a:lnTo>
                    <a:pt x="227018" y="449744"/>
                  </a:lnTo>
                  <a:close/>
                </a:path>
                <a:path w="461644" h="759460">
                  <a:moveTo>
                    <a:pt x="359981" y="539444"/>
                  </a:moveTo>
                  <a:lnTo>
                    <a:pt x="334240" y="539444"/>
                  </a:lnTo>
                  <a:lnTo>
                    <a:pt x="334240" y="340158"/>
                  </a:lnTo>
                  <a:lnTo>
                    <a:pt x="325033" y="334818"/>
                  </a:lnTo>
                  <a:lnTo>
                    <a:pt x="461362" y="334818"/>
                  </a:lnTo>
                  <a:lnTo>
                    <a:pt x="461362" y="354704"/>
                  </a:lnTo>
                  <a:lnTo>
                    <a:pt x="359981" y="354704"/>
                  </a:lnTo>
                  <a:lnTo>
                    <a:pt x="359981" y="539444"/>
                  </a:lnTo>
                  <a:close/>
                </a:path>
                <a:path w="461644" h="759460">
                  <a:moveTo>
                    <a:pt x="461362" y="594710"/>
                  </a:moveTo>
                  <a:lnTo>
                    <a:pt x="430324" y="594710"/>
                  </a:lnTo>
                  <a:lnTo>
                    <a:pt x="430324" y="556414"/>
                  </a:lnTo>
                  <a:lnTo>
                    <a:pt x="380822" y="527815"/>
                  </a:lnTo>
                  <a:lnTo>
                    <a:pt x="380822" y="366825"/>
                  </a:lnTo>
                  <a:lnTo>
                    <a:pt x="359981" y="354704"/>
                  </a:lnTo>
                  <a:lnTo>
                    <a:pt x="461362" y="354704"/>
                  </a:lnTo>
                  <a:lnTo>
                    <a:pt x="461362" y="594710"/>
                  </a:lnTo>
                  <a:close/>
                </a:path>
                <a:path w="461644" h="759460">
                  <a:moveTo>
                    <a:pt x="315330" y="489026"/>
                  </a:moveTo>
                  <a:lnTo>
                    <a:pt x="246918" y="489026"/>
                  </a:lnTo>
                  <a:lnTo>
                    <a:pt x="246918" y="363417"/>
                  </a:lnTo>
                  <a:lnTo>
                    <a:pt x="281372" y="457510"/>
                  </a:lnTo>
                  <a:lnTo>
                    <a:pt x="315330" y="457510"/>
                  </a:lnTo>
                  <a:lnTo>
                    <a:pt x="315330" y="489026"/>
                  </a:lnTo>
                  <a:close/>
                </a:path>
                <a:path w="461644" h="759460">
                  <a:moveTo>
                    <a:pt x="315330" y="457510"/>
                  </a:moveTo>
                  <a:lnTo>
                    <a:pt x="281372" y="457510"/>
                  </a:lnTo>
                  <a:lnTo>
                    <a:pt x="315330" y="402698"/>
                  </a:lnTo>
                  <a:lnTo>
                    <a:pt x="315330" y="457510"/>
                  </a:lnTo>
                  <a:close/>
                </a:path>
                <a:path w="461644" h="759460">
                  <a:moveTo>
                    <a:pt x="440375" y="759231"/>
                  </a:moveTo>
                  <a:lnTo>
                    <a:pt x="432730" y="758229"/>
                  </a:lnTo>
                  <a:lnTo>
                    <a:pt x="423870" y="755109"/>
                  </a:lnTo>
                  <a:lnTo>
                    <a:pt x="413791" y="749866"/>
                  </a:lnTo>
                  <a:lnTo>
                    <a:pt x="307064" y="688274"/>
                  </a:lnTo>
                  <a:lnTo>
                    <a:pt x="461362" y="688274"/>
                  </a:lnTo>
                  <a:lnTo>
                    <a:pt x="461362" y="723199"/>
                  </a:lnTo>
                  <a:lnTo>
                    <a:pt x="460815" y="733932"/>
                  </a:lnTo>
                  <a:lnTo>
                    <a:pt x="440375" y="759231"/>
                  </a:lnTo>
                  <a:close/>
                </a:path>
              </a:pathLst>
            </a:custGeom>
            <a:solidFill>
              <a:srgbClr val="5eccf5"/>
            </a:solidFill>
            <a:ln w="0">
              <a:noFill/>
            </a:ln>
          </p:spPr>
          <p:style>
            <a:lnRef idx="0"/>
            <a:fillRef idx="0"/>
            <a:effectRef idx="0"/>
            <a:fontRef idx="minor"/>
          </p:style>
        </p:sp>
        <p:sp>
          <p:nvSpPr>
            <p:cNvPr id="324" name="object 21"/>
            <p:cNvSpPr/>
            <p:nvPr/>
          </p:nvSpPr>
          <p:spPr>
            <a:xfrm>
              <a:off x="3237480" y="6491160"/>
              <a:ext cx="385920" cy="431280"/>
            </a:xfrm>
            <a:prstGeom prst="rect">
              <a:avLst/>
            </a:prstGeom>
            <a:blipFill rotWithShape="0">
              <a:blip r:embed="rId9"/>
              <a:srcRect/>
              <a:stretch/>
            </a:blipFill>
            <a:ln w="0">
              <a:noFill/>
            </a:ln>
          </p:spPr>
          <p:style>
            <a:lnRef idx="0"/>
            <a:fillRef idx="0"/>
            <a:effectRef idx="0"/>
            <a:fontRef idx="minor"/>
          </p:style>
        </p:sp>
        <p:sp>
          <p:nvSpPr>
            <p:cNvPr id="325" name="object 22"/>
            <p:cNvSpPr/>
            <p:nvPr/>
          </p:nvSpPr>
          <p:spPr>
            <a:xfrm>
              <a:off x="3229200" y="6524280"/>
              <a:ext cx="318600" cy="400320"/>
            </a:xfrm>
            <a:custGeom>
              <a:avLst/>
              <a:gdLst/>
              <a:ahLst/>
              <a:rect l="l" t="t" r="r" b="b"/>
              <a:pathLst>
                <a:path w="431800" h="710564">
                  <a:moveTo>
                    <a:pt x="287212" y="645004"/>
                  </a:moveTo>
                  <a:lnTo>
                    <a:pt x="142122" y="561101"/>
                  </a:lnTo>
                  <a:lnTo>
                    <a:pt x="142122" y="560153"/>
                  </a:lnTo>
                  <a:lnTo>
                    <a:pt x="44156" y="503901"/>
                  </a:lnTo>
                  <a:lnTo>
                    <a:pt x="11035" y="471780"/>
                  </a:lnTo>
                  <a:lnTo>
                    <a:pt x="91" y="427611"/>
                  </a:lnTo>
                  <a:lnTo>
                    <a:pt x="0" y="34078"/>
                  </a:lnTo>
                  <a:lnTo>
                    <a:pt x="696" y="22224"/>
                  </a:lnTo>
                  <a:lnTo>
                    <a:pt x="2785" y="12855"/>
                  </a:lnTo>
                  <a:lnTo>
                    <a:pt x="6266" y="5973"/>
                  </a:lnTo>
                  <a:lnTo>
                    <a:pt x="11138" y="1577"/>
                  </a:lnTo>
                  <a:lnTo>
                    <a:pt x="17386" y="0"/>
                  </a:lnTo>
                  <a:lnTo>
                    <a:pt x="24976" y="606"/>
                  </a:lnTo>
                  <a:lnTo>
                    <a:pt x="33902" y="3393"/>
                  </a:lnTo>
                  <a:lnTo>
                    <a:pt x="44156" y="8357"/>
                  </a:lnTo>
                  <a:lnTo>
                    <a:pt x="179001" y="86427"/>
                  </a:lnTo>
                  <a:lnTo>
                    <a:pt x="179828" y="86427"/>
                  </a:lnTo>
                  <a:lnTo>
                    <a:pt x="210039" y="104383"/>
                  </a:lnTo>
                  <a:lnTo>
                    <a:pt x="210039" y="104838"/>
                  </a:lnTo>
                  <a:lnTo>
                    <a:pt x="282032" y="146051"/>
                  </a:lnTo>
                  <a:lnTo>
                    <a:pt x="33463" y="146051"/>
                  </a:lnTo>
                  <a:lnTo>
                    <a:pt x="33463" y="393331"/>
                  </a:lnTo>
                  <a:lnTo>
                    <a:pt x="59204" y="408369"/>
                  </a:lnTo>
                  <a:lnTo>
                    <a:pt x="149398" y="408369"/>
                  </a:lnTo>
                  <a:lnTo>
                    <a:pt x="149398" y="460264"/>
                  </a:lnTo>
                  <a:lnTo>
                    <a:pt x="175139" y="474810"/>
                  </a:lnTo>
                  <a:lnTo>
                    <a:pt x="230434" y="474810"/>
                  </a:lnTo>
                  <a:lnTo>
                    <a:pt x="230434" y="506818"/>
                  </a:lnTo>
                  <a:lnTo>
                    <a:pt x="256126" y="521819"/>
                  </a:lnTo>
                  <a:lnTo>
                    <a:pt x="287659" y="521819"/>
                  </a:lnTo>
                  <a:lnTo>
                    <a:pt x="287659" y="539773"/>
                  </a:lnTo>
                  <a:lnTo>
                    <a:pt x="313399" y="554812"/>
                  </a:lnTo>
                  <a:lnTo>
                    <a:pt x="431265" y="554812"/>
                  </a:lnTo>
                  <a:lnTo>
                    <a:pt x="431265" y="644019"/>
                  </a:lnTo>
                  <a:lnTo>
                    <a:pt x="287212" y="644019"/>
                  </a:lnTo>
                  <a:lnTo>
                    <a:pt x="287212" y="645004"/>
                  </a:lnTo>
                  <a:close/>
                </a:path>
                <a:path w="431800" h="710564">
                  <a:moveTo>
                    <a:pt x="179828" y="86427"/>
                  </a:moveTo>
                  <a:lnTo>
                    <a:pt x="179001" y="86427"/>
                  </a:lnTo>
                  <a:lnTo>
                    <a:pt x="179001" y="85936"/>
                  </a:lnTo>
                  <a:lnTo>
                    <a:pt x="179828" y="86427"/>
                  </a:lnTo>
                  <a:close/>
                </a:path>
                <a:path w="431800" h="710564">
                  <a:moveTo>
                    <a:pt x="149398" y="333404"/>
                  </a:moveTo>
                  <a:lnTo>
                    <a:pt x="108852" y="333404"/>
                  </a:lnTo>
                  <a:lnTo>
                    <a:pt x="114993" y="330791"/>
                  </a:lnTo>
                  <a:lnTo>
                    <a:pt x="120446" y="328858"/>
                  </a:lnTo>
                  <a:lnTo>
                    <a:pt x="124841" y="324162"/>
                  </a:lnTo>
                  <a:lnTo>
                    <a:pt x="133903" y="277456"/>
                  </a:lnTo>
                  <a:lnTo>
                    <a:pt x="132699" y="255396"/>
                  </a:lnTo>
                  <a:lnTo>
                    <a:pt x="123253" y="217913"/>
                  </a:lnTo>
                  <a:lnTo>
                    <a:pt x="101158" y="185661"/>
                  </a:lnTo>
                  <a:lnTo>
                    <a:pt x="33463" y="146051"/>
                  </a:lnTo>
                  <a:lnTo>
                    <a:pt x="282032" y="146051"/>
                  </a:lnTo>
                  <a:lnTo>
                    <a:pt x="387109" y="206204"/>
                  </a:lnTo>
                  <a:lnTo>
                    <a:pt x="395419" y="212491"/>
                  </a:lnTo>
                  <a:lnTo>
                    <a:pt x="149398" y="212491"/>
                  </a:lnTo>
                  <a:lnTo>
                    <a:pt x="149398" y="333404"/>
                  </a:lnTo>
                  <a:close/>
                </a:path>
                <a:path w="431800" h="710564">
                  <a:moveTo>
                    <a:pt x="98315" y="282796"/>
                  </a:moveTo>
                  <a:lnTo>
                    <a:pt x="95734" y="282494"/>
                  </a:lnTo>
                  <a:lnTo>
                    <a:pt x="93163" y="280865"/>
                  </a:lnTo>
                  <a:lnTo>
                    <a:pt x="59204" y="261470"/>
                  </a:lnTo>
                  <a:lnTo>
                    <a:pt x="59204" y="208628"/>
                  </a:lnTo>
                  <a:lnTo>
                    <a:pt x="93163" y="228023"/>
                  </a:lnTo>
                  <a:lnTo>
                    <a:pt x="108658" y="269387"/>
                  </a:lnTo>
                  <a:lnTo>
                    <a:pt x="107862" y="274236"/>
                  </a:lnTo>
                  <a:lnTo>
                    <a:pt x="106232" y="277456"/>
                  </a:lnTo>
                  <a:lnTo>
                    <a:pt x="104942" y="279728"/>
                  </a:lnTo>
                  <a:lnTo>
                    <a:pt x="103166" y="281168"/>
                  </a:lnTo>
                  <a:lnTo>
                    <a:pt x="100886" y="281812"/>
                  </a:lnTo>
                  <a:lnTo>
                    <a:pt x="98315" y="282796"/>
                  </a:lnTo>
                  <a:close/>
                </a:path>
                <a:path w="431800" h="710564">
                  <a:moveTo>
                    <a:pt x="230434" y="347269"/>
                  </a:moveTo>
                  <a:lnTo>
                    <a:pt x="175139" y="315298"/>
                  </a:lnTo>
                  <a:lnTo>
                    <a:pt x="175139" y="227037"/>
                  </a:lnTo>
                  <a:lnTo>
                    <a:pt x="149398" y="212491"/>
                  </a:lnTo>
                  <a:lnTo>
                    <a:pt x="395419" y="212491"/>
                  </a:lnTo>
                  <a:lnTo>
                    <a:pt x="406436" y="220827"/>
                  </a:lnTo>
                  <a:lnTo>
                    <a:pt x="420234" y="238553"/>
                  </a:lnTo>
                  <a:lnTo>
                    <a:pt x="428377" y="259046"/>
                  </a:lnTo>
                  <a:lnTo>
                    <a:pt x="230434" y="259046"/>
                  </a:lnTo>
                  <a:lnTo>
                    <a:pt x="230434" y="347269"/>
                  </a:lnTo>
                  <a:close/>
                </a:path>
                <a:path w="431800" h="710564">
                  <a:moveTo>
                    <a:pt x="287659" y="521819"/>
                  </a:moveTo>
                  <a:lnTo>
                    <a:pt x="256126" y="521819"/>
                  </a:lnTo>
                  <a:lnTo>
                    <a:pt x="256126" y="274084"/>
                  </a:lnTo>
                  <a:lnTo>
                    <a:pt x="230434" y="259046"/>
                  </a:lnTo>
                  <a:lnTo>
                    <a:pt x="428377" y="259046"/>
                  </a:lnTo>
                  <a:lnTo>
                    <a:pt x="428508" y="259376"/>
                  </a:lnTo>
                  <a:lnTo>
                    <a:pt x="431208" y="282796"/>
                  </a:lnTo>
                  <a:lnTo>
                    <a:pt x="431265" y="292494"/>
                  </a:lnTo>
                  <a:lnTo>
                    <a:pt x="287659" y="292494"/>
                  </a:lnTo>
                  <a:lnTo>
                    <a:pt x="287659" y="521819"/>
                  </a:lnTo>
                  <a:close/>
                </a:path>
                <a:path w="431800" h="710564">
                  <a:moveTo>
                    <a:pt x="431265" y="479810"/>
                  </a:moveTo>
                  <a:lnTo>
                    <a:pt x="363008" y="479810"/>
                  </a:lnTo>
                  <a:lnTo>
                    <a:pt x="369189" y="477234"/>
                  </a:lnTo>
                  <a:lnTo>
                    <a:pt x="374680" y="475302"/>
                  </a:lnTo>
                  <a:lnTo>
                    <a:pt x="379037" y="470757"/>
                  </a:lnTo>
                  <a:lnTo>
                    <a:pt x="387951" y="429240"/>
                  </a:lnTo>
                  <a:lnTo>
                    <a:pt x="388073" y="423899"/>
                  </a:lnTo>
                  <a:lnTo>
                    <a:pt x="386919" y="402382"/>
                  </a:lnTo>
                  <a:lnTo>
                    <a:pt x="377469" y="364555"/>
                  </a:lnTo>
                  <a:lnTo>
                    <a:pt x="354892" y="332104"/>
                  </a:lnTo>
                  <a:lnTo>
                    <a:pt x="287659" y="292494"/>
                  </a:lnTo>
                  <a:lnTo>
                    <a:pt x="431265" y="292494"/>
                  </a:lnTo>
                  <a:lnTo>
                    <a:pt x="431265" y="479810"/>
                  </a:lnTo>
                  <a:close/>
                </a:path>
                <a:path w="431800" h="710564">
                  <a:moveTo>
                    <a:pt x="149398" y="408369"/>
                  </a:moveTo>
                  <a:lnTo>
                    <a:pt x="59204" y="408369"/>
                  </a:lnTo>
                  <a:lnTo>
                    <a:pt x="59204" y="308025"/>
                  </a:lnTo>
                  <a:lnTo>
                    <a:pt x="102710" y="332912"/>
                  </a:lnTo>
                  <a:lnTo>
                    <a:pt x="108852" y="333404"/>
                  </a:lnTo>
                  <a:lnTo>
                    <a:pt x="149398" y="333404"/>
                  </a:lnTo>
                  <a:lnTo>
                    <a:pt x="149398" y="408369"/>
                  </a:lnTo>
                  <a:close/>
                </a:path>
                <a:path w="431800" h="710564">
                  <a:moveTo>
                    <a:pt x="352549" y="429240"/>
                  </a:moveTo>
                  <a:lnTo>
                    <a:pt x="349929" y="428899"/>
                  </a:lnTo>
                  <a:lnTo>
                    <a:pt x="347358" y="427271"/>
                  </a:lnTo>
                  <a:lnTo>
                    <a:pt x="313399" y="407876"/>
                  </a:lnTo>
                  <a:lnTo>
                    <a:pt x="313399" y="355034"/>
                  </a:lnTo>
                  <a:lnTo>
                    <a:pt x="347358" y="374429"/>
                  </a:lnTo>
                  <a:lnTo>
                    <a:pt x="362853" y="416286"/>
                  </a:lnTo>
                  <a:lnTo>
                    <a:pt x="362057" y="420982"/>
                  </a:lnTo>
                  <a:lnTo>
                    <a:pt x="360427" y="423899"/>
                  </a:lnTo>
                  <a:lnTo>
                    <a:pt x="358797" y="426172"/>
                  </a:lnTo>
                  <a:lnTo>
                    <a:pt x="357061" y="427611"/>
                  </a:lnTo>
                  <a:lnTo>
                    <a:pt x="355130" y="428255"/>
                  </a:lnTo>
                  <a:lnTo>
                    <a:pt x="352549" y="429240"/>
                  </a:lnTo>
                  <a:close/>
                </a:path>
                <a:path w="431800" h="710564">
                  <a:moveTo>
                    <a:pt x="230434" y="474810"/>
                  </a:moveTo>
                  <a:lnTo>
                    <a:pt x="175139" y="474810"/>
                  </a:lnTo>
                  <a:lnTo>
                    <a:pt x="175139" y="363784"/>
                  </a:lnTo>
                  <a:lnTo>
                    <a:pt x="230434" y="395755"/>
                  </a:lnTo>
                  <a:lnTo>
                    <a:pt x="230434" y="474810"/>
                  </a:lnTo>
                  <a:close/>
                </a:path>
                <a:path w="431800" h="710564">
                  <a:moveTo>
                    <a:pt x="431265" y="554812"/>
                  </a:moveTo>
                  <a:lnTo>
                    <a:pt x="313399" y="554812"/>
                  </a:lnTo>
                  <a:lnTo>
                    <a:pt x="313399" y="454431"/>
                  </a:lnTo>
                  <a:lnTo>
                    <a:pt x="350279" y="475757"/>
                  </a:lnTo>
                  <a:lnTo>
                    <a:pt x="356721" y="479318"/>
                  </a:lnTo>
                  <a:lnTo>
                    <a:pt x="363008" y="479810"/>
                  </a:lnTo>
                  <a:lnTo>
                    <a:pt x="431265" y="479810"/>
                  </a:lnTo>
                  <a:lnTo>
                    <a:pt x="431265" y="554812"/>
                  </a:lnTo>
                  <a:close/>
                </a:path>
                <a:path w="431800" h="710564">
                  <a:moveTo>
                    <a:pt x="411779" y="710441"/>
                  </a:moveTo>
                  <a:lnTo>
                    <a:pt x="404708" y="709471"/>
                  </a:lnTo>
                  <a:lnTo>
                    <a:pt x="396481" y="706559"/>
                  </a:lnTo>
                  <a:lnTo>
                    <a:pt x="387109" y="701711"/>
                  </a:lnTo>
                  <a:lnTo>
                    <a:pt x="287212" y="644019"/>
                  </a:lnTo>
                  <a:lnTo>
                    <a:pt x="431265" y="644019"/>
                  </a:lnTo>
                  <a:lnTo>
                    <a:pt x="431265" y="676975"/>
                  </a:lnTo>
                  <a:lnTo>
                    <a:pt x="430782" y="686833"/>
                  </a:lnTo>
                  <a:lnTo>
                    <a:pt x="417701" y="709475"/>
                  </a:lnTo>
                  <a:lnTo>
                    <a:pt x="411779" y="710441"/>
                  </a:lnTo>
                  <a:close/>
                </a:path>
              </a:pathLst>
            </a:custGeom>
            <a:solidFill>
              <a:srgbClr val="ef2a9e"/>
            </a:solidFill>
            <a:ln w="0">
              <a:noFill/>
            </a:ln>
          </p:spPr>
          <p:style>
            <a:lnRef idx="0"/>
            <a:fillRef idx="0"/>
            <a:effectRef idx="0"/>
            <a:fontRef idx="minor"/>
          </p:style>
        </p:sp>
        <p:sp>
          <p:nvSpPr>
            <p:cNvPr id="326" name="object 23"/>
            <p:cNvSpPr/>
            <p:nvPr/>
          </p:nvSpPr>
          <p:spPr>
            <a:xfrm>
              <a:off x="4032720" y="7791120"/>
              <a:ext cx="385920" cy="431280"/>
            </a:xfrm>
            <a:prstGeom prst="rect">
              <a:avLst/>
            </a:prstGeom>
            <a:blipFill rotWithShape="0">
              <a:blip r:embed="rId10"/>
              <a:srcRect/>
              <a:stretch/>
            </a:blipFill>
            <a:ln w="0">
              <a:noFill/>
            </a:ln>
          </p:spPr>
          <p:style>
            <a:lnRef idx="0"/>
            <a:fillRef idx="0"/>
            <a:effectRef idx="0"/>
            <a:fontRef idx="minor"/>
          </p:style>
        </p:sp>
        <p:sp>
          <p:nvSpPr>
            <p:cNvPr id="327" name="object 24"/>
            <p:cNvSpPr/>
            <p:nvPr/>
          </p:nvSpPr>
          <p:spPr>
            <a:xfrm>
              <a:off x="1030680" y="6741360"/>
              <a:ext cx="3317040" cy="1023840"/>
            </a:xfrm>
            <a:custGeom>
              <a:avLst/>
              <a:gdLst/>
              <a:ahLst/>
              <a:rect l="l" t="t" r="r" b="b"/>
              <a:pathLst>
                <a:path w="4490720" h="1816734">
                  <a:moveTo>
                    <a:pt x="204737" y="1768417"/>
                  </a:moveTo>
                  <a:lnTo>
                    <a:pt x="101383" y="1708798"/>
                  </a:lnTo>
                  <a:lnTo>
                    <a:pt x="101383" y="1708303"/>
                  </a:lnTo>
                  <a:lnTo>
                    <a:pt x="31533" y="1668079"/>
                  </a:lnTo>
                  <a:lnTo>
                    <a:pt x="17732" y="1657744"/>
                  </a:lnTo>
                  <a:lnTo>
                    <a:pt x="7878" y="1645157"/>
                  </a:lnTo>
                  <a:lnTo>
                    <a:pt x="1969" y="1630327"/>
                  </a:lnTo>
                  <a:lnTo>
                    <a:pt x="0" y="1613261"/>
                  </a:lnTo>
                  <a:lnTo>
                    <a:pt x="0" y="1320908"/>
                  </a:lnTo>
                  <a:lnTo>
                    <a:pt x="2728" y="1313141"/>
                  </a:lnTo>
                  <a:lnTo>
                    <a:pt x="8262" y="1310222"/>
                  </a:lnTo>
                  <a:lnTo>
                    <a:pt x="13416" y="1307652"/>
                  </a:lnTo>
                  <a:lnTo>
                    <a:pt x="21186" y="1309281"/>
                  </a:lnTo>
                  <a:lnTo>
                    <a:pt x="31533" y="1315071"/>
                  </a:lnTo>
                  <a:lnTo>
                    <a:pt x="127572" y="1370830"/>
                  </a:lnTo>
                  <a:lnTo>
                    <a:pt x="128334" y="1370830"/>
                  </a:lnTo>
                  <a:lnTo>
                    <a:pt x="149895" y="1383446"/>
                  </a:lnTo>
                  <a:lnTo>
                    <a:pt x="149895" y="1383940"/>
                  </a:lnTo>
                  <a:lnTo>
                    <a:pt x="276027" y="1456175"/>
                  </a:lnTo>
                  <a:lnTo>
                    <a:pt x="289829" y="1466525"/>
                  </a:lnTo>
                  <a:lnTo>
                    <a:pt x="299682" y="1479107"/>
                  </a:lnTo>
                  <a:lnTo>
                    <a:pt x="305592" y="1493924"/>
                  </a:lnTo>
                  <a:lnTo>
                    <a:pt x="307561" y="1510984"/>
                  </a:lnTo>
                  <a:lnTo>
                    <a:pt x="307561" y="1767961"/>
                  </a:lnTo>
                  <a:lnTo>
                    <a:pt x="204737" y="1767961"/>
                  </a:lnTo>
                  <a:lnTo>
                    <a:pt x="204737" y="1768417"/>
                  </a:lnTo>
                  <a:close/>
                </a:path>
                <a:path w="4490720" h="1816734">
                  <a:moveTo>
                    <a:pt x="128334" y="1370830"/>
                  </a:moveTo>
                  <a:lnTo>
                    <a:pt x="127572" y="1370830"/>
                  </a:lnTo>
                  <a:lnTo>
                    <a:pt x="127572" y="1370384"/>
                  </a:lnTo>
                  <a:lnTo>
                    <a:pt x="128334" y="1370830"/>
                  </a:lnTo>
                  <a:close/>
                </a:path>
                <a:path w="4490720" h="1816734">
                  <a:moveTo>
                    <a:pt x="292704" y="1816447"/>
                  </a:moveTo>
                  <a:lnTo>
                    <a:pt x="285427" y="1814673"/>
                  </a:lnTo>
                  <a:lnTo>
                    <a:pt x="204737" y="1767961"/>
                  </a:lnTo>
                  <a:lnTo>
                    <a:pt x="307561" y="1767961"/>
                  </a:lnTo>
                  <a:lnTo>
                    <a:pt x="307561" y="1801562"/>
                  </a:lnTo>
                  <a:lnTo>
                    <a:pt x="305628" y="1808689"/>
                  </a:lnTo>
                  <a:lnTo>
                    <a:pt x="300777" y="1813538"/>
                  </a:lnTo>
                  <a:lnTo>
                    <a:pt x="299488" y="1814178"/>
                  </a:lnTo>
                  <a:lnTo>
                    <a:pt x="297858" y="1814479"/>
                  </a:lnTo>
                  <a:lnTo>
                    <a:pt x="292704" y="1816447"/>
                  </a:lnTo>
                  <a:close/>
                </a:path>
                <a:path w="4490720" h="1816734">
                  <a:moveTo>
                    <a:pt x="1016490" y="1321704"/>
                  </a:moveTo>
                  <a:lnTo>
                    <a:pt x="1011784" y="1320608"/>
                  </a:lnTo>
                  <a:lnTo>
                    <a:pt x="896040" y="1254007"/>
                  </a:lnTo>
                  <a:lnTo>
                    <a:pt x="896040" y="1253522"/>
                  </a:lnTo>
                  <a:lnTo>
                    <a:pt x="851885" y="1228290"/>
                  </a:lnTo>
                  <a:lnTo>
                    <a:pt x="843180" y="1221775"/>
                  </a:lnTo>
                  <a:lnTo>
                    <a:pt x="836962" y="1213873"/>
                  </a:lnTo>
                  <a:lnTo>
                    <a:pt x="833231" y="1204570"/>
                  </a:lnTo>
                  <a:lnTo>
                    <a:pt x="831988" y="1193855"/>
                  </a:lnTo>
                  <a:lnTo>
                    <a:pt x="831988" y="1009607"/>
                  </a:lnTo>
                  <a:lnTo>
                    <a:pt x="833769" y="1004759"/>
                  </a:lnTo>
                  <a:lnTo>
                    <a:pt x="837332" y="1002829"/>
                  </a:lnTo>
                  <a:lnTo>
                    <a:pt x="840553" y="1001239"/>
                  </a:lnTo>
                  <a:lnTo>
                    <a:pt x="845404" y="1002189"/>
                  </a:lnTo>
                  <a:lnTo>
                    <a:pt x="851885" y="1005748"/>
                  </a:lnTo>
                  <a:lnTo>
                    <a:pt x="912526" y="1041124"/>
                  </a:lnTo>
                  <a:lnTo>
                    <a:pt x="913305" y="1041124"/>
                  </a:lnTo>
                  <a:lnTo>
                    <a:pt x="926587" y="1048891"/>
                  </a:lnTo>
                  <a:lnTo>
                    <a:pt x="926587" y="1049386"/>
                  </a:lnTo>
                  <a:lnTo>
                    <a:pt x="1005643" y="1094458"/>
                  </a:lnTo>
                  <a:lnTo>
                    <a:pt x="1014352" y="1101008"/>
                  </a:lnTo>
                  <a:lnTo>
                    <a:pt x="1020570" y="1109010"/>
                  </a:lnTo>
                  <a:lnTo>
                    <a:pt x="1024300" y="1118469"/>
                  </a:lnTo>
                  <a:lnTo>
                    <a:pt x="1025542" y="1129388"/>
                  </a:lnTo>
                  <a:lnTo>
                    <a:pt x="1025542" y="1312346"/>
                  </a:lnTo>
                  <a:lnTo>
                    <a:pt x="1024407" y="1316855"/>
                  </a:lnTo>
                  <a:lnTo>
                    <a:pt x="1022176" y="1319473"/>
                  </a:lnTo>
                  <a:lnTo>
                    <a:pt x="1020691" y="1320113"/>
                  </a:lnTo>
                  <a:lnTo>
                    <a:pt x="1019750" y="1320414"/>
                  </a:lnTo>
                  <a:lnTo>
                    <a:pt x="1016490" y="1321704"/>
                  </a:lnTo>
                  <a:close/>
                </a:path>
                <a:path w="4490720" h="1816734">
                  <a:moveTo>
                    <a:pt x="913305" y="1041124"/>
                  </a:moveTo>
                  <a:lnTo>
                    <a:pt x="912526" y="1041124"/>
                  </a:lnTo>
                  <a:lnTo>
                    <a:pt x="912526" y="1040668"/>
                  </a:lnTo>
                  <a:lnTo>
                    <a:pt x="913305" y="1041124"/>
                  </a:lnTo>
                  <a:close/>
                </a:path>
                <a:path w="4490720" h="1816734">
                  <a:moveTo>
                    <a:pt x="4387454" y="1682625"/>
                  </a:moveTo>
                  <a:lnTo>
                    <a:pt x="4284142" y="1622958"/>
                  </a:lnTo>
                  <a:lnTo>
                    <a:pt x="4284142" y="1622502"/>
                  </a:lnTo>
                  <a:lnTo>
                    <a:pt x="4214293" y="1582239"/>
                  </a:lnTo>
                  <a:lnTo>
                    <a:pt x="4200492" y="1571916"/>
                  </a:lnTo>
                  <a:lnTo>
                    <a:pt x="4190639" y="1559345"/>
                  </a:lnTo>
                  <a:lnTo>
                    <a:pt x="4184729" y="1544530"/>
                  </a:lnTo>
                  <a:lnTo>
                    <a:pt x="4182760" y="1527469"/>
                  </a:lnTo>
                  <a:lnTo>
                    <a:pt x="4182760" y="1235068"/>
                  </a:lnTo>
                  <a:lnTo>
                    <a:pt x="4185487" y="1227349"/>
                  </a:lnTo>
                  <a:lnTo>
                    <a:pt x="4190978" y="1224430"/>
                  </a:lnTo>
                  <a:lnTo>
                    <a:pt x="4196130" y="1221851"/>
                  </a:lnTo>
                  <a:lnTo>
                    <a:pt x="4203902" y="1223441"/>
                  </a:lnTo>
                  <a:lnTo>
                    <a:pt x="4214293" y="1229279"/>
                  </a:lnTo>
                  <a:lnTo>
                    <a:pt x="4310329" y="1285038"/>
                  </a:lnTo>
                  <a:lnTo>
                    <a:pt x="4311171" y="1285038"/>
                  </a:lnTo>
                  <a:lnTo>
                    <a:pt x="4332654" y="1297654"/>
                  </a:lnTo>
                  <a:lnTo>
                    <a:pt x="4332654" y="1298100"/>
                  </a:lnTo>
                  <a:lnTo>
                    <a:pt x="4458786" y="1370384"/>
                  </a:lnTo>
                  <a:lnTo>
                    <a:pt x="4472587" y="1380707"/>
                  </a:lnTo>
                  <a:lnTo>
                    <a:pt x="4482441" y="1393278"/>
                  </a:lnTo>
                  <a:lnTo>
                    <a:pt x="4488350" y="1408093"/>
                  </a:lnTo>
                  <a:lnTo>
                    <a:pt x="4490319" y="1425154"/>
                  </a:lnTo>
                  <a:lnTo>
                    <a:pt x="4490319" y="1682131"/>
                  </a:lnTo>
                  <a:lnTo>
                    <a:pt x="4387454" y="1682131"/>
                  </a:lnTo>
                  <a:lnTo>
                    <a:pt x="4387454" y="1682625"/>
                  </a:lnTo>
                  <a:close/>
                </a:path>
                <a:path w="4490720" h="1816734">
                  <a:moveTo>
                    <a:pt x="4311171" y="1285038"/>
                  </a:moveTo>
                  <a:lnTo>
                    <a:pt x="4310329" y="1285038"/>
                  </a:lnTo>
                  <a:lnTo>
                    <a:pt x="4310329" y="1284544"/>
                  </a:lnTo>
                  <a:lnTo>
                    <a:pt x="4311171" y="1285038"/>
                  </a:lnTo>
                  <a:close/>
                </a:path>
                <a:path w="4490720" h="1816734">
                  <a:moveTo>
                    <a:pt x="4475426" y="1730617"/>
                  </a:moveTo>
                  <a:lnTo>
                    <a:pt x="4468149" y="1728833"/>
                  </a:lnTo>
                  <a:lnTo>
                    <a:pt x="4387454" y="1682131"/>
                  </a:lnTo>
                  <a:lnTo>
                    <a:pt x="4490319" y="1682131"/>
                  </a:lnTo>
                  <a:lnTo>
                    <a:pt x="4490319" y="1715770"/>
                  </a:lnTo>
                  <a:lnTo>
                    <a:pt x="4488389" y="1722849"/>
                  </a:lnTo>
                  <a:lnTo>
                    <a:pt x="4483537" y="1727698"/>
                  </a:lnTo>
                  <a:lnTo>
                    <a:pt x="4482247" y="1728348"/>
                  </a:lnTo>
                  <a:lnTo>
                    <a:pt x="4480617" y="1728687"/>
                  </a:lnTo>
                  <a:lnTo>
                    <a:pt x="4475426" y="1730617"/>
                  </a:lnTo>
                  <a:close/>
                </a:path>
                <a:path w="4490720" h="1816734">
                  <a:moveTo>
                    <a:pt x="3779758" y="320463"/>
                  </a:moveTo>
                  <a:lnTo>
                    <a:pt x="3775101" y="319365"/>
                  </a:lnTo>
                  <a:lnTo>
                    <a:pt x="3659272" y="252772"/>
                  </a:lnTo>
                  <a:lnTo>
                    <a:pt x="3659272" y="252279"/>
                  </a:lnTo>
                  <a:lnTo>
                    <a:pt x="3615165" y="227052"/>
                  </a:lnTo>
                  <a:lnTo>
                    <a:pt x="3606440" y="220537"/>
                  </a:lnTo>
                  <a:lnTo>
                    <a:pt x="3600223" y="212633"/>
                  </a:lnTo>
                  <a:lnTo>
                    <a:pt x="3596502" y="203331"/>
                  </a:lnTo>
                  <a:lnTo>
                    <a:pt x="3595265" y="192619"/>
                  </a:lnTo>
                  <a:lnTo>
                    <a:pt x="3595265" y="8371"/>
                  </a:lnTo>
                  <a:lnTo>
                    <a:pt x="3597002" y="3523"/>
                  </a:lnTo>
                  <a:lnTo>
                    <a:pt x="3600611" y="1591"/>
                  </a:lnTo>
                  <a:lnTo>
                    <a:pt x="3603832" y="0"/>
                  </a:lnTo>
                  <a:lnTo>
                    <a:pt x="3608684" y="947"/>
                  </a:lnTo>
                  <a:lnTo>
                    <a:pt x="3615165" y="4507"/>
                  </a:lnTo>
                  <a:lnTo>
                    <a:pt x="3675805" y="39887"/>
                  </a:lnTo>
                  <a:lnTo>
                    <a:pt x="3676583" y="39887"/>
                  </a:lnTo>
                  <a:lnTo>
                    <a:pt x="3689864" y="47653"/>
                  </a:lnTo>
                  <a:lnTo>
                    <a:pt x="3689864" y="48144"/>
                  </a:lnTo>
                  <a:lnTo>
                    <a:pt x="3768920" y="93222"/>
                  </a:lnTo>
                  <a:lnTo>
                    <a:pt x="3777625" y="99771"/>
                  </a:lnTo>
                  <a:lnTo>
                    <a:pt x="3783844" y="107773"/>
                  </a:lnTo>
                  <a:lnTo>
                    <a:pt x="3787576" y="117230"/>
                  </a:lnTo>
                  <a:lnTo>
                    <a:pt x="3788820" y="128147"/>
                  </a:lnTo>
                  <a:lnTo>
                    <a:pt x="3788820" y="311106"/>
                  </a:lnTo>
                  <a:lnTo>
                    <a:pt x="3782979" y="319175"/>
                  </a:lnTo>
                  <a:lnTo>
                    <a:pt x="3779758" y="320463"/>
                  </a:lnTo>
                  <a:close/>
                </a:path>
                <a:path w="4490720" h="1816734">
                  <a:moveTo>
                    <a:pt x="3676583" y="39887"/>
                  </a:moveTo>
                  <a:lnTo>
                    <a:pt x="3675805" y="39887"/>
                  </a:lnTo>
                  <a:lnTo>
                    <a:pt x="3675805" y="39432"/>
                  </a:lnTo>
                  <a:lnTo>
                    <a:pt x="3676583" y="39887"/>
                  </a:lnTo>
                  <a:close/>
                </a:path>
              </a:pathLst>
            </a:custGeom>
            <a:solidFill>
              <a:srgbClr val="456ebe"/>
            </a:solidFill>
            <a:ln w="0">
              <a:noFill/>
            </a:ln>
          </p:spPr>
          <p:style>
            <a:lnRef idx="0"/>
            <a:fillRef idx="0"/>
            <a:effectRef idx="0"/>
            <a:fontRef idx="minor"/>
          </p:style>
        </p:sp>
        <p:sp>
          <p:nvSpPr>
            <p:cNvPr id="328" name="object 25"/>
            <p:cNvSpPr/>
            <p:nvPr/>
          </p:nvSpPr>
          <p:spPr>
            <a:xfrm>
              <a:off x="1694520" y="6508800"/>
              <a:ext cx="2026440" cy="902880"/>
            </a:xfrm>
            <a:custGeom>
              <a:avLst/>
              <a:gdLst/>
              <a:ahLst/>
              <a:rect l="l" t="t" r="r" b="b"/>
              <a:pathLst>
                <a:path w="2743835" h="1602104">
                  <a:moveTo>
                    <a:pt x="461553" y="1157837"/>
                  </a:moveTo>
                  <a:lnTo>
                    <a:pt x="457157" y="1156887"/>
                  </a:lnTo>
                  <a:lnTo>
                    <a:pt x="451656" y="1153629"/>
                  </a:lnTo>
                  <a:lnTo>
                    <a:pt x="304683" y="1068778"/>
                  </a:lnTo>
                  <a:lnTo>
                    <a:pt x="296403" y="1062545"/>
                  </a:lnTo>
                  <a:lnTo>
                    <a:pt x="290494" y="1054975"/>
                  </a:lnTo>
                  <a:lnTo>
                    <a:pt x="286952" y="1046069"/>
                  </a:lnTo>
                  <a:lnTo>
                    <a:pt x="285773" y="1035827"/>
                  </a:lnTo>
                  <a:lnTo>
                    <a:pt x="285773" y="860630"/>
                  </a:lnTo>
                  <a:lnTo>
                    <a:pt x="287364" y="855932"/>
                  </a:lnTo>
                  <a:lnTo>
                    <a:pt x="290624" y="854001"/>
                  </a:lnTo>
                  <a:lnTo>
                    <a:pt x="293845" y="852371"/>
                  </a:lnTo>
                  <a:lnTo>
                    <a:pt x="298541" y="853357"/>
                  </a:lnTo>
                  <a:lnTo>
                    <a:pt x="451656" y="941773"/>
                  </a:lnTo>
                  <a:lnTo>
                    <a:pt x="470566" y="974724"/>
                  </a:lnTo>
                  <a:lnTo>
                    <a:pt x="470566" y="1148974"/>
                  </a:lnTo>
                  <a:lnTo>
                    <a:pt x="469285" y="1153328"/>
                  </a:lnTo>
                  <a:lnTo>
                    <a:pt x="466705" y="1155559"/>
                  </a:lnTo>
                  <a:lnTo>
                    <a:pt x="466404" y="1156247"/>
                  </a:lnTo>
                  <a:lnTo>
                    <a:pt x="465715" y="1156548"/>
                  </a:lnTo>
                  <a:lnTo>
                    <a:pt x="464774" y="1156548"/>
                  </a:lnTo>
                  <a:lnTo>
                    <a:pt x="461553" y="1157837"/>
                  </a:lnTo>
                  <a:close/>
                </a:path>
                <a:path w="2743835" h="1602104">
                  <a:moveTo>
                    <a:pt x="407995" y="1555570"/>
                  </a:moveTo>
                  <a:lnTo>
                    <a:pt x="308544" y="1498376"/>
                  </a:lnTo>
                  <a:lnTo>
                    <a:pt x="308544" y="1497881"/>
                  </a:lnTo>
                  <a:lnTo>
                    <a:pt x="241617" y="1459587"/>
                  </a:lnTo>
                  <a:lnTo>
                    <a:pt x="228453" y="1449552"/>
                  </a:lnTo>
                  <a:lnTo>
                    <a:pt x="219047" y="1437399"/>
                  </a:lnTo>
                  <a:lnTo>
                    <a:pt x="213402" y="1423130"/>
                  </a:lnTo>
                  <a:lnTo>
                    <a:pt x="211520" y="1406746"/>
                  </a:lnTo>
                  <a:lnTo>
                    <a:pt x="211520" y="1126166"/>
                  </a:lnTo>
                  <a:lnTo>
                    <a:pt x="214139" y="1118748"/>
                  </a:lnTo>
                  <a:lnTo>
                    <a:pt x="219291" y="1115829"/>
                  </a:lnTo>
                  <a:lnTo>
                    <a:pt x="224142" y="1113250"/>
                  </a:lnTo>
                  <a:lnTo>
                    <a:pt x="231575" y="1114840"/>
                  </a:lnTo>
                  <a:lnTo>
                    <a:pt x="333790" y="1174012"/>
                  </a:lnTo>
                  <a:lnTo>
                    <a:pt x="334627" y="1174012"/>
                  </a:lnTo>
                  <a:lnTo>
                    <a:pt x="355126" y="1186134"/>
                  </a:lnTo>
                  <a:lnTo>
                    <a:pt x="355126" y="1186629"/>
                  </a:lnTo>
                  <a:lnTo>
                    <a:pt x="476407" y="1255944"/>
                  </a:lnTo>
                  <a:lnTo>
                    <a:pt x="489566" y="1265979"/>
                  </a:lnTo>
                  <a:lnTo>
                    <a:pt x="498973" y="1278132"/>
                  </a:lnTo>
                  <a:lnTo>
                    <a:pt x="504620" y="1292401"/>
                  </a:lnTo>
                  <a:lnTo>
                    <a:pt x="506504" y="1308785"/>
                  </a:lnTo>
                  <a:lnTo>
                    <a:pt x="506504" y="1555114"/>
                  </a:lnTo>
                  <a:lnTo>
                    <a:pt x="407995" y="1555114"/>
                  </a:lnTo>
                  <a:lnTo>
                    <a:pt x="407995" y="1555570"/>
                  </a:lnTo>
                  <a:close/>
                </a:path>
                <a:path w="2743835" h="1602104">
                  <a:moveTo>
                    <a:pt x="334627" y="1174012"/>
                  </a:moveTo>
                  <a:lnTo>
                    <a:pt x="333790" y="1174012"/>
                  </a:lnTo>
                  <a:lnTo>
                    <a:pt x="333790" y="1173518"/>
                  </a:lnTo>
                  <a:lnTo>
                    <a:pt x="334627" y="1174012"/>
                  </a:lnTo>
                  <a:close/>
                </a:path>
                <a:path w="2743835" h="1602104">
                  <a:moveTo>
                    <a:pt x="492397" y="1601826"/>
                  </a:moveTo>
                  <a:lnTo>
                    <a:pt x="485469" y="1600041"/>
                  </a:lnTo>
                  <a:lnTo>
                    <a:pt x="407995" y="1555114"/>
                  </a:lnTo>
                  <a:lnTo>
                    <a:pt x="506504" y="1555114"/>
                  </a:lnTo>
                  <a:lnTo>
                    <a:pt x="506504" y="1587435"/>
                  </a:lnTo>
                  <a:lnTo>
                    <a:pt x="504719" y="1594359"/>
                  </a:lnTo>
                  <a:lnTo>
                    <a:pt x="501158" y="1598267"/>
                  </a:lnTo>
                  <a:lnTo>
                    <a:pt x="500168" y="1599207"/>
                  </a:lnTo>
                  <a:lnTo>
                    <a:pt x="498878" y="1599896"/>
                  </a:lnTo>
                  <a:lnTo>
                    <a:pt x="497248" y="1600197"/>
                  </a:lnTo>
                  <a:lnTo>
                    <a:pt x="492397" y="1601826"/>
                  </a:lnTo>
                  <a:close/>
                </a:path>
                <a:path w="2743835" h="1602104">
                  <a:moveTo>
                    <a:pt x="175785" y="853849"/>
                  </a:moveTo>
                  <a:lnTo>
                    <a:pt x="18950" y="764794"/>
                  </a:lnTo>
                  <a:lnTo>
                    <a:pt x="0" y="731801"/>
                  </a:lnTo>
                  <a:lnTo>
                    <a:pt x="0" y="556607"/>
                  </a:lnTo>
                  <a:lnTo>
                    <a:pt x="1630" y="551909"/>
                  </a:lnTo>
                  <a:lnTo>
                    <a:pt x="4851" y="549978"/>
                  </a:lnTo>
                  <a:lnTo>
                    <a:pt x="8111" y="548386"/>
                  </a:lnTo>
                  <a:lnTo>
                    <a:pt x="12810" y="549334"/>
                  </a:lnTo>
                  <a:lnTo>
                    <a:pt x="165928" y="637744"/>
                  </a:lnTo>
                  <a:lnTo>
                    <a:pt x="184838" y="670700"/>
                  </a:lnTo>
                  <a:lnTo>
                    <a:pt x="184838" y="844947"/>
                  </a:lnTo>
                  <a:lnTo>
                    <a:pt x="183547" y="849303"/>
                  </a:lnTo>
                  <a:lnTo>
                    <a:pt x="180976" y="851576"/>
                  </a:lnTo>
                  <a:lnTo>
                    <a:pt x="180636" y="852220"/>
                  </a:lnTo>
                  <a:lnTo>
                    <a:pt x="179986" y="852524"/>
                  </a:lnTo>
                  <a:lnTo>
                    <a:pt x="179045" y="852524"/>
                  </a:lnTo>
                  <a:lnTo>
                    <a:pt x="175785" y="853849"/>
                  </a:lnTo>
                  <a:close/>
                </a:path>
                <a:path w="2743835" h="1602104">
                  <a:moveTo>
                    <a:pt x="2068255" y="1198100"/>
                  </a:moveTo>
                  <a:lnTo>
                    <a:pt x="1911385" y="1109051"/>
                  </a:lnTo>
                  <a:lnTo>
                    <a:pt x="1892475" y="1076051"/>
                  </a:lnTo>
                  <a:lnTo>
                    <a:pt x="1892475" y="900858"/>
                  </a:lnTo>
                  <a:lnTo>
                    <a:pt x="1894105" y="896161"/>
                  </a:lnTo>
                  <a:lnTo>
                    <a:pt x="1897326" y="894230"/>
                  </a:lnTo>
                  <a:lnTo>
                    <a:pt x="1900548" y="892638"/>
                  </a:lnTo>
                  <a:lnTo>
                    <a:pt x="1905253" y="893586"/>
                  </a:lnTo>
                  <a:lnTo>
                    <a:pt x="2058407" y="981997"/>
                  </a:lnTo>
                  <a:lnTo>
                    <a:pt x="2077317" y="1014949"/>
                  </a:lnTo>
                  <a:lnTo>
                    <a:pt x="2077317" y="1189198"/>
                  </a:lnTo>
                  <a:lnTo>
                    <a:pt x="2076027" y="1193552"/>
                  </a:lnTo>
                  <a:lnTo>
                    <a:pt x="2073456" y="1195831"/>
                  </a:lnTo>
                  <a:lnTo>
                    <a:pt x="2073106" y="1196471"/>
                  </a:lnTo>
                  <a:lnTo>
                    <a:pt x="2072466" y="1196772"/>
                  </a:lnTo>
                  <a:lnTo>
                    <a:pt x="2071476" y="1196772"/>
                  </a:lnTo>
                  <a:lnTo>
                    <a:pt x="2068255" y="1198100"/>
                  </a:lnTo>
                  <a:close/>
                </a:path>
                <a:path w="2743835" h="1602104">
                  <a:moveTo>
                    <a:pt x="921431" y="1157837"/>
                  </a:moveTo>
                  <a:lnTo>
                    <a:pt x="917075" y="1156887"/>
                  </a:lnTo>
                  <a:lnTo>
                    <a:pt x="911583" y="1153629"/>
                  </a:lnTo>
                  <a:lnTo>
                    <a:pt x="764561" y="1068778"/>
                  </a:lnTo>
                  <a:lnTo>
                    <a:pt x="756281" y="1062545"/>
                  </a:lnTo>
                  <a:lnTo>
                    <a:pt x="750372" y="1054975"/>
                  </a:lnTo>
                  <a:lnTo>
                    <a:pt x="746831" y="1046069"/>
                  </a:lnTo>
                  <a:lnTo>
                    <a:pt x="745651" y="1035827"/>
                  </a:lnTo>
                  <a:lnTo>
                    <a:pt x="745651" y="860630"/>
                  </a:lnTo>
                  <a:lnTo>
                    <a:pt x="747281" y="855932"/>
                  </a:lnTo>
                  <a:lnTo>
                    <a:pt x="750502" y="854001"/>
                  </a:lnTo>
                  <a:lnTo>
                    <a:pt x="753723" y="852371"/>
                  </a:lnTo>
                  <a:lnTo>
                    <a:pt x="758419" y="853357"/>
                  </a:lnTo>
                  <a:lnTo>
                    <a:pt x="911583" y="941773"/>
                  </a:lnTo>
                  <a:lnTo>
                    <a:pt x="930493" y="974724"/>
                  </a:lnTo>
                  <a:lnTo>
                    <a:pt x="930493" y="1148974"/>
                  </a:lnTo>
                  <a:lnTo>
                    <a:pt x="929203" y="1153328"/>
                  </a:lnTo>
                  <a:lnTo>
                    <a:pt x="926583" y="1155559"/>
                  </a:lnTo>
                  <a:lnTo>
                    <a:pt x="926282" y="1156247"/>
                  </a:lnTo>
                  <a:lnTo>
                    <a:pt x="925642" y="1156548"/>
                  </a:lnTo>
                  <a:lnTo>
                    <a:pt x="924652" y="1156548"/>
                  </a:lnTo>
                  <a:lnTo>
                    <a:pt x="921431" y="1157837"/>
                  </a:lnTo>
                  <a:close/>
                </a:path>
                <a:path w="2743835" h="1602104">
                  <a:moveTo>
                    <a:pt x="1883423" y="305463"/>
                  </a:moveTo>
                  <a:lnTo>
                    <a:pt x="1726592" y="216407"/>
                  </a:lnTo>
                  <a:lnTo>
                    <a:pt x="1707633" y="183414"/>
                  </a:lnTo>
                  <a:lnTo>
                    <a:pt x="1707633" y="8219"/>
                  </a:lnTo>
                  <a:lnTo>
                    <a:pt x="1709263" y="3560"/>
                  </a:lnTo>
                  <a:lnTo>
                    <a:pt x="1712484" y="1590"/>
                  </a:lnTo>
                  <a:lnTo>
                    <a:pt x="1715705" y="0"/>
                  </a:lnTo>
                  <a:lnTo>
                    <a:pt x="1720450" y="947"/>
                  </a:lnTo>
                  <a:lnTo>
                    <a:pt x="1873565" y="89359"/>
                  </a:lnTo>
                  <a:lnTo>
                    <a:pt x="1892475" y="122351"/>
                  </a:lnTo>
                  <a:lnTo>
                    <a:pt x="1892475" y="296560"/>
                  </a:lnTo>
                  <a:lnTo>
                    <a:pt x="1891185" y="300917"/>
                  </a:lnTo>
                  <a:lnTo>
                    <a:pt x="1888613" y="303189"/>
                  </a:lnTo>
                  <a:lnTo>
                    <a:pt x="1888274" y="303833"/>
                  </a:lnTo>
                  <a:lnTo>
                    <a:pt x="1887624" y="304175"/>
                  </a:lnTo>
                  <a:lnTo>
                    <a:pt x="1886683" y="304175"/>
                  </a:lnTo>
                  <a:lnTo>
                    <a:pt x="1883423" y="305463"/>
                  </a:lnTo>
                  <a:close/>
                </a:path>
                <a:path w="2743835" h="1602104">
                  <a:moveTo>
                    <a:pt x="2734360" y="1157837"/>
                  </a:moveTo>
                  <a:lnTo>
                    <a:pt x="2729964" y="1156887"/>
                  </a:lnTo>
                  <a:lnTo>
                    <a:pt x="2724463" y="1153629"/>
                  </a:lnTo>
                  <a:lnTo>
                    <a:pt x="2577490" y="1068778"/>
                  </a:lnTo>
                  <a:lnTo>
                    <a:pt x="2569210" y="1062545"/>
                  </a:lnTo>
                  <a:lnTo>
                    <a:pt x="2563301" y="1054975"/>
                  </a:lnTo>
                  <a:lnTo>
                    <a:pt x="2559759" y="1046069"/>
                  </a:lnTo>
                  <a:lnTo>
                    <a:pt x="2558580" y="1035827"/>
                  </a:lnTo>
                  <a:lnTo>
                    <a:pt x="2558580" y="860630"/>
                  </a:lnTo>
                  <a:lnTo>
                    <a:pt x="2560171" y="855932"/>
                  </a:lnTo>
                  <a:lnTo>
                    <a:pt x="2563431" y="854001"/>
                  </a:lnTo>
                  <a:lnTo>
                    <a:pt x="2566652" y="852371"/>
                  </a:lnTo>
                  <a:lnTo>
                    <a:pt x="2571309" y="853357"/>
                  </a:lnTo>
                  <a:lnTo>
                    <a:pt x="2724463" y="941773"/>
                  </a:lnTo>
                  <a:lnTo>
                    <a:pt x="2743373" y="974724"/>
                  </a:lnTo>
                  <a:lnTo>
                    <a:pt x="2743373" y="1148974"/>
                  </a:lnTo>
                  <a:lnTo>
                    <a:pt x="2742093" y="1153328"/>
                  </a:lnTo>
                  <a:lnTo>
                    <a:pt x="2739512" y="1155559"/>
                  </a:lnTo>
                  <a:lnTo>
                    <a:pt x="2739211" y="1156247"/>
                  </a:lnTo>
                  <a:lnTo>
                    <a:pt x="2738522" y="1156548"/>
                  </a:lnTo>
                  <a:lnTo>
                    <a:pt x="2737581" y="1156548"/>
                  </a:lnTo>
                  <a:lnTo>
                    <a:pt x="2734360" y="1157837"/>
                  </a:lnTo>
                  <a:close/>
                </a:path>
              </a:pathLst>
            </a:custGeom>
            <a:solidFill>
              <a:srgbClr val="4d87cf"/>
            </a:solidFill>
            <a:ln w="0">
              <a:noFill/>
            </a:ln>
          </p:spPr>
          <p:style>
            <a:lnRef idx="0"/>
            <a:fillRef idx="0"/>
            <a:effectRef idx="0"/>
            <a:fontRef idx="minor"/>
          </p:style>
        </p:sp>
        <p:sp>
          <p:nvSpPr>
            <p:cNvPr id="329" name="object 26"/>
            <p:cNvSpPr/>
            <p:nvPr/>
          </p:nvSpPr>
          <p:spPr>
            <a:xfrm>
              <a:off x="1319400" y="7585560"/>
              <a:ext cx="136440" cy="172080"/>
            </a:xfrm>
            <a:custGeom>
              <a:avLst/>
              <a:gdLst/>
              <a:ahLst/>
              <a:rect l="l" t="t" r="r" b="b"/>
              <a:pathLst>
                <a:path w="185419" h="306070">
                  <a:moveTo>
                    <a:pt x="175781" y="305463"/>
                  </a:moveTo>
                  <a:lnTo>
                    <a:pt x="18912" y="216403"/>
                  </a:lnTo>
                  <a:lnTo>
                    <a:pt x="0" y="183442"/>
                  </a:lnTo>
                  <a:lnTo>
                    <a:pt x="0" y="8252"/>
                  </a:lnTo>
                  <a:lnTo>
                    <a:pt x="1630" y="3558"/>
                  </a:lnTo>
                  <a:lnTo>
                    <a:pt x="4851" y="1619"/>
                  </a:lnTo>
                  <a:lnTo>
                    <a:pt x="8072" y="0"/>
                  </a:lnTo>
                  <a:lnTo>
                    <a:pt x="12772" y="979"/>
                  </a:lnTo>
                  <a:lnTo>
                    <a:pt x="165889" y="89350"/>
                  </a:lnTo>
                  <a:lnTo>
                    <a:pt x="184840" y="122350"/>
                  </a:lnTo>
                  <a:lnTo>
                    <a:pt x="184840" y="296561"/>
                  </a:lnTo>
                  <a:lnTo>
                    <a:pt x="183551" y="300953"/>
                  </a:lnTo>
                  <a:lnTo>
                    <a:pt x="180935" y="303184"/>
                  </a:lnTo>
                  <a:lnTo>
                    <a:pt x="180633" y="303833"/>
                  </a:lnTo>
                  <a:lnTo>
                    <a:pt x="179988" y="304173"/>
                  </a:lnTo>
                  <a:lnTo>
                    <a:pt x="179003" y="304173"/>
                  </a:lnTo>
                  <a:close/>
                </a:path>
              </a:pathLst>
            </a:custGeom>
            <a:solidFill>
              <a:srgbClr val="5895d5"/>
            </a:solidFill>
            <a:ln w="0">
              <a:noFill/>
            </a:ln>
          </p:spPr>
          <p:style>
            <a:lnRef idx="0"/>
            <a:fillRef idx="0"/>
            <a:effectRef idx="0"/>
            <a:fontRef idx="minor"/>
          </p:style>
        </p:sp>
      </p:grpSp>
      <p:sp>
        <p:nvSpPr>
          <p:cNvPr id="330" name="object 27"/>
          <p:cNvSpPr/>
          <p:nvPr/>
        </p:nvSpPr>
        <p:spPr>
          <a:xfrm>
            <a:off x="5323680" y="2727360"/>
            <a:ext cx="11136240" cy="6002640"/>
          </a:xfrm>
          <a:prstGeom prst="rect">
            <a:avLst/>
          </a:prstGeom>
          <a:noFill/>
          <a:ln w="0">
            <a:noFill/>
          </a:ln>
        </p:spPr>
        <p:style>
          <a:lnRef idx="0"/>
          <a:fillRef idx="0"/>
          <a:effectRef idx="0"/>
          <a:fontRef idx="minor"/>
        </p:style>
        <p:txBody>
          <a:bodyPr lIns="0" rIns="0" tIns="30600" bIns="0" anchor="t">
            <a:spAutoFit/>
          </a:bodyPr>
          <a:p>
            <a:pPr marL="457200">
              <a:lnSpc>
                <a:spcPct val="100000"/>
              </a:lnSpc>
              <a:buNone/>
            </a:pPr>
            <a:r>
              <a:rPr b="1" lang="en-US" sz="2800" spc="-1" strike="noStrike">
                <a:solidFill>
                  <a:srgbClr val="ffffff"/>
                </a:solidFill>
                <a:latin typeface="Arial"/>
                <a:ea typeface="Times New Roman"/>
              </a:rPr>
              <a:t>Checkbox ch5 =new Checkbox("United Democratic Movement");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Checkbox ch6 =new Checkbox("Pan africanist Congress");</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Checkbox ch7 =new Checkbox("Azanian People Organization");</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Checkbox ch8=new Checkbox("Freedom Front");</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anc = new TextField("Anc:"  + String.valueOf(count1));</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anc.setEditable(false);</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np = new TextField("Np:" + String.valueOf(count2));</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dp = new TextField("Dp"  + String.valueOf(count3));</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dp.setEditable(false);</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ifp = new TextField("Ifp:" +  String.valueOf(count4));</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ifp.setEditable(false);</a:t>
            </a:r>
            <a:endParaRPr b="0" lang="en-IN" sz="2800" spc="-1" strike="noStrike">
              <a:latin typeface="Arial"/>
            </a:endParaRPr>
          </a:p>
          <a:p>
            <a:pPr marL="457200">
              <a:lnSpc>
                <a:spcPct val="100000"/>
              </a:lnSpc>
              <a:buNone/>
            </a:pPr>
            <a:endParaRPr b="0" lang="en-IN" sz="2800" spc="-1" strike="noStrike">
              <a:latin typeface="Arial"/>
            </a:endParaRPr>
          </a:p>
        </p:txBody>
      </p:sp>
      <p:sp>
        <p:nvSpPr>
          <p:cNvPr id="331" name="PlaceHolder 1"/>
          <p:cNvSpPr>
            <a:spLocks noGrp="1"/>
          </p:cNvSpPr>
          <p:nvPr>
            <p:ph type="title"/>
          </p:nvPr>
        </p:nvSpPr>
        <p:spPr>
          <a:xfrm>
            <a:off x="1015920" y="1069200"/>
            <a:ext cx="5407920" cy="2039400"/>
          </a:xfrm>
          <a:prstGeom prst="rect">
            <a:avLst/>
          </a:prstGeom>
          <a:noFill/>
          <a:ln w="0">
            <a:noFill/>
          </a:ln>
        </p:spPr>
        <p:txBody>
          <a:bodyPr lIns="0" rIns="0" tIns="12240" bIns="0" anchor="t">
            <a:noAutofit/>
          </a:bodyPr>
          <a:p>
            <a:pPr marL="12600">
              <a:lnSpc>
                <a:spcPct val="100000"/>
              </a:lnSpc>
              <a:spcBef>
                <a:spcPts val="96"/>
              </a:spcBef>
              <a:buNone/>
            </a:pPr>
            <a:r>
              <a:rPr b="1" lang="en-US" sz="6650" spc="-151" strike="noStrike">
                <a:solidFill>
                  <a:srgbClr val="243761"/>
                </a:solidFill>
                <a:latin typeface="Arial"/>
              </a:rPr>
              <a:t>Program</a:t>
            </a:r>
            <a:r>
              <a:rPr b="1" lang="en-US" sz="6650" spc="-270" strike="noStrike">
                <a:solidFill>
                  <a:srgbClr val="243761"/>
                </a:solidFill>
                <a:latin typeface="Arial"/>
              </a:rPr>
              <a:t> </a:t>
            </a:r>
            <a:r>
              <a:rPr b="1" lang="en-US" sz="6650" spc="-287" strike="noStrike">
                <a:solidFill>
                  <a:srgbClr val="243761"/>
                </a:solidFill>
                <a:latin typeface="Arial"/>
              </a:rPr>
              <a:t>code</a:t>
            </a:r>
            <a:endParaRPr b="0" lang="en-US" sz="66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32" name="object 2"/>
          <p:cNvSpPr/>
          <p:nvPr/>
        </p:nvSpPr>
        <p:spPr>
          <a:xfrm>
            <a:off x="1052640" y="2257560"/>
            <a:ext cx="6781320" cy="56160"/>
          </a:xfrm>
          <a:custGeom>
            <a:avLst/>
            <a:gdLst/>
            <a:ahLst/>
            <a:rect l="l" t="t" r="r" b="b"/>
            <a:pathLst>
              <a:path w="6781800" h="56514">
                <a:moveTo>
                  <a:pt x="0" y="56308"/>
                </a:moveTo>
                <a:lnTo>
                  <a:pt x="6781588" y="0"/>
                </a:lnTo>
              </a:path>
            </a:pathLst>
          </a:custGeom>
          <a:noFill/>
          <a:ln w="47625">
            <a:solidFill>
              <a:srgbClr val="2095f2"/>
            </a:solidFill>
            <a:round/>
          </a:ln>
        </p:spPr>
        <p:style>
          <a:lnRef idx="0"/>
          <a:fillRef idx="0"/>
          <a:effectRef idx="0"/>
          <a:fontRef idx="minor"/>
        </p:style>
      </p:sp>
      <p:grpSp>
        <p:nvGrpSpPr>
          <p:cNvPr id="333" name="object 3"/>
          <p:cNvGrpSpPr/>
          <p:nvPr/>
        </p:nvGrpSpPr>
        <p:grpSpPr>
          <a:xfrm>
            <a:off x="5163840" y="2597400"/>
            <a:ext cx="12406680" cy="6810120"/>
            <a:chOff x="5163840" y="2597400"/>
            <a:chExt cx="12406680" cy="6810120"/>
          </a:xfrm>
        </p:grpSpPr>
        <p:sp>
          <p:nvSpPr>
            <p:cNvPr id="334" name="object 4"/>
            <p:cNvSpPr/>
            <p:nvPr/>
          </p:nvSpPr>
          <p:spPr>
            <a:xfrm>
              <a:off x="5730480" y="3001320"/>
              <a:ext cx="11840040" cy="6406200"/>
            </a:xfrm>
            <a:custGeom>
              <a:avLst/>
              <a:gdLst/>
              <a:ahLst/>
              <a:rect l="l" t="t" r="r" b="b"/>
              <a:pathLst>
                <a:path w="8426450" h="6406515">
                  <a:moveTo>
                    <a:pt x="8426272" y="0"/>
                  </a:moveTo>
                  <a:lnTo>
                    <a:pt x="8022971" y="0"/>
                  </a:lnTo>
                  <a:lnTo>
                    <a:pt x="8022971" y="6002388"/>
                  </a:lnTo>
                  <a:lnTo>
                    <a:pt x="0" y="6002388"/>
                  </a:lnTo>
                  <a:lnTo>
                    <a:pt x="0" y="6406362"/>
                  </a:lnTo>
                  <a:lnTo>
                    <a:pt x="8426272" y="6406362"/>
                  </a:lnTo>
                  <a:lnTo>
                    <a:pt x="8426272" y="6002388"/>
                  </a:lnTo>
                  <a:lnTo>
                    <a:pt x="8426272" y="0"/>
                  </a:lnTo>
                  <a:close/>
                </a:path>
              </a:pathLst>
            </a:custGeom>
            <a:solidFill>
              <a:srgbClr val="243761"/>
            </a:solidFill>
            <a:ln w="0">
              <a:noFill/>
            </a:ln>
          </p:spPr>
          <p:style>
            <a:lnRef idx="0"/>
            <a:fillRef idx="0"/>
            <a:effectRef idx="0"/>
            <a:fontRef idx="minor"/>
          </p:style>
        </p:sp>
        <p:sp>
          <p:nvSpPr>
            <p:cNvPr id="335" name="object 5"/>
            <p:cNvSpPr/>
            <p:nvPr/>
          </p:nvSpPr>
          <p:spPr>
            <a:xfrm>
              <a:off x="5163840" y="2597400"/>
              <a:ext cx="11840040" cy="6406920"/>
            </a:xfrm>
            <a:custGeom>
              <a:avLst/>
              <a:gdLst/>
              <a:ahLst/>
              <a:rect l="l" t="t" r="r" b="b"/>
              <a:pathLst>
                <a:path w="8426450" h="6407150">
                  <a:moveTo>
                    <a:pt x="8426270" y="6406848"/>
                  </a:moveTo>
                  <a:lnTo>
                    <a:pt x="0" y="6406848"/>
                  </a:lnTo>
                  <a:lnTo>
                    <a:pt x="0" y="0"/>
                  </a:lnTo>
                  <a:lnTo>
                    <a:pt x="8426270" y="0"/>
                  </a:lnTo>
                  <a:lnTo>
                    <a:pt x="8426270" y="6406848"/>
                  </a:lnTo>
                  <a:close/>
                </a:path>
              </a:pathLst>
            </a:custGeom>
            <a:solidFill>
              <a:srgbClr val="2095f2"/>
            </a:solidFill>
            <a:ln w="0">
              <a:noFill/>
            </a:ln>
          </p:spPr>
          <p:style>
            <a:lnRef idx="0"/>
            <a:fillRef idx="0"/>
            <a:effectRef idx="0"/>
            <a:fontRef idx="minor"/>
          </p:style>
        </p:sp>
      </p:grpSp>
      <p:grpSp>
        <p:nvGrpSpPr>
          <p:cNvPr id="336" name="object 6"/>
          <p:cNvGrpSpPr/>
          <p:nvPr/>
        </p:nvGrpSpPr>
        <p:grpSpPr>
          <a:xfrm>
            <a:off x="1030680" y="6475680"/>
            <a:ext cx="3387960" cy="2781360"/>
            <a:chOff x="1030680" y="6475680"/>
            <a:chExt cx="3387960" cy="2781360"/>
          </a:xfrm>
        </p:grpSpPr>
        <p:sp>
          <p:nvSpPr>
            <p:cNvPr id="337" name="object 7"/>
            <p:cNvSpPr/>
            <p:nvPr/>
          </p:nvSpPr>
          <p:spPr>
            <a:xfrm>
              <a:off x="1068480" y="6602040"/>
              <a:ext cx="3240720" cy="2655000"/>
            </a:xfrm>
            <a:prstGeom prst="rect">
              <a:avLst/>
            </a:prstGeom>
            <a:blipFill rotWithShape="0">
              <a:blip r:embed="rId1"/>
              <a:srcRect/>
              <a:stretch/>
            </a:blipFill>
            <a:ln w="0">
              <a:noFill/>
            </a:ln>
          </p:spPr>
          <p:style>
            <a:lnRef idx="0"/>
            <a:fillRef idx="0"/>
            <a:effectRef idx="0"/>
            <a:fontRef idx="minor"/>
          </p:style>
        </p:sp>
        <p:sp>
          <p:nvSpPr>
            <p:cNvPr id="338" name="object 8"/>
            <p:cNvSpPr/>
            <p:nvPr/>
          </p:nvSpPr>
          <p:spPr>
            <a:xfrm>
              <a:off x="2621520" y="6586560"/>
              <a:ext cx="385920" cy="431280"/>
            </a:xfrm>
            <a:prstGeom prst="rect">
              <a:avLst/>
            </a:prstGeom>
            <a:blipFill rotWithShape="0">
              <a:blip r:embed="rId2"/>
              <a:srcRect/>
              <a:stretch/>
            </a:blipFill>
            <a:ln w="0">
              <a:noFill/>
            </a:ln>
          </p:spPr>
          <p:style>
            <a:lnRef idx="0"/>
            <a:fillRef idx="0"/>
            <a:effectRef idx="0"/>
            <a:fontRef idx="minor"/>
          </p:style>
        </p:sp>
        <p:sp>
          <p:nvSpPr>
            <p:cNvPr id="339" name="object 9"/>
            <p:cNvSpPr/>
            <p:nvPr/>
          </p:nvSpPr>
          <p:spPr>
            <a:xfrm>
              <a:off x="2613240" y="6619680"/>
              <a:ext cx="318600" cy="399960"/>
            </a:xfrm>
            <a:custGeom>
              <a:avLst/>
              <a:gdLst/>
              <a:ahLst/>
              <a:rect l="l" t="t" r="r" b="b"/>
              <a:pathLst>
                <a:path w="431800" h="709929">
                  <a:moveTo>
                    <a:pt x="412032" y="709929"/>
                  </a:moveTo>
                  <a:lnTo>
                    <a:pt x="44156" y="502919"/>
                  </a:lnTo>
                  <a:lnTo>
                    <a:pt x="11031" y="471169"/>
                  </a:lnTo>
                  <a:lnTo>
                    <a:pt x="0" y="426719"/>
                  </a:lnTo>
                  <a:lnTo>
                    <a:pt x="0" y="34289"/>
                  </a:lnTo>
                  <a:lnTo>
                    <a:pt x="17672" y="0"/>
                  </a:lnTo>
                  <a:lnTo>
                    <a:pt x="25107" y="0"/>
                  </a:lnTo>
                  <a:lnTo>
                    <a:pt x="33935" y="2539"/>
                  </a:lnTo>
                  <a:lnTo>
                    <a:pt x="44156" y="7619"/>
                  </a:lnTo>
                  <a:lnTo>
                    <a:pt x="179001" y="86359"/>
                  </a:lnTo>
                  <a:lnTo>
                    <a:pt x="181103" y="86359"/>
                  </a:lnTo>
                  <a:lnTo>
                    <a:pt x="210534" y="104139"/>
                  </a:lnTo>
                  <a:lnTo>
                    <a:pt x="217155" y="107949"/>
                  </a:lnTo>
                  <a:lnTo>
                    <a:pt x="82471" y="107949"/>
                  </a:lnTo>
                  <a:lnTo>
                    <a:pt x="75854" y="111759"/>
                  </a:lnTo>
                  <a:lnTo>
                    <a:pt x="69600" y="116839"/>
                  </a:lnTo>
                  <a:lnTo>
                    <a:pt x="63718" y="120649"/>
                  </a:lnTo>
                  <a:lnTo>
                    <a:pt x="58214" y="124459"/>
                  </a:lnTo>
                  <a:lnTo>
                    <a:pt x="70343" y="147319"/>
                  </a:lnTo>
                  <a:lnTo>
                    <a:pt x="66209" y="157479"/>
                  </a:lnTo>
                  <a:lnTo>
                    <a:pt x="42176" y="157479"/>
                  </a:lnTo>
                  <a:lnTo>
                    <a:pt x="42298" y="177799"/>
                  </a:lnTo>
                  <a:lnTo>
                    <a:pt x="42671" y="203199"/>
                  </a:lnTo>
                  <a:lnTo>
                    <a:pt x="64996" y="218439"/>
                  </a:lnTo>
                  <a:lnTo>
                    <a:pt x="69353" y="238759"/>
                  </a:lnTo>
                  <a:lnTo>
                    <a:pt x="68412" y="241299"/>
                  </a:lnTo>
                  <a:lnTo>
                    <a:pt x="66782" y="245109"/>
                  </a:lnTo>
                  <a:lnTo>
                    <a:pt x="64502" y="248919"/>
                  </a:lnTo>
                  <a:lnTo>
                    <a:pt x="62872" y="252729"/>
                  </a:lnTo>
                  <a:lnTo>
                    <a:pt x="62076" y="256539"/>
                  </a:lnTo>
                  <a:lnTo>
                    <a:pt x="62076" y="260349"/>
                  </a:lnTo>
                  <a:lnTo>
                    <a:pt x="64852" y="265429"/>
                  </a:lnTo>
                  <a:lnTo>
                    <a:pt x="69253" y="274319"/>
                  </a:lnTo>
                  <a:lnTo>
                    <a:pt x="75289" y="285749"/>
                  </a:lnTo>
                  <a:lnTo>
                    <a:pt x="82965" y="298449"/>
                  </a:lnTo>
                  <a:lnTo>
                    <a:pt x="105408" y="298449"/>
                  </a:lnTo>
                  <a:lnTo>
                    <a:pt x="118360" y="312419"/>
                  </a:lnTo>
                  <a:lnTo>
                    <a:pt x="124647" y="342899"/>
                  </a:lnTo>
                  <a:lnTo>
                    <a:pt x="158160" y="361949"/>
                  </a:lnTo>
                  <a:lnTo>
                    <a:pt x="197574" y="361949"/>
                  </a:lnTo>
                  <a:lnTo>
                    <a:pt x="200336" y="365759"/>
                  </a:lnTo>
                  <a:lnTo>
                    <a:pt x="234421" y="365759"/>
                  </a:lnTo>
                  <a:lnTo>
                    <a:pt x="233723" y="367029"/>
                  </a:lnTo>
                  <a:lnTo>
                    <a:pt x="123211" y="367029"/>
                  </a:lnTo>
                  <a:lnTo>
                    <a:pt x="124332" y="374649"/>
                  </a:lnTo>
                  <a:lnTo>
                    <a:pt x="124717" y="380999"/>
                  </a:lnTo>
                  <a:lnTo>
                    <a:pt x="124629" y="387349"/>
                  </a:lnTo>
                  <a:lnTo>
                    <a:pt x="124588" y="388619"/>
                  </a:lnTo>
                  <a:lnTo>
                    <a:pt x="123706" y="393699"/>
                  </a:lnTo>
                  <a:lnTo>
                    <a:pt x="121775" y="401319"/>
                  </a:lnTo>
                  <a:lnTo>
                    <a:pt x="119175" y="402589"/>
                  </a:lnTo>
                  <a:lnTo>
                    <a:pt x="108163" y="402589"/>
                  </a:lnTo>
                  <a:lnTo>
                    <a:pt x="108502" y="407669"/>
                  </a:lnTo>
                  <a:lnTo>
                    <a:pt x="110288" y="414019"/>
                  </a:lnTo>
                  <a:lnTo>
                    <a:pt x="113509" y="422909"/>
                  </a:lnTo>
                  <a:lnTo>
                    <a:pt x="115139" y="426719"/>
                  </a:lnTo>
                  <a:lnTo>
                    <a:pt x="117865" y="434339"/>
                  </a:lnTo>
                  <a:lnTo>
                    <a:pt x="121775" y="443229"/>
                  </a:lnTo>
                  <a:lnTo>
                    <a:pt x="124788" y="461009"/>
                  </a:lnTo>
                  <a:lnTo>
                    <a:pt x="129052" y="485139"/>
                  </a:lnTo>
                  <a:lnTo>
                    <a:pt x="157665" y="494029"/>
                  </a:lnTo>
                  <a:lnTo>
                    <a:pt x="162021" y="518159"/>
                  </a:lnTo>
                  <a:lnTo>
                    <a:pt x="179990" y="529589"/>
                  </a:lnTo>
                  <a:lnTo>
                    <a:pt x="210104" y="529589"/>
                  </a:lnTo>
                  <a:lnTo>
                    <a:pt x="216821" y="534669"/>
                  </a:lnTo>
                  <a:lnTo>
                    <a:pt x="431760" y="534669"/>
                  </a:lnTo>
                  <a:lnTo>
                    <a:pt x="431760" y="676909"/>
                  </a:lnTo>
                  <a:lnTo>
                    <a:pt x="431242" y="685799"/>
                  </a:lnTo>
                  <a:lnTo>
                    <a:pt x="420428" y="708659"/>
                  </a:lnTo>
                  <a:lnTo>
                    <a:pt x="418148" y="708659"/>
                  </a:lnTo>
                  <a:lnTo>
                    <a:pt x="412032" y="709929"/>
                  </a:lnTo>
                  <a:close/>
                </a:path>
                <a:path w="431800" h="709929">
                  <a:moveTo>
                    <a:pt x="181103" y="86359"/>
                  </a:moveTo>
                  <a:lnTo>
                    <a:pt x="179001" y="86359"/>
                  </a:lnTo>
                  <a:lnTo>
                    <a:pt x="179001" y="85089"/>
                  </a:lnTo>
                  <a:lnTo>
                    <a:pt x="181103" y="86359"/>
                  </a:lnTo>
                  <a:close/>
                </a:path>
                <a:path w="431800" h="709929">
                  <a:moveTo>
                    <a:pt x="121281" y="130809"/>
                  </a:moveTo>
                  <a:lnTo>
                    <a:pt x="101381" y="130809"/>
                  </a:lnTo>
                  <a:lnTo>
                    <a:pt x="82471" y="107949"/>
                  </a:lnTo>
                  <a:lnTo>
                    <a:pt x="217155" y="107949"/>
                  </a:lnTo>
                  <a:lnTo>
                    <a:pt x="223777" y="111759"/>
                  </a:lnTo>
                  <a:lnTo>
                    <a:pt x="124647" y="111759"/>
                  </a:lnTo>
                  <a:lnTo>
                    <a:pt x="121281" y="130809"/>
                  </a:lnTo>
                  <a:close/>
                </a:path>
                <a:path w="431800" h="709929">
                  <a:moveTo>
                    <a:pt x="184842" y="177799"/>
                  </a:moveTo>
                  <a:lnTo>
                    <a:pt x="165883" y="161289"/>
                  </a:lnTo>
                  <a:lnTo>
                    <a:pt x="158606" y="130809"/>
                  </a:lnTo>
                  <a:lnTo>
                    <a:pt x="124647" y="111759"/>
                  </a:lnTo>
                  <a:lnTo>
                    <a:pt x="223777" y="111759"/>
                  </a:lnTo>
                  <a:lnTo>
                    <a:pt x="331929" y="173989"/>
                  </a:lnTo>
                  <a:lnTo>
                    <a:pt x="200336" y="173989"/>
                  </a:lnTo>
                  <a:lnTo>
                    <a:pt x="184842" y="177799"/>
                  </a:lnTo>
                  <a:close/>
                </a:path>
                <a:path w="431800" h="709929">
                  <a:moveTo>
                    <a:pt x="62076" y="167639"/>
                  </a:moveTo>
                  <a:lnTo>
                    <a:pt x="42176" y="157479"/>
                  </a:lnTo>
                  <a:lnTo>
                    <a:pt x="66209" y="157479"/>
                  </a:lnTo>
                  <a:lnTo>
                    <a:pt x="62076" y="167639"/>
                  </a:lnTo>
                  <a:close/>
                </a:path>
                <a:path w="431800" h="709929">
                  <a:moveTo>
                    <a:pt x="431760" y="312419"/>
                  </a:moveTo>
                  <a:lnTo>
                    <a:pt x="243998" y="312419"/>
                  </a:lnTo>
                  <a:lnTo>
                    <a:pt x="243357" y="303529"/>
                  </a:lnTo>
                  <a:lnTo>
                    <a:pt x="242901" y="298449"/>
                  </a:lnTo>
                  <a:lnTo>
                    <a:pt x="234860" y="269239"/>
                  </a:lnTo>
                  <a:lnTo>
                    <a:pt x="230190" y="264159"/>
                  </a:lnTo>
                  <a:lnTo>
                    <a:pt x="225641" y="259079"/>
                  </a:lnTo>
                  <a:lnTo>
                    <a:pt x="221226" y="253999"/>
                  </a:lnTo>
                  <a:lnTo>
                    <a:pt x="215880" y="233679"/>
                  </a:lnTo>
                  <a:lnTo>
                    <a:pt x="218111" y="229869"/>
                  </a:lnTo>
                  <a:lnTo>
                    <a:pt x="220236" y="222249"/>
                  </a:lnTo>
                  <a:lnTo>
                    <a:pt x="222167" y="213359"/>
                  </a:lnTo>
                  <a:lnTo>
                    <a:pt x="219596" y="208279"/>
                  </a:lnTo>
                  <a:lnTo>
                    <a:pt x="216025" y="201929"/>
                  </a:lnTo>
                  <a:lnTo>
                    <a:pt x="211523" y="194309"/>
                  </a:lnTo>
                  <a:lnTo>
                    <a:pt x="206672" y="185419"/>
                  </a:lnTo>
                  <a:lnTo>
                    <a:pt x="202956" y="179069"/>
                  </a:lnTo>
                  <a:lnTo>
                    <a:pt x="200336" y="173989"/>
                  </a:lnTo>
                  <a:lnTo>
                    <a:pt x="331929" y="173989"/>
                  </a:lnTo>
                  <a:lnTo>
                    <a:pt x="387109" y="205739"/>
                  </a:lnTo>
                  <a:lnTo>
                    <a:pt x="420594" y="238759"/>
                  </a:lnTo>
                  <a:lnTo>
                    <a:pt x="431760" y="283209"/>
                  </a:lnTo>
                  <a:lnTo>
                    <a:pt x="431760" y="312419"/>
                  </a:lnTo>
                  <a:close/>
                </a:path>
                <a:path w="431800" h="709929">
                  <a:moveTo>
                    <a:pt x="161032" y="283209"/>
                  </a:moveTo>
                  <a:lnTo>
                    <a:pt x="153308" y="283209"/>
                  </a:lnTo>
                  <a:lnTo>
                    <a:pt x="144547" y="278129"/>
                  </a:lnTo>
                  <a:lnTo>
                    <a:pt x="136769" y="274319"/>
                  </a:lnTo>
                  <a:lnTo>
                    <a:pt x="110988" y="237489"/>
                  </a:lnTo>
                  <a:lnTo>
                    <a:pt x="106385" y="218439"/>
                  </a:lnTo>
                  <a:lnTo>
                    <a:pt x="106727" y="209549"/>
                  </a:lnTo>
                  <a:lnTo>
                    <a:pt x="122571" y="189229"/>
                  </a:lnTo>
                  <a:lnTo>
                    <a:pt x="128063" y="190499"/>
                  </a:lnTo>
                  <a:lnTo>
                    <a:pt x="136399" y="190499"/>
                  </a:lnTo>
                  <a:lnTo>
                    <a:pt x="170201" y="226059"/>
                  </a:lnTo>
                  <a:lnTo>
                    <a:pt x="178011" y="269239"/>
                  </a:lnTo>
                  <a:lnTo>
                    <a:pt x="174644" y="275589"/>
                  </a:lnTo>
                  <a:lnTo>
                    <a:pt x="167862" y="280669"/>
                  </a:lnTo>
                  <a:lnTo>
                    <a:pt x="161032" y="283209"/>
                  </a:lnTo>
                  <a:close/>
                </a:path>
                <a:path w="431800" h="709929">
                  <a:moveTo>
                    <a:pt x="105408" y="298449"/>
                  </a:moveTo>
                  <a:lnTo>
                    <a:pt x="82965" y="298449"/>
                  </a:lnTo>
                  <a:lnTo>
                    <a:pt x="91678" y="297179"/>
                  </a:lnTo>
                  <a:lnTo>
                    <a:pt x="97965" y="295909"/>
                  </a:lnTo>
                  <a:lnTo>
                    <a:pt x="101876" y="294639"/>
                  </a:lnTo>
                  <a:lnTo>
                    <a:pt x="105408" y="298449"/>
                  </a:lnTo>
                  <a:close/>
                </a:path>
                <a:path w="431800" h="709929">
                  <a:moveTo>
                    <a:pt x="234421" y="365759"/>
                  </a:moveTo>
                  <a:lnTo>
                    <a:pt x="200336" y="365759"/>
                  </a:lnTo>
                  <a:lnTo>
                    <a:pt x="208441" y="361949"/>
                  </a:lnTo>
                  <a:lnTo>
                    <a:pt x="214781" y="356869"/>
                  </a:lnTo>
                  <a:lnTo>
                    <a:pt x="219356" y="354329"/>
                  </a:lnTo>
                  <a:lnTo>
                    <a:pt x="222167" y="351789"/>
                  </a:lnTo>
                  <a:lnTo>
                    <a:pt x="221352" y="347979"/>
                  </a:lnTo>
                  <a:lnTo>
                    <a:pt x="219868" y="340359"/>
                  </a:lnTo>
                  <a:lnTo>
                    <a:pt x="217714" y="332739"/>
                  </a:lnTo>
                  <a:lnTo>
                    <a:pt x="214890" y="321309"/>
                  </a:lnTo>
                  <a:lnTo>
                    <a:pt x="221226" y="308609"/>
                  </a:lnTo>
                  <a:lnTo>
                    <a:pt x="243998" y="312419"/>
                  </a:lnTo>
                  <a:lnTo>
                    <a:pt x="431760" y="312419"/>
                  </a:lnTo>
                  <a:lnTo>
                    <a:pt x="431760" y="323849"/>
                  </a:lnTo>
                  <a:lnTo>
                    <a:pt x="286863" y="323849"/>
                  </a:lnTo>
                  <a:lnTo>
                    <a:pt x="281372" y="325119"/>
                  </a:lnTo>
                  <a:lnTo>
                    <a:pt x="276181" y="326389"/>
                  </a:lnTo>
                  <a:lnTo>
                    <a:pt x="236915" y="326389"/>
                  </a:lnTo>
                  <a:lnTo>
                    <a:pt x="229939" y="327659"/>
                  </a:lnTo>
                  <a:lnTo>
                    <a:pt x="225087" y="332739"/>
                  </a:lnTo>
                  <a:lnTo>
                    <a:pt x="237216" y="360679"/>
                  </a:lnTo>
                  <a:lnTo>
                    <a:pt x="234421" y="365759"/>
                  </a:lnTo>
                  <a:close/>
                </a:path>
                <a:path w="431800" h="709929">
                  <a:moveTo>
                    <a:pt x="431760" y="480059"/>
                  </a:moveTo>
                  <a:lnTo>
                    <a:pt x="380327" y="480059"/>
                  </a:lnTo>
                  <a:lnTo>
                    <a:pt x="378891" y="447039"/>
                  </a:lnTo>
                  <a:lnTo>
                    <a:pt x="361417" y="434339"/>
                  </a:lnTo>
                  <a:lnTo>
                    <a:pt x="353645" y="415289"/>
                  </a:lnTo>
                  <a:lnTo>
                    <a:pt x="361417" y="396239"/>
                  </a:lnTo>
                  <a:lnTo>
                    <a:pt x="352403" y="384809"/>
                  </a:lnTo>
                  <a:lnTo>
                    <a:pt x="343334" y="375919"/>
                  </a:lnTo>
                  <a:lnTo>
                    <a:pt x="334211" y="369569"/>
                  </a:lnTo>
                  <a:lnTo>
                    <a:pt x="325033" y="365759"/>
                  </a:lnTo>
                  <a:lnTo>
                    <a:pt x="319493" y="364489"/>
                  </a:lnTo>
                  <a:lnTo>
                    <a:pt x="314641" y="359409"/>
                  </a:lnTo>
                  <a:lnTo>
                    <a:pt x="310479" y="350519"/>
                  </a:lnTo>
                  <a:lnTo>
                    <a:pt x="306569" y="341629"/>
                  </a:lnTo>
                  <a:lnTo>
                    <a:pt x="303348" y="334009"/>
                  </a:lnTo>
                  <a:lnTo>
                    <a:pt x="300777" y="330199"/>
                  </a:lnTo>
                  <a:lnTo>
                    <a:pt x="293306" y="325119"/>
                  </a:lnTo>
                  <a:lnTo>
                    <a:pt x="286863" y="323849"/>
                  </a:lnTo>
                  <a:lnTo>
                    <a:pt x="431760" y="323849"/>
                  </a:lnTo>
                  <a:lnTo>
                    <a:pt x="431760" y="480059"/>
                  </a:lnTo>
                  <a:close/>
                </a:path>
                <a:path w="431800" h="709929">
                  <a:moveTo>
                    <a:pt x="271174" y="339089"/>
                  </a:moveTo>
                  <a:lnTo>
                    <a:pt x="262861" y="335279"/>
                  </a:lnTo>
                  <a:lnTo>
                    <a:pt x="255881" y="332739"/>
                  </a:lnTo>
                  <a:lnTo>
                    <a:pt x="250236" y="330199"/>
                  </a:lnTo>
                  <a:lnTo>
                    <a:pt x="245928" y="328929"/>
                  </a:lnTo>
                  <a:lnTo>
                    <a:pt x="236915" y="326389"/>
                  </a:lnTo>
                  <a:lnTo>
                    <a:pt x="276181" y="326389"/>
                  </a:lnTo>
                  <a:lnTo>
                    <a:pt x="272765" y="331469"/>
                  </a:lnTo>
                  <a:lnTo>
                    <a:pt x="271174" y="339089"/>
                  </a:lnTo>
                  <a:close/>
                </a:path>
                <a:path w="431800" h="709929">
                  <a:moveTo>
                    <a:pt x="197574" y="361949"/>
                  </a:moveTo>
                  <a:lnTo>
                    <a:pt x="158160" y="361949"/>
                  </a:lnTo>
                  <a:lnTo>
                    <a:pt x="164447" y="340359"/>
                  </a:lnTo>
                  <a:lnTo>
                    <a:pt x="181921" y="340359"/>
                  </a:lnTo>
                  <a:lnTo>
                    <a:pt x="197574" y="361949"/>
                  </a:lnTo>
                  <a:close/>
                </a:path>
                <a:path w="431800" h="709929">
                  <a:moveTo>
                    <a:pt x="158160" y="380999"/>
                  </a:moveTo>
                  <a:lnTo>
                    <a:pt x="147595" y="375919"/>
                  </a:lnTo>
                  <a:lnTo>
                    <a:pt x="138251" y="372109"/>
                  </a:lnTo>
                  <a:lnTo>
                    <a:pt x="130125" y="368299"/>
                  </a:lnTo>
                  <a:lnTo>
                    <a:pt x="123211" y="367029"/>
                  </a:lnTo>
                  <a:lnTo>
                    <a:pt x="167367" y="367029"/>
                  </a:lnTo>
                  <a:lnTo>
                    <a:pt x="158160" y="380999"/>
                  </a:lnTo>
                  <a:close/>
                </a:path>
                <a:path w="431800" h="709929">
                  <a:moveTo>
                    <a:pt x="431760" y="534669"/>
                  </a:moveTo>
                  <a:lnTo>
                    <a:pt x="216821" y="534669"/>
                  </a:lnTo>
                  <a:lnTo>
                    <a:pt x="221071" y="533399"/>
                  </a:lnTo>
                  <a:lnTo>
                    <a:pt x="223797" y="529589"/>
                  </a:lnTo>
                  <a:lnTo>
                    <a:pt x="225728" y="518159"/>
                  </a:lnTo>
                  <a:lnTo>
                    <a:pt x="225844" y="514349"/>
                  </a:lnTo>
                  <a:lnTo>
                    <a:pt x="225873" y="510539"/>
                  </a:lnTo>
                  <a:lnTo>
                    <a:pt x="225582" y="502919"/>
                  </a:lnTo>
                  <a:lnTo>
                    <a:pt x="233354" y="497839"/>
                  </a:lnTo>
                  <a:lnTo>
                    <a:pt x="239641" y="495299"/>
                  </a:lnTo>
                  <a:lnTo>
                    <a:pt x="244492" y="491489"/>
                  </a:lnTo>
                  <a:lnTo>
                    <a:pt x="241479" y="483869"/>
                  </a:lnTo>
                  <a:lnTo>
                    <a:pt x="237326" y="476249"/>
                  </a:lnTo>
                  <a:lnTo>
                    <a:pt x="232029" y="467359"/>
                  </a:lnTo>
                  <a:lnTo>
                    <a:pt x="225582" y="457199"/>
                  </a:lnTo>
                  <a:lnTo>
                    <a:pt x="227513" y="431799"/>
                  </a:lnTo>
                  <a:lnTo>
                    <a:pt x="217811" y="415289"/>
                  </a:lnTo>
                  <a:lnTo>
                    <a:pt x="191624" y="402589"/>
                  </a:lnTo>
                  <a:lnTo>
                    <a:pt x="187267" y="380999"/>
                  </a:lnTo>
                  <a:lnTo>
                    <a:pt x="167367" y="367029"/>
                  </a:lnTo>
                  <a:lnTo>
                    <a:pt x="233723" y="367029"/>
                  </a:lnTo>
                  <a:lnTo>
                    <a:pt x="232326" y="369569"/>
                  </a:lnTo>
                  <a:lnTo>
                    <a:pt x="214395" y="369569"/>
                  </a:lnTo>
                  <a:lnTo>
                    <a:pt x="218800" y="403859"/>
                  </a:lnTo>
                  <a:lnTo>
                    <a:pt x="239146" y="417829"/>
                  </a:lnTo>
                  <a:lnTo>
                    <a:pt x="239026" y="426719"/>
                  </a:lnTo>
                  <a:lnTo>
                    <a:pt x="238665" y="436879"/>
                  </a:lnTo>
                  <a:lnTo>
                    <a:pt x="238062" y="445769"/>
                  </a:lnTo>
                  <a:lnTo>
                    <a:pt x="237216" y="454659"/>
                  </a:lnTo>
                  <a:lnTo>
                    <a:pt x="253700" y="480059"/>
                  </a:lnTo>
                  <a:lnTo>
                    <a:pt x="272085" y="480059"/>
                  </a:lnTo>
                  <a:lnTo>
                    <a:pt x="284738" y="491489"/>
                  </a:lnTo>
                  <a:lnTo>
                    <a:pt x="289143" y="514349"/>
                  </a:lnTo>
                  <a:lnTo>
                    <a:pt x="316271" y="529589"/>
                  </a:lnTo>
                  <a:lnTo>
                    <a:pt x="431760" y="529589"/>
                  </a:lnTo>
                  <a:lnTo>
                    <a:pt x="431760" y="534669"/>
                  </a:lnTo>
                  <a:close/>
                </a:path>
                <a:path w="431800" h="709929">
                  <a:moveTo>
                    <a:pt x="230928" y="372109"/>
                  </a:moveTo>
                  <a:lnTo>
                    <a:pt x="214395" y="369569"/>
                  </a:lnTo>
                  <a:lnTo>
                    <a:pt x="232326" y="369569"/>
                  </a:lnTo>
                  <a:lnTo>
                    <a:pt x="230928" y="372109"/>
                  </a:lnTo>
                  <a:close/>
                </a:path>
                <a:path w="431800" h="709929">
                  <a:moveTo>
                    <a:pt x="308523" y="461009"/>
                  </a:moveTo>
                  <a:lnTo>
                    <a:pt x="277042" y="435609"/>
                  </a:lnTo>
                  <a:lnTo>
                    <a:pt x="269243" y="406399"/>
                  </a:lnTo>
                  <a:lnTo>
                    <a:pt x="270663" y="396239"/>
                  </a:lnTo>
                  <a:lnTo>
                    <a:pt x="273964" y="391159"/>
                  </a:lnTo>
                  <a:lnTo>
                    <a:pt x="279149" y="387349"/>
                  </a:lnTo>
                  <a:lnTo>
                    <a:pt x="286223" y="387349"/>
                  </a:lnTo>
                  <a:lnTo>
                    <a:pt x="319058" y="412749"/>
                  </a:lnTo>
                  <a:lnTo>
                    <a:pt x="327778" y="439419"/>
                  </a:lnTo>
                  <a:lnTo>
                    <a:pt x="327321" y="448309"/>
                  </a:lnTo>
                  <a:lnTo>
                    <a:pt x="323653" y="454659"/>
                  </a:lnTo>
                  <a:lnTo>
                    <a:pt x="316766" y="459739"/>
                  </a:lnTo>
                  <a:lnTo>
                    <a:pt x="308523" y="461009"/>
                  </a:lnTo>
                  <a:close/>
                </a:path>
                <a:path w="431800" h="709929">
                  <a:moveTo>
                    <a:pt x="116575" y="403859"/>
                  </a:moveTo>
                  <a:lnTo>
                    <a:pt x="108163" y="402589"/>
                  </a:lnTo>
                  <a:lnTo>
                    <a:pt x="119175" y="402589"/>
                  </a:lnTo>
                  <a:lnTo>
                    <a:pt x="116575" y="403859"/>
                  </a:lnTo>
                  <a:close/>
                </a:path>
                <a:path w="431800" h="709929">
                  <a:moveTo>
                    <a:pt x="186772" y="480059"/>
                  </a:moveTo>
                  <a:lnTo>
                    <a:pt x="155239" y="450849"/>
                  </a:lnTo>
                  <a:lnTo>
                    <a:pt x="151350" y="427989"/>
                  </a:lnTo>
                  <a:lnTo>
                    <a:pt x="155235" y="421639"/>
                  </a:lnTo>
                  <a:lnTo>
                    <a:pt x="163011" y="419099"/>
                  </a:lnTo>
                  <a:lnTo>
                    <a:pt x="172277" y="419099"/>
                  </a:lnTo>
                  <a:lnTo>
                    <a:pt x="180693" y="422909"/>
                  </a:lnTo>
                  <a:lnTo>
                    <a:pt x="188262" y="433069"/>
                  </a:lnTo>
                  <a:lnTo>
                    <a:pt x="194990" y="447039"/>
                  </a:lnTo>
                  <a:lnTo>
                    <a:pt x="198845" y="461009"/>
                  </a:lnTo>
                  <a:lnTo>
                    <a:pt x="198755" y="471169"/>
                  </a:lnTo>
                  <a:lnTo>
                    <a:pt x="194728" y="477519"/>
                  </a:lnTo>
                  <a:lnTo>
                    <a:pt x="186772" y="480059"/>
                  </a:lnTo>
                  <a:close/>
                </a:path>
                <a:path w="431800" h="709929">
                  <a:moveTo>
                    <a:pt x="431760" y="529589"/>
                  </a:moveTo>
                  <a:lnTo>
                    <a:pt x="352209" y="529589"/>
                  </a:lnTo>
                  <a:lnTo>
                    <a:pt x="360526" y="521969"/>
                  </a:lnTo>
                  <a:lnTo>
                    <a:pt x="364672" y="513079"/>
                  </a:lnTo>
                  <a:lnTo>
                    <a:pt x="364642" y="501649"/>
                  </a:lnTo>
                  <a:lnTo>
                    <a:pt x="360427" y="487679"/>
                  </a:lnTo>
                  <a:lnTo>
                    <a:pt x="365279" y="476249"/>
                  </a:lnTo>
                  <a:lnTo>
                    <a:pt x="380327" y="480059"/>
                  </a:lnTo>
                  <a:lnTo>
                    <a:pt x="431760" y="480059"/>
                  </a:lnTo>
                  <a:lnTo>
                    <a:pt x="431760" y="529589"/>
                  </a:lnTo>
                  <a:close/>
                </a:path>
                <a:path w="431800" h="709929">
                  <a:moveTo>
                    <a:pt x="272085" y="480059"/>
                  </a:moveTo>
                  <a:lnTo>
                    <a:pt x="253700" y="480059"/>
                  </a:lnTo>
                  <a:lnTo>
                    <a:pt x="270679" y="478789"/>
                  </a:lnTo>
                  <a:lnTo>
                    <a:pt x="272085" y="480059"/>
                  </a:lnTo>
                  <a:close/>
                </a:path>
                <a:path w="431800" h="709929">
                  <a:moveTo>
                    <a:pt x="352209" y="529589"/>
                  </a:moveTo>
                  <a:lnTo>
                    <a:pt x="316271" y="529589"/>
                  </a:lnTo>
                  <a:lnTo>
                    <a:pt x="323102" y="507999"/>
                  </a:lnTo>
                  <a:lnTo>
                    <a:pt x="336171" y="510539"/>
                  </a:lnTo>
                  <a:lnTo>
                    <a:pt x="352209" y="529589"/>
                  </a:lnTo>
                  <a:close/>
                </a:path>
                <a:path w="431800" h="709929">
                  <a:moveTo>
                    <a:pt x="210104" y="529589"/>
                  </a:moveTo>
                  <a:lnTo>
                    <a:pt x="179990" y="529589"/>
                  </a:lnTo>
                  <a:lnTo>
                    <a:pt x="194990" y="518159"/>
                  </a:lnTo>
                  <a:lnTo>
                    <a:pt x="210104" y="529589"/>
                  </a:lnTo>
                  <a:close/>
                </a:path>
              </a:pathLst>
            </a:custGeom>
            <a:solidFill>
              <a:srgbClr val="d9a6d8"/>
            </a:solidFill>
            <a:ln w="0">
              <a:noFill/>
            </a:ln>
          </p:spPr>
          <p:style>
            <a:lnRef idx="0"/>
            <a:fillRef idx="0"/>
            <a:effectRef idx="0"/>
            <a:fontRef idx="minor"/>
          </p:style>
        </p:sp>
        <p:sp>
          <p:nvSpPr>
            <p:cNvPr id="340" name="object 10"/>
            <p:cNvSpPr/>
            <p:nvPr/>
          </p:nvSpPr>
          <p:spPr>
            <a:xfrm>
              <a:off x="1054080" y="7893360"/>
              <a:ext cx="401400" cy="448560"/>
            </a:xfrm>
            <a:prstGeom prst="rect">
              <a:avLst/>
            </a:prstGeom>
            <a:blipFill rotWithShape="0">
              <a:blip r:embed="rId3"/>
              <a:srcRect/>
              <a:stretch/>
            </a:blipFill>
            <a:ln w="0">
              <a:noFill/>
            </a:ln>
          </p:spPr>
          <p:style>
            <a:lnRef idx="0"/>
            <a:fillRef idx="0"/>
            <a:effectRef idx="0"/>
            <a:fontRef idx="minor"/>
          </p:style>
        </p:sp>
        <p:sp>
          <p:nvSpPr>
            <p:cNvPr id="341" name="object 11"/>
            <p:cNvSpPr/>
            <p:nvPr/>
          </p:nvSpPr>
          <p:spPr>
            <a:xfrm>
              <a:off x="1045080" y="7388640"/>
              <a:ext cx="2889000" cy="955800"/>
            </a:xfrm>
            <a:custGeom>
              <a:avLst/>
              <a:gdLst/>
              <a:ahLst/>
              <a:rect l="l" t="t" r="r" b="b"/>
              <a:pathLst>
                <a:path w="3911600" h="1696084">
                  <a:moveTo>
                    <a:pt x="298844" y="1627495"/>
                  </a:moveTo>
                  <a:lnTo>
                    <a:pt x="147963" y="1540219"/>
                  </a:lnTo>
                  <a:lnTo>
                    <a:pt x="147963" y="1539725"/>
                  </a:lnTo>
                  <a:lnTo>
                    <a:pt x="46086" y="1480601"/>
                  </a:lnTo>
                  <a:lnTo>
                    <a:pt x="25918" y="1465608"/>
                  </a:lnTo>
                  <a:lnTo>
                    <a:pt x="11516" y="1447276"/>
                  </a:lnTo>
                  <a:lnTo>
                    <a:pt x="2878" y="1425607"/>
                  </a:lnTo>
                  <a:lnTo>
                    <a:pt x="0" y="1400599"/>
                  </a:lnTo>
                  <a:lnTo>
                    <a:pt x="0" y="992325"/>
                  </a:lnTo>
                  <a:lnTo>
                    <a:pt x="18430" y="956639"/>
                  </a:lnTo>
                  <a:lnTo>
                    <a:pt x="26193" y="957189"/>
                  </a:lnTo>
                  <a:lnTo>
                    <a:pt x="35413" y="960031"/>
                  </a:lnTo>
                  <a:lnTo>
                    <a:pt x="46086" y="965163"/>
                  </a:lnTo>
                  <a:lnTo>
                    <a:pt x="186280" y="1046649"/>
                  </a:lnTo>
                  <a:lnTo>
                    <a:pt x="187131" y="1046649"/>
                  </a:lnTo>
                  <a:lnTo>
                    <a:pt x="218798" y="1065055"/>
                  </a:lnTo>
                  <a:lnTo>
                    <a:pt x="218798" y="1066044"/>
                  </a:lnTo>
                  <a:lnTo>
                    <a:pt x="234884" y="1075246"/>
                  </a:lnTo>
                  <a:lnTo>
                    <a:pt x="114975" y="1075246"/>
                  </a:lnTo>
                  <a:lnTo>
                    <a:pt x="98243" y="1076096"/>
                  </a:lnTo>
                  <a:lnTo>
                    <a:pt x="61133" y="1106162"/>
                  </a:lnTo>
                  <a:lnTo>
                    <a:pt x="53856" y="1145551"/>
                  </a:lnTo>
                  <a:lnTo>
                    <a:pt x="55846" y="1169488"/>
                  </a:lnTo>
                  <a:lnTo>
                    <a:pt x="70400" y="1218464"/>
                  </a:lnTo>
                  <a:lnTo>
                    <a:pt x="98243" y="1266837"/>
                  </a:lnTo>
                  <a:lnTo>
                    <a:pt x="133164" y="1303673"/>
                  </a:lnTo>
                  <a:lnTo>
                    <a:pt x="167204" y="1324371"/>
                  </a:lnTo>
                  <a:lnTo>
                    <a:pt x="193639" y="1330922"/>
                  </a:lnTo>
                  <a:lnTo>
                    <a:pt x="206018" y="1330922"/>
                  </a:lnTo>
                  <a:lnTo>
                    <a:pt x="223157" y="1363245"/>
                  </a:lnTo>
                  <a:lnTo>
                    <a:pt x="232581" y="1363245"/>
                  </a:lnTo>
                  <a:lnTo>
                    <a:pt x="249839" y="1394266"/>
                  </a:lnTo>
                  <a:lnTo>
                    <a:pt x="242069" y="1399115"/>
                  </a:lnTo>
                  <a:lnTo>
                    <a:pt x="329391" y="1564957"/>
                  </a:lnTo>
                  <a:lnTo>
                    <a:pt x="359242" y="1593422"/>
                  </a:lnTo>
                  <a:lnTo>
                    <a:pt x="365790" y="1594905"/>
                  </a:lnTo>
                  <a:lnTo>
                    <a:pt x="448740" y="1594905"/>
                  </a:lnTo>
                  <a:lnTo>
                    <a:pt x="448740" y="1626544"/>
                  </a:lnTo>
                  <a:lnTo>
                    <a:pt x="298844" y="1626544"/>
                  </a:lnTo>
                  <a:lnTo>
                    <a:pt x="298844" y="1627495"/>
                  </a:lnTo>
                  <a:close/>
                </a:path>
                <a:path w="3911600" h="1696084">
                  <a:moveTo>
                    <a:pt x="187131" y="1046649"/>
                  </a:moveTo>
                  <a:lnTo>
                    <a:pt x="186280" y="1046649"/>
                  </a:lnTo>
                  <a:lnTo>
                    <a:pt x="186280" y="1046155"/>
                  </a:lnTo>
                  <a:lnTo>
                    <a:pt x="187131" y="1046649"/>
                  </a:lnTo>
                  <a:close/>
                </a:path>
                <a:path w="3911600" h="1696084">
                  <a:moveTo>
                    <a:pt x="270191" y="1382639"/>
                  </a:moveTo>
                  <a:lnTo>
                    <a:pt x="248853" y="1348204"/>
                  </a:lnTo>
                  <a:lnTo>
                    <a:pt x="256130" y="1344345"/>
                  </a:lnTo>
                  <a:lnTo>
                    <a:pt x="236725" y="1312829"/>
                  </a:lnTo>
                  <a:lnTo>
                    <a:pt x="243313" y="1302794"/>
                  </a:lnTo>
                  <a:lnTo>
                    <a:pt x="248015" y="1290642"/>
                  </a:lnTo>
                  <a:lnTo>
                    <a:pt x="250833" y="1276372"/>
                  </a:lnTo>
                  <a:lnTo>
                    <a:pt x="251771" y="1259989"/>
                  </a:lnTo>
                  <a:lnTo>
                    <a:pt x="249981" y="1236255"/>
                  </a:lnTo>
                  <a:lnTo>
                    <a:pt x="235670" y="1187531"/>
                  </a:lnTo>
                  <a:lnTo>
                    <a:pt x="207843" y="1139187"/>
                  </a:lnTo>
                  <a:lnTo>
                    <a:pt x="172668" y="1102336"/>
                  </a:lnTo>
                  <a:lnTo>
                    <a:pt x="133164" y="1079480"/>
                  </a:lnTo>
                  <a:lnTo>
                    <a:pt x="114975" y="1075246"/>
                  </a:lnTo>
                  <a:lnTo>
                    <a:pt x="234884" y="1075246"/>
                  </a:lnTo>
                  <a:lnTo>
                    <a:pt x="402653" y="1171230"/>
                  </a:lnTo>
                  <a:lnTo>
                    <a:pt x="437223" y="1204816"/>
                  </a:lnTo>
                  <a:lnTo>
                    <a:pt x="448740" y="1251232"/>
                  </a:lnTo>
                  <a:lnTo>
                    <a:pt x="448740" y="1378285"/>
                  </a:lnTo>
                  <a:lnTo>
                    <a:pt x="277960" y="1378285"/>
                  </a:lnTo>
                  <a:lnTo>
                    <a:pt x="270191" y="1382639"/>
                  </a:lnTo>
                  <a:close/>
                </a:path>
                <a:path w="3911600" h="1696084">
                  <a:moveTo>
                    <a:pt x="179244" y="1291145"/>
                  </a:moveTo>
                  <a:lnTo>
                    <a:pt x="139261" y="1272410"/>
                  </a:lnTo>
                  <a:lnTo>
                    <a:pt x="104794" y="1230402"/>
                  </a:lnTo>
                  <a:lnTo>
                    <a:pt x="86140" y="1180302"/>
                  </a:lnTo>
                  <a:lnTo>
                    <a:pt x="84896" y="1163957"/>
                  </a:lnTo>
                  <a:lnTo>
                    <a:pt x="86140" y="1148816"/>
                  </a:lnTo>
                  <a:lnTo>
                    <a:pt x="115284" y="1115314"/>
                  </a:lnTo>
                  <a:lnTo>
                    <a:pt x="126861" y="1114770"/>
                  </a:lnTo>
                  <a:lnTo>
                    <a:pt x="139533" y="1117742"/>
                  </a:lnTo>
                  <a:lnTo>
                    <a:pt x="179363" y="1145195"/>
                  </a:lnTo>
                  <a:lnTo>
                    <a:pt x="210032" y="1192232"/>
                  </a:lnTo>
                  <a:lnTo>
                    <a:pt x="221224" y="1242029"/>
                  </a:lnTo>
                  <a:lnTo>
                    <a:pt x="219981" y="1257167"/>
                  </a:lnTo>
                  <a:lnTo>
                    <a:pt x="190831" y="1290446"/>
                  </a:lnTo>
                  <a:lnTo>
                    <a:pt x="179244" y="1291145"/>
                  </a:lnTo>
                  <a:close/>
                </a:path>
                <a:path w="3911600" h="1696084">
                  <a:moveTo>
                    <a:pt x="206018" y="1330922"/>
                  </a:moveTo>
                  <a:lnTo>
                    <a:pt x="193639" y="1330922"/>
                  </a:lnTo>
                  <a:lnTo>
                    <a:pt x="205685" y="1330294"/>
                  </a:lnTo>
                  <a:lnTo>
                    <a:pt x="206018" y="1330922"/>
                  </a:lnTo>
                  <a:close/>
                </a:path>
                <a:path w="3911600" h="1696084">
                  <a:moveTo>
                    <a:pt x="232581" y="1363245"/>
                  </a:moveTo>
                  <a:lnTo>
                    <a:pt x="223157" y="1363245"/>
                  </a:lnTo>
                  <a:lnTo>
                    <a:pt x="230434" y="1359385"/>
                  </a:lnTo>
                  <a:lnTo>
                    <a:pt x="232581" y="1363245"/>
                  </a:lnTo>
                  <a:close/>
                </a:path>
                <a:path w="3911600" h="1696084">
                  <a:moveTo>
                    <a:pt x="448740" y="1594905"/>
                  </a:moveTo>
                  <a:lnTo>
                    <a:pt x="365790" y="1594905"/>
                  </a:lnTo>
                  <a:lnTo>
                    <a:pt x="371848" y="1594631"/>
                  </a:lnTo>
                  <a:lnTo>
                    <a:pt x="377411" y="1592604"/>
                  </a:lnTo>
                  <a:lnTo>
                    <a:pt x="377411" y="1592119"/>
                  </a:lnTo>
                  <a:lnTo>
                    <a:pt x="384536" y="1588211"/>
                  </a:lnTo>
                  <a:lnTo>
                    <a:pt x="388099" y="1580638"/>
                  </a:lnTo>
                  <a:lnTo>
                    <a:pt x="388099" y="1569311"/>
                  </a:lnTo>
                  <a:lnTo>
                    <a:pt x="387239" y="1561291"/>
                  </a:lnTo>
                  <a:lnTo>
                    <a:pt x="385171" y="1553205"/>
                  </a:lnTo>
                  <a:lnTo>
                    <a:pt x="381895" y="1545055"/>
                  </a:lnTo>
                  <a:lnTo>
                    <a:pt x="377411" y="1536845"/>
                  </a:lnTo>
                  <a:lnTo>
                    <a:pt x="277960" y="1378285"/>
                  </a:lnTo>
                  <a:lnTo>
                    <a:pt x="448740" y="1378285"/>
                  </a:lnTo>
                  <a:lnTo>
                    <a:pt x="448740" y="1594905"/>
                  </a:lnTo>
                  <a:close/>
                </a:path>
                <a:path w="3911600" h="1696084">
                  <a:moveTo>
                    <a:pt x="428481" y="1695562"/>
                  </a:moveTo>
                  <a:lnTo>
                    <a:pt x="421082" y="1694652"/>
                  </a:lnTo>
                  <a:lnTo>
                    <a:pt x="412475" y="1691688"/>
                  </a:lnTo>
                  <a:lnTo>
                    <a:pt x="402653" y="1686667"/>
                  </a:lnTo>
                  <a:lnTo>
                    <a:pt x="298844" y="1626544"/>
                  </a:lnTo>
                  <a:lnTo>
                    <a:pt x="448740" y="1626544"/>
                  </a:lnTo>
                  <a:lnTo>
                    <a:pt x="448740" y="1660485"/>
                  </a:lnTo>
                  <a:lnTo>
                    <a:pt x="448221" y="1670971"/>
                  </a:lnTo>
                  <a:lnTo>
                    <a:pt x="434679" y="1694425"/>
                  </a:lnTo>
                  <a:lnTo>
                    <a:pt x="428481" y="1695562"/>
                  </a:lnTo>
                  <a:close/>
                </a:path>
                <a:path w="3911600" h="1696084">
                  <a:moveTo>
                    <a:pt x="3761645" y="670881"/>
                  </a:moveTo>
                  <a:lnTo>
                    <a:pt x="3610762" y="583606"/>
                  </a:lnTo>
                  <a:lnTo>
                    <a:pt x="3610762" y="583111"/>
                  </a:lnTo>
                  <a:lnTo>
                    <a:pt x="3508886" y="523939"/>
                  </a:lnTo>
                  <a:lnTo>
                    <a:pt x="3488718" y="508946"/>
                  </a:lnTo>
                  <a:lnTo>
                    <a:pt x="3474316" y="490614"/>
                  </a:lnTo>
                  <a:lnTo>
                    <a:pt x="3465678" y="468944"/>
                  </a:lnTo>
                  <a:lnTo>
                    <a:pt x="3462799" y="443937"/>
                  </a:lnTo>
                  <a:lnTo>
                    <a:pt x="3462799" y="35712"/>
                  </a:lnTo>
                  <a:lnTo>
                    <a:pt x="3481248" y="0"/>
                  </a:lnTo>
                  <a:lnTo>
                    <a:pt x="3489010" y="542"/>
                  </a:lnTo>
                  <a:lnTo>
                    <a:pt x="3498221" y="3394"/>
                  </a:lnTo>
                  <a:lnTo>
                    <a:pt x="3508886" y="8550"/>
                  </a:lnTo>
                  <a:lnTo>
                    <a:pt x="3649077" y="89987"/>
                  </a:lnTo>
                  <a:lnTo>
                    <a:pt x="3649845" y="89987"/>
                  </a:lnTo>
                  <a:lnTo>
                    <a:pt x="3681600" y="108441"/>
                  </a:lnTo>
                  <a:lnTo>
                    <a:pt x="3681600" y="109382"/>
                  </a:lnTo>
                  <a:lnTo>
                    <a:pt x="3772001" y="161126"/>
                  </a:lnTo>
                  <a:lnTo>
                    <a:pt x="3578734" y="161126"/>
                  </a:lnTo>
                  <a:lnTo>
                    <a:pt x="3573582" y="161621"/>
                  </a:lnTo>
                  <a:lnTo>
                    <a:pt x="3558422" y="263597"/>
                  </a:lnTo>
                  <a:lnTo>
                    <a:pt x="3558388" y="273934"/>
                  </a:lnTo>
                  <a:lnTo>
                    <a:pt x="3556758" y="279083"/>
                  </a:lnTo>
                  <a:lnTo>
                    <a:pt x="3555953" y="279578"/>
                  </a:lnTo>
                  <a:lnTo>
                    <a:pt x="3527350" y="279578"/>
                  </a:lnTo>
                  <a:lnTo>
                    <a:pt x="3525720" y="281857"/>
                  </a:lnTo>
                  <a:lnTo>
                    <a:pt x="3524924" y="283932"/>
                  </a:lnTo>
                  <a:lnTo>
                    <a:pt x="3524924" y="288141"/>
                  </a:lnTo>
                  <a:lnTo>
                    <a:pt x="3525720" y="291205"/>
                  </a:lnTo>
                  <a:lnTo>
                    <a:pt x="3527350" y="295113"/>
                  </a:lnTo>
                  <a:lnTo>
                    <a:pt x="3546755" y="312578"/>
                  </a:lnTo>
                  <a:lnTo>
                    <a:pt x="3553537" y="323216"/>
                  </a:lnTo>
                  <a:lnTo>
                    <a:pt x="3557059" y="330343"/>
                  </a:lnTo>
                  <a:lnTo>
                    <a:pt x="3558728" y="337267"/>
                  </a:lnTo>
                  <a:lnTo>
                    <a:pt x="3558388" y="344084"/>
                  </a:lnTo>
                  <a:lnTo>
                    <a:pt x="3559824" y="427461"/>
                  </a:lnTo>
                  <a:lnTo>
                    <a:pt x="3576152" y="467723"/>
                  </a:lnTo>
                  <a:lnTo>
                    <a:pt x="3610267" y="495342"/>
                  </a:lnTo>
                  <a:lnTo>
                    <a:pt x="3625811" y="504089"/>
                  </a:lnTo>
                  <a:lnTo>
                    <a:pt x="3636503" y="510227"/>
                  </a:lnTo>
                  <a:lnTo>
                    <a:pt x="3642790" y="512806"/>
                  </a:lnTo>
                  <a:lnTo>
                    <a:pt x="3776672" y="512806"/>
                  </a:lnTo>
                  <a:lnTo>
                    <a:pt x="3776199" y="538979"/>
                  </a:lnTo>
                  <a:lnTo>
                    <a:pt x="3775704" y="544322"/>
                  </a:lnTo>
                  <a:lnTo>
                    <a:pt x="3775365" y="550461"/>
                  </a:lnTo>
                  <a:lnTo>
                    <a:pt x="3775266" y="550606"/>
                  </a:lnTo>
                  <a:lnTo>
                    <a:pt x="3744171" y="550606"/>
                  </a:lnTo>
                  <a:lnTo>
                    <a:pt x="3742881" y="552885"/>
                  </a:lnTo>
                  <a:lnTo>
                    <a:pt x="3742241" y="554999"/>
                  </a:lnTo>
                  <a:lnTo>
                    <a:pt x="3742241" y="556938"/>
                  </a:lnTo>
                  <a:lnTo>
                    <a:pt x="3806296" y="604436"/>
                  </a:lnTo>
                  <a:lnTo>
                    <a:pt x="3812389" y="606365"/>
                  </a:lnTo>
                  <a:lnTo>
                    <a:pt x="3911539" y="606365"/>
                  </a:lnTo>
                  <a:lnTo>
                    <a:pt x="3911539" y="669892"/>
                  </a:lnTo>
                  <a:lnTo>
                    <a:pt x="3761645" y="669892"/>
                  </a:lnTo>
                  <a:lnTo>
                    <a:pt x="3761645" y="670881"/>
                  </a:lnTo>
                  <a:close/>
                </a:path>
                <a:path w="3911600" h="1696084">
                  <a:moveTo>
                    <a:pt x="3649845" y="89987"/>
                  </a:moveTo>
                  <a:lnTo>
                    <a:pt x="3649077" y="89987"/>
                  </a:lnTo>
                  <a:lnTo>
                    <a:pt x="3649077" y="89541"/>
                  </a:lnTo>
                  <a:lnTo>
                    <a:pt x="3649845" y="89987"/>
                  </a:lnTo>
                  <a:close/>
                </a:path>
                <a:path w="3911600" h="1696084">
                  <a:moveTo>
                    <a:pt x="3869123" y="217380"/>
                  </a:moveTo>
                  <a:lnTo>
                    <a:pt x="3643430" y="217380"/>
                  </a:lnTo>
                  <a:lnTo>
                    <a:pt x="3646652" y="217040"/>
                  </a:lnTo>
                  <a:lnTo>
                    <a:pt x="3649077" y="210262"/>
                  </a:lnTo>
                  <a:lnTo>
                    <a:pt x="3584575" y="162716"/>
                  </a:lnTo>
                  <a:lnTo>
                    <a:pt x="3578734" y="161126"/>
                  </a:lnTo>
                  <a:lnTo>
                    <a:pt x="3772001" y="161126"/>
                  </a:lnTo>
                  <a:lnTo>
                    <a:pt x="3865452" y="214616"/>
                  </a:lnTo>
                  <a:lnTo>
                    <a:pt x="3869123" y="217380"/>
                  </a:lnTo>
                  <a:close/>
                </a:path>
                <a:path w="3911600" h="1696084">
                  <a:moveTo>
                    <a:pt x="3776380" y="321286"/>
                  </a:moveTo>
                  <a:lnTo>
                    <a:pt x="3597693" y="321286"/>
                  </a:lnTo>
                  <a:lnTo>
                    <a:pt x="3608831" y="318861"/>
                  </a:lnTo>
                  <a:lnTo>
                    <a:pt x="3613188" y="309659"/>
                  </a:lnTo>
                  <a:lnTo>
                    <a:pt x="3614672" y="221889"/>
                  </a:lnTo>
                  <a:lnTo>
                    <a:pt x="3624821" y="212832"/>
                  </a:lnTo>
                  <a:lnTo>
                    <a:pt x="3626645" y="212987"/>
                  </a:lnTo>
                  <a:lnTo>
                    <a:pt x="3628236" y="213627"/>
                  </a:lnTo>
                  <a:lnTo>
                    <a:pt x="3637444" y="215605"/>
                  </a:lnTo>
                  <a:lnTo>
                    <a:pt x="3640364" y="216885"/>
                  </a:lnTo>
                  <a:lnTo>
                    <a:pt x="3643430" y="217380"/>
                  </a:lnTo>
                  <a:lnTo>
                    <a:pt x="3869123" y="217380"/>
                  </a:lnTo>
                  <a:lnTo>
                    <a:pt x="3885621" y="229800"/>
                  </a:lnTo>
                  <a:lnTo>
                    <a:pt x="3900022" y="248195"/>
                  </a:lnTo>
                  <a:lnTo>
                    <a:pt x="3902877" y="255335"/>
                  </a:lnTo>
                  <a:lnTo>
                    <a:pt x="3748382" y="255335"/>
                  </a:lnTo>
                  <a:lnTo>
                    <a:pt x="3745161" y="256324"/>
                  </a:lnTo>
                  <a:lnTo>
                    <a:pt x="3742241" y="263597"/>
                  </a:lnTo>
                  <a:lnTo>
                    <a:pt x="3744171" y="273294"/>
                  </a:lnTo>
                  <a:lnTo>
                    <a:pt x="3766002" y="293629"/>
                  </a:lnTo>
                  <a:lnTo>
                    <a:pt x="3773774" y="305751"/>
                  </a:lnTo>
                  <a:lnTo>
                    <a:pt x="3775704" y="311288"/>
                  </a:lnTo>
                  <a:lnTo>
                    <a:pt x="3776500" y="318066"/>
                  </a:lnTo>
                  <a:lnTo>
                    <a:pt x="3776380" y="321286"/>
                  </a:lnTo>
                  <a:close/>
                </a:path>
                <a:path w="3911600" h="1696084">
                  <a:moveTo>
                    <a:pt x="3911539" y="489058"/>
                  </a:moveTo>
                  <a:lnTo>
                    <a:pt x="3863522" y="489058"/>
                  </a:lnTo>
                  <a:lnTo>
                    <a:pt x="3865947" y="481785"/>
                  </a:lnTo>
                  <a:lnTo>
                    <a:pt x="3865947" y="479845"/>
                  </a:lnTo>
                  <a:lnTo>
                    <a:pt x="3865113" y="476936"/>
                  </a:lnTo>
                  <a:lnTo>
                    <a:pt x="3863522" y="473028"/>
                  </a:lnTo>
                  <a:lnTo>
                    <a:pt x="3844117" y="456058"/>
                  </a:lnTo>
                  <a:lnTo>
                    <a:pt x="3836338" y="443465"/>
                  </a:lnTo>
                  <a:lnTo>
                    <a:pt x="3834113" y="438632"/>
                  </a:lnTo>
                  <a:lnTo>
                    <a:pt x="3832823" y="431815"/>
                  </a:lnTo>
                  <a:lnTo>
                    <a:pt x="3832483" y="423107"/>
                  </a:lnTo>
                  <a:lnTo>
                    <a:pt x="3830999" y="340186"/>
                  </a:lnTo>
                  <a:lnTo>
                    <a:pt x="3829450" y="331678"/>
                  </a:lnTo>
                  <a:lnTo>
                    <a:pt x="3805553" y="290495"/>
                  </a:lnTo>
                  <a:lnTo>
                    <a:pt x="3764566" y="263102"/>
                  </a:lnTo>
                  <a:lnTo>
                    <a:pt x="3748382" y="255335"/>
                  </a:lnTo>
                  <a:lnTo>
                    <a:pt x="3902877" y="255335"/>
                  </a:lnTo>
                  <a:lnTo>
                    <a:pt x="3908661" y="269801"/>
                  </a:lnTo>
                  <a:lnTo>
                    <a:pt x="3911424" y="293629"/>
                  </a:lnTo>
                  <a:lnTo>
                    <a:pt x="3911539" y="489058"/>
                  </a:lnTo>
                  <a:close/>
                </a:path>
                <a:path w="3911600" h="1696084">
                  <a:moveTo>
                    <a:pt x="3546755" y="283932"/>
                  </a:moveTo>
                  <a:lnTo>
                    <a:pt x="3527350" y="279578"/>
                  </a:lnTo>
                  <a:lnTo>
                    <a:pt x="3555953" y="279578"/>
                  </a:lnTo>
                  <a:lnTo>
                    <a:pt x="3553537" y="281062"/>
                  </a:lnTo>
                  <a:lnTo>
                    <a:pt x="3546755" y="283932"/>
                  </a:lnTo>
                  <a:close/>
                </a:path>
                <a:path w="3911600" h="1696084">
                  <a:moveTo>
                    <a:pt x="3776672" y="512806"/>
                  </a:moveTo>
                  <a:lnTo>
                    <a:pt x="3642790" y="512806"/>
                  </a:lnTo>
                  <a:lnTo>
                    <a:pt x="3644721" y="511817"/>
                  </a:lnTo>
                  <a:lnTo>
                    <a:pt x="3647641" y="511177"/>
                  </a:lnTo>
                  <a:lnTo>
                    <a:pt x="3649077" y="508452"/>
                  </a:lnTo>
                  <a:lnTo>
                    <a:pt x="3649077" y="501664"/>
                  </a:lnTo>
                  <a:lnTo>
                    <a:pt x="3648282" y="498600"/>
                  </a:lnTo>
                  <a:lnTo>
                    <a:pt x="3646652" y="494391"/>
                  </a:lnTo>
                  <a:lnTo>
                    <a:pt x="3623880" y="473028"/>
                  </a:lnTo>
                  <a:lnTo>
                    <a:pt x="3617544" y="461896"/>
                  </a:lnTo>
                  <a:lnTo>
                    <a:pt x="3615613" y="456407"/>
                  </a:lnTo>
                  <a:lnTo>
                    <a:pt x="3614323" y="449474"/>
                  </a:lnTo>
                  <a:lnTo>
                    <a:pt x="3613683" y="441056"/>
                  </a:lnTo>
                  <a:lnTo>
                    <a:pt x="3613188" y="363478"/>
                  </a:lnTo>
                  <a:lnTo>
                    <a:pt x="3608831" y="349388"/>
                  </a:lnTo>
                  <a:lnTo>
                    <a:pt x="3597693" y="334387"/>
                  </a:lnTo>
                  <a:lnTo>
                    <a:pt x="3577298" y="315448"/>
                  </a:lnTo>
                  <a:lnTo>
                    <a:pt x="3597693" y="321286"/>
                  </a:lnTo>
                  <a:lnTo>
                    <a:pt x="3776380" y="321286"/>
                  </a:lnTo>
                  <a:lnTo>
                    <a:pt x="3776294" y="323591"/>
                  </a:lnTo>
                  <a:lnTo>
                    <a:pt x="3776404" y="337267"/>
                  </a:lnTo>
                  <a:lnTo>
                    <a:pt x="3777635" y="404207"/>
                  </a:lnTo>
                  <a:lnTo>
                    <a:pt x="3782040" y="418753"/>
                  </a:lnTo>
                  <a:lnTo>
                    <a:pt x="3792189" y="433783"/>
                  </a:lnTo>
                  <a:lnTo>
                    <a:pt x="3807685" y="446855"/>
                  </a:lnTo>
                  <a:lnTo>
                    <a:pt x="3792189" y="446855"/>
                  </a:lnTo>
                  <a:lnTo>
                    <a:pt x="3782040" y="450269"/>
                  </a:lnTo>
                  <a:lnTo>
                    <a:pt x="3777635" y="459471"/>
                  </a:lnTo>
                  <a:lnTo>
                    <a:pt x="3776672" y="512806"/>
                  </a:lnTo>
                  <a:close/>
                </a:path>
                <a:path w="3911600" h="1696084">
                  <a:moveTo>
                    <a:pt x="3814019" y="452199"/>
                  </a:moveTo>
                  <a:lnTo>
                    <a:pt x="3792189" y="446855"/>
                  </a:lnTo>
                  <a:lnTo>
                    <a:pt x="3807685" y="446855"/>
                  </a:lnTo>
                  <a:lnTo>
                    <a:pt x="3814019" y="452199"/>
                  </a:lnTo>
                  <a:close/>
                </a:path>
                <a:path w="3911600" h="1696084">
                  <a:moveTo>
                    <a:pt x="3911539" y="606365"/>
                  </a:moveTo>
                  <a:lnTo>
                    <a:pt x="3812389" y="606365"/>
                  </a:lnTo>
                  <a:lnTo>
                    <a:pt x="3817241" y="606065"/>
                  </a:lnTo>
                  <a:lnTo>
                    <a:pt x="3820850" y="603485"/>
                  </a:lnTo>
                  <a:lnTo>
                    <a:pt x="3832456" y="504089"/>
                  </a:lnTo>
                  <a:lnTo>
                    <a:pt x="3832520" y="494391"/>
                  </a:lnTo>
                  <a:lnTo>
                    <a:pt x="3833774" y="489058"/>
                  </a:lnTo>
                  <a:lnTo>
                    <a:pt x="3836345" y="486139"/>
                  </a:lnTo>
                  <a:lnTo>
                    <a:pt x="3844117" y="483715"/>
                  </a:lnTo>
                  <a:lnTo>
                    <a:pt x="3855255" y="487574"/>
                  </a:lnTo>
                  <a:lnTo>
                    <a:pt x="3857836" y="488563"/>
                  </a:lnTo>
                  <a:lnTo>
                    <a:pt x="3860601" y="489058"/>
                  </a:lnTo>
                  <a:lnTo>
                    <a:pt x="3911539" y="489058"/>
                  </a:lnTo>
                  <a:lnTo>
                    <a:pt x="3911539" y="606365"/>
                  </a:lnTo>
                  <a:close/>
                </a:path>
                <a:path w="3911600" h="1696084">
                  <a:moveTo>
                    <a:pt x="3768428" y="554999"/>
                  </a:moveTo>
                  <a:lnTo>
                    <a:pt x="3762635" y="554999"/>
                  </a:lnTo>
                  <a:lnTo>
                    <a:pt x="3752438" y="550606"/>
                  </a:lnTo>
                  <a:lnTo>
                    <a:pt x="3775266" y="550606"/>
                  </a:lnTo>
                  <a:lnTo>
                    <a:pt x="3772939" y="554020"/>
                  </a:lnTo>
                  <a:lnTo>
                    <a:pt x="3768428" y="554999"/>
                  </a:lnTo>
                  <a:close/>
                </a:path>
                <a:path w="3911600" h="1696084">
                  <a:moveTo>
                    <a:pt x="3891281" y="738930"/>
                  </a:moveTo>
                  <a:lnTo>
                    <a:pt x="3883882" y="738024"/>
                  </a:lnTo>
                  <a:lnTo>
                    <a:pt x="3875276" y="735049"/>
                  </a:lnTo>
                  <a:lnTo>
                    <a:pt x="3865452" y="730005"/>
                  </a:lnTo>
                  <a:lnTo>
                    <a:pt x="3761645" y="669892"/>
                  </a:lnTo>
                  <a:lnTo>
                    <a:pt x="3911539" y="669892"/>
                  </a:lnTo>
                  <a:lnTo>
                    <a:pt x="3911539" y="703832"/>
                  </a:lnTo>
                  <a:lnTo>
                    <a:pt x="3911022" y="714318"/>
                  </a:lnTo>
                  <a:lnTo>
                    <a:pt x="3897480" y="737773"/>
                  </a:lnTo>
                  <a:lnTo>
                    <a:pt x="3891281" y="738930"/>
                  </a:lnTo>
                  <a:close/>
                </a:path>
              </a:pathLst>
            </a:custGeom>
            <a:solidFill>
              <a:srgbClr val="fad01b"/>
            </a:solidFill>
            <a:ln w="0">
              <a:noFill/>
            </a:ln>
          </p:spPr>
          <p:style>
            <a:lnRef idx="0"/>
            <a:fillRef idx="0"/>
            <a:effectRef idx="0"/>
            <a:fontRef idx="minor"/>
          </p:style>
        </p:sp>
        <p:sp>
          <p:nvSpPr>
            <p:cNvPr id="342" name="object 12"/>
            <p:cNvSpPr/>
            <p:nvPr/>
          </p:nvSpPr>
          <p:spPr>
            <a:xfrm>
              <a:off x="3612240" y="7354080"/>
              <a:ext cx="401400" cy="448560"/>
            </a:xfrm>
            <a:prstGeom prst="rect">
              <a:avLst/>
            </a:prstGeom>
            <a:blipFill rotWithShape="0">
              <a:blip r:embed="rId4"/>
              <a:srcRect/>
              <a:stretch/>
            </a:blipFill>
            <a:ln w="0">
              <a:noFill/>
            </a:ln>
          </p:spPr>
          <p:style>
            <a:lnRef idx="0"/>
            <a:fillRef idx="0"/>
            <a:effectRef idx="0"/>
            <a:fontRef idx="minor"/>
          </p:style>
        </p:sp>
        <p:sp>
          <p:nvSpPr>
            <p:cNvPr id="343" name="object 13"/>
            <p:cNvSpPr/>
            <p:nvPr/>
          </p:nvSpPr>
          <p:spPr>
            <a:xfrm>
              <a:off x="3983400" y="6872760"/>
              <a:ext cx="385920" cy="431280"/>
            </a:xfrm>
            <a:prstGeom prst="rect">
              <a:avLst/>
            </a:prstGeom>
            <a:blipFill rotWithShape="0">
              <a:blip r:embed="rId5"/>
              <a:srcRect/>
              <a:stretch/>
            </a:blipFill>
            <a:ln w="0">
              <a:noFill/>
            </a:ln>
          </p:spPr>
          <p:style>
            <a:lnRef idx="0"/>
            <a:fillRef idx="0"/>
            <a:effectRef idx="0"/>
            <a:fontRef idx="minor"/>
          </p:style>
        </p:sp>
        <p:sp>
          <p:nvSpPr>
            <p:cNvPr id="344" name="object 14"/>
            <p:cNvSpPr/>
            <p:nvPr/>
          </p:nvSpPr>
          <p:spPr>
            <a:xfrm>
              <a:off x="3975120" y="6905880"/>
              <a:ext cx="318600" cy="400320"/>
            </a:xfrm>
            <a:custGeom>
              <a:avLst/>
              <a:gdLst/>
              <a:ahLst/>
              <a:rect l="l" t="t" r="r" b="b"/>
              <a:pathLst>
                <a:path w="431800" h="710564">
                  <a:moveTo>
                    <a:pt x="287164" y="645009"/>
                  </a:moveTo>
                  <a:lnTo>
                    <a:pt x="142122" y="561099"/>
                  </a:lnTo>
                  <a:lnTo>
                    <a:pt x="142122" y="560149"/>
                  </a:lnTo>
                  <a:lnTo>
                    <a:pt x="44107" y="503905"/>
                  </a:lnTo>
                  <a:lnTo>
                    <a:pt x="24809" y="489451"/>
                  </a:lnTo>
                  <a:lnTo>
                    <a:pt x="11025" y="471780"/>
                  </a:lnTo>
                  <a:lnTo>
                    <a:pt x="2756" y="450899"/>
                  </a:lnTo>
                  <a:lnTo>
                    <a:pt x="0" y="426812"/>
                  </a:lnTo>
                  <a:lnTo>
                    <a:pt x="0" y="34078"/>
                  </a:lnTo>
                  <a:lnTo>
                    <a:pt x="17378" y="0"/>
                  </a:lnTo>
                  <a:lnTo>
                    <a:pt x="24952" y="606"/>
                  </a:lnTo>
                  <a:lnTo>
                    <a:pt x="33861" y="3394"/>
                  </a:lnTo>
                  <a:lnTo>
                    <a:pt x="44107" y="8358"/>
                  </a:lnTo>
                  <a:lnTo>
                    <a:pt x="179001" y="86428"/>
                  </a:lnTo>
                  <a:lnTo>
                    <a:pt x="179828" y="86428"/>
                  </a:lnTo>
                  <a:lnTo>
                    <a:pt x="210039" y="104383"/>
                  </a:lnTo>
                  <a:lnTo>
                    <a:pt x="210039" y="104838"/>
                  </a:lnTo>
                  <a:lnTo>
                    <a:pt x="387109" y="206204"/>
                  </a:lnTo>
                  <a:lnTo>
                    <a:pt x="399267" y="215412"/>
                  </a:lnTo>
                  <a:lnTo>
                    <a:pt x="251274" y="215412"/>
                  </a:lnTo>
                  <a:lnTo>
                    <a:pt x="249711" y="221696"/>
                  </a:lnTo>
                  <a:lnTo>
                    <a:pt x="172665" y="221696"/>
                  </a:lnTo>
                  <a:lnTo>
                    <a:pt x="66432" y="244998"/>
                  </a:lnTo>
                  <a:lnTo>
                    <a:pt x="66432" y="289082"/>
                  </a:lnTo>
                  <a:lnTo>
                    <a:pt x="172665" y="434540"/>
                  </a:lnTo>
                  <a:lnTo>
                    <a:pt x="196747" y="434540"/>
                  </a:lnTo>
                  <a:lnTo>
                    <a:pt x="184793" y="482580"/>
                  </a:lnTo>
                  <a:lnTo>
                    <a:pt x="202762" y="492724"/>
                  </a:lnTo>
                  <a:lnTo>
                    <a:pt x="282313" y="492724"/>
                  </a:lnTo>
                  <a:lnTo>
                    <a:pt x="282313" y="497572"/>
                  </a:lnTo>
                  <a:lnTo>
                    <a:pt x="431265" y="497572"/>
                  </a:lnTo>
                  <a:lnTo>
                    <a:pt x="431265" y="644020"/>
                  </a:lnTo>
                  <a:lnTo>
                    <a:pt x="287164" y="644020"/>
                  </a:lnTo>
                  <a:lnTo>
                    <a:pt x="287164" y="645009"/>
                  </a:lnTo>
                  <a:close/>
                </a:path>
                <a:path w="431800" h="710564">
                  <a:moveTo>
                    <a:pt x="179828" y="86428"/>
                  </a:moveTo>
                  <a:lnTo>
                    <a:pt x="179001" y="86428"/>
                  </a:lnTo>
                  <a:lnTo>
                    <a:pt x="179001" y="85936"/>
                  </a:lnTo>
                  <a:lnTo>
                    <a:pt x="179828" y="86428"/>
                  </a:lnTo>
                  <a:close/>
                </a:path>
                <a:path w="431800" h="710564">
                  <a:moveTo>
                    <a:pt x="282313" y="492724"/>
                  </a:moveTo>
                  <a:lnTo>
                    <a:pt x="202762" y="492724"/>
                  </a:lnTo>
                  <a:lnTo>
                    <a:pt x="269690" y="225604"/>
                  </a:lnTo>
                  <a:lnTo>
                    <a:pt x="251274" y="215412"/>
                  </a:lnTo>
                  <a:lnTo>
                    <a:pt x="399267" y="215412"/>
                  </a:lnTo>
                  <a:lnTo>
                    <a:pt x="406415" y="220826"/>
                  </a:lnTo>
                  <a:lnTo>
                    <a:pt x="420215" y="238554"/>
                  </a:lnTo>
                  <a:lnTo>
                    <a:pt x="428501" y="259379"/>
                  </a:lnTo>
                  <a:lnTo>
                    <a:pt x="431265" y="283292"/>
                  </a:lnTo>
                  <a:lnTo>
                    <a:pt x="431265" y="284233"/>
                  </a:lnTo>
                  <a:lnTo>
                    <a:pt x="282313" y="284233"/>
                  </a:lnTo>
                  <a:lnTo>
                    <a:pt x="282313" y="329849"/>
                  </a:lnTo>
                  <a:lnTo>
                    <a:pt x="364289" y="436509"/>
                  </a:lnTo>
                  <a:lnTo>
                    <a:pt x="364289" y="437954"/>
                  </a:lnTo>
                  <a:lnTo>
                    <a:pt x="282313" y="451064"/>
                  </a:lnTo>
                  <a:lnTo>
                    <a:pt x="282313" y="492724"/>
                  </a:lnTo>
                  <a:close/>
                </a:path>
                <a:path w="431800" h="710564">
                  <a:moveTo>
                    <a:pt x="196747" y="434540"/>
                  </a:moveTo>
                  <a:lnTo>
                    <a:pt x="172665" y="434540"/>
                  </a:lnTo>
                  <a:lnTo>
                    <a:pt x="172665" y="388023"/>
                  </a:lnTo>
                  <a:lnTo>
                    <a:pt x="90194" y="281363"/>
                  </a:lnTo>
                  <a:lnTo>
                    <a:pt x="90194" y="280868"/>
                  </a:lnTo>
                  <a:lnTo>
                    <a:pt x="172665" y="267263"/>
                  </a:lnTo>
                  <a:lnTo>
                    <a:pt x="172665" y="221696"/>
                  </a:lnTo>
                  <a:lnTo>
                    <a:pt x="249711" y="221696"/>
                  </a:lnTo>
                  <a:lnTo>
                    <a:pt x="196747" y="434540"/>
                  </a:lnTo>
                  <a:close/>
                </a:path>
                <a:path w="431800" h="710564">
                  <a:moveTo>
                    <a:pt x="431265" y="497572"/>
                  </a:moveTo>
                  <a:lnTo>
                    <a:pt x="282313" y="497572"/>
                  </a:lnTo>
                  <a:lnTo>
                    <a:pt x="388545" y="473824"/>
                  </a:lnTo>
                  <a:lnTo>
                    <a:pt x="388545" y="429692"/>
                  </a:lnTo>
                  <a:lnTo>
                    <a:pt x="282313" y="284233"/>
                  </a:lnTo>
                  <a:lnTo>
                    <a:pt x="431265" y="284233"/>
                  </a:lnTo>
                  <a:lnTo>
                    <a:pt x="431265" y="497572"/>
                  </a:lnTo>
                  <a:close/>
                </a:path>
                <a:path w="431800" h="710564">
                  <a:moveTo>
                    <a:pt x="411741" y="710443"/>
                  </a:moveTo>
                  <a:lnTo>
                    <a:pt x="404684" y="709473"/>
                  </a:lnTo>
                  <a:lnTo>
                    <a:pt x="396467" y="706558"/>
                  </a:lnTo>
                  <a:lnTo>
                    <a:pt x="387109" y="701709"/>
                  </a:lnTo>
                  <a:lnTo>
                    <a:pt x="287164" y="644020"/>
                  </a:lnTo>
                  <a:lnTo>
                    <a:pt x="431265" y="644020"/>
                  </a:lnTo>
                  <a:lnTo>
                    <a:pt x="431265" y="676971"/>
                  </a:lnTo>
                  <a:lnTo>
                    <a:pt x="430775" y="686832"/>
                  </a:lnTo>
                  <a:lnTo>
                    <a:pt x="417653" y="709476"/>
                  </a:lnTo>
                  <a:lnTo>
                    <a:pt x="411741" y="710443"/>
                  </a:lnTo>
                  <a:close/>
                </a:path>
              </a:pathLst>
            </a:custGeom>
            <a:solidFill>
              <a:srgbClr val="833fa3"/>
            </a:solidFill>
            <a:ln w="0">
              <a:noFill/>
            </a:ln>
          </p:spPr>
          <p:style>
            <a:lnRef idx="0"/>
            <a:fillRef idx="0"/>
            <a:effectRef idx="0"/>
            <a:fontRef idx="minor"/>
          </p:style>
        </p:sp>
        <p:sp>
          <p:nvSpPr>
            <p:cNvPr id="345" name="object 15"/>
            <p:cNvSpPr/>
            <p:nvPr/>
          </p:nvSpPr>
          <p:spPr>
            <a:xfrm>
              <a:off x="1039680" y="7063560"/>
              <a:ext cx="401400" cy="448560"/>
            </a:xfrm>
            <a:prstGeom prst="rect">
              <a:avLst/>
            </a:prstGeom>
            <a:blipFill rotWithShape="0">
              <a:blip r:embed="rId6"/>
              <a:srcRect/>
              <a:stretch/>
            </a:blipFill>
            <a:ln w="0">
              <a:noFill/>
            </a:ln>
          </p:spPr>
          <p:style>
            <a:lnRef idx="0"/>
            <a:fillRef idx="0"/>
            <a:effectRef idx="0"/>
            <a:fontRef idx="minor"/>
          </p:style>
        </p:sp>
        <p:sp>
          <p:nvSpPr>
            <p:cNvPr id="346" name="object 16"/>
            <p:cNvSpPr/>
            <p:nvPr/>
          </p:nvSpPr>
          <p:spPr>
            <a:xfrm>
              <a:off x="1030680" y="7098120"/>
              <a:ext cx="331200" cy="416520"/>
            </a:xfrm>
            <a:custGeom>
              <a:avLst/>
              <a:gdLst/>
              <a:ahLst/>
              <a:rect l="l" t="t" r="r" b="b"/>
              <a:pathLst>
                <a:path w="448944" h="739139">
                  <a:moveTo>
                    <a:pt x="298844" y="670855"/>
                  </a:moveTo>
                  <a:lnTo>
                    <a:pt x="147962" y="583580"/>
                  </a:lnTo>
                  <a:lnTo>
                    <a:pt x="147962" y="583085"/>
                  </a:lnTo>
                  <a:lnTo>
                    <a:pt x="46086" y="523961"/>
                  </a:lnTo>
                  <a:lnTo>
                    <a:pt x="25918" y="508968"/>
                  </a:lnTo>
                  <a:lnTo>
                    <a:pt x="11516" y="490637"/>
                  </a:lnTo>
                  <a:lnTo>
                    <a:pt x="2878" y="468967"/>
                  </a:lnTo>
                  <a:lnTo>
                    <a:pt x="0" y="443959"/>
                  </a:lnTo>
                  <a:lnTo>
                    <a:pt x="0" y="35686"/>
                  </a:lnTo>
                  <a:lnTo>
                    <a:pt x="18430" y="0"/>
                  </a:lnTo>
                  <a:lnTo>
                    <a:pt x="26193" y="549"/>
                  </a:lnTo>
                  <a:lnTo>
                    <a:pt x="35413" y="3391"/>
                  </a:lnTo>
                  <a:lnTo>
                    <a:pt x="46086" y="8524"/>
                  </a:lnTo>
                  <a:lnTo>
                    <a:pt x="186279" y="90010"/>
                  </a:lnTo>
                  <a:lnTo>
                    <a:pt x="187130" y="90010"/>
                  </a:lnTo>
                  <a:lnTo>
                    <a:pt x="218798" y="108415"/>
                  </a:lnTo>
                  <a:lnTo>
                    <a:pt x="218798" y="109404"/>
                  </a:lnTo>
                  <a:lnTo>
                    <a:pt x="258579" y="132164"/>
                  </a:lnTo>
                  <a:lnTo>
                    <a:pt x="132916" y="132164"/>
                  </a:lnTo>
                  <a:lnTo>
                    <a:pt x="132916" y="365887"/>
                  </a:lnTo>
                  <a:lnTo>
                    <a:pt x="81030" y="365887"/>
                  </a:lnTo>
                  <a:lnTo>
                    <a:pt x="51430" y="410504"/>
                  </a:lnTo>
                  <a:lnTo>
                    <a:pt x="62338" y="423045"/>
                  </a:lnTo>
                  <a:lnTo>
                    <a:pt x="73739" y="434010"/>
                  </a:lnTo>
                  <a:lnTo>
                    <a:pt x="85631" y="443404"/>
                  </a:lnTo>
                  <a:lnTo>
                    <a:pt x="98010" y="451232"/>
                  </a:lnTo>
                  <a:lnTo>
                    <a:pt x="117160" y="460398"/>
                  </a:lnTo>
                  <a:lnTo>
                    <a:pt x="134868" y="464665"/>
                  </a:lnTo>
                  <a:lnTo>
                    <a:pt x="290918" y="464665"/>
                  </a:lnTo>
                  <a:lnTo>
                    <a:pt x="297365" y="470627"/>
                  </a:lnTo>
                  <a:lnTo>
                    <a:pt x="301348" y="473545"/>
                  </a:lnTo>
                  <a:lnTo>
                    <a:pt x="259541" y="473545"/>
                  </a:lnTo>
                  <a:lnTo>
                    <a:pt x="234299" y="491456"/>
                  </a:lnTo>
                  <a:lnTo>
                    <a:pt x="238203" y="497294"/>
                  </a:lnTo>
                  <a:lnTo>
                    <a:pt x="239150" y="498584"/>
                  </a:lnTo>
                  <a:lnTo>
                    <a:pt x="240136" y="500203"/>
                  </a:lnTo>
                  <a:lnTo>
                    <a:pt x="241122" y="502143"/>
                  </a:lnTo>
                  <a:lnTo>
                    <a:pt x="242069" y="503083"/>
                  </a:lnTo>
                  <a:lnTo>
                    <a:pt x="243055" y="504567"/>
                  </a:lnTo>
                  <a:lnTo>
                    <a:pt x="275621" y="544737"/>
                  </a:lnTo>
                  <a:lnTo>
                    <a:pt x="315823" y="577296"/>
                  </a:lnTo>
                  <a:lnTo>
                    <a:pt x="353478" y="590458"/>
                  </a:lnTo>
                  <a:lnTo>
                    <a:pt x="448739" y="590458"/>
                  </a:lnTo>
                  <a:lnTo>
                    <a:pt x="448739" y="669915"/>
                  </a:lnTo>
                  <a:lnTo>
                    <a:pt x="298844" y="669915"/>
                  </a:lnTo>
                  <a:lnTo>
                    <a:pt x="298844" y="670855"/>
                  </a:lnTo>
                  <a:close/>
                </a:path>
                <a:path w="448944" h="739139">
                  <a:moveTo>
                    <a:pt x="187130" y="90010"/>
                  </a:moveTo>
                  <a:lnTo>
                    <a:pt x="186279" y="90010"/>
                  </a:lnTo>
                  <a:lnTo>
                    <a:pt x="186279" y="89515"/>
                  </a:lnTo>
                  <a:lnTo>
                    <a:pt x="187130" y="90010"/>
                  </a:lnTo>
                  <a:close/>
                </a:path>
                <a:path w="448944" h="739139">
                  <a:moveTo>
                    <a:pt x="290918" y="464665"/>
                  </a:moveTo>
                  <a:lnTo>
                    <a:pt x="134868" y="464665"/>
                  </a:lnTo>
                  <a:lnTo>
                    <a:pt x="151126" y="464034"/>
                  </a:lnTo>
                  <a:lnTo>
                    <a:pt x="165928" y="458505"/>
                  </a:lnTo>
                  <a:lnTo>
                    <a:pt x="178407" y="448587"/>
                  </a:lnTo>
                  <a:lnTo>
                    <a:pt x="187251" y="434861"/>
                  </a:lnTo>
                  <a:lnTo>
                    <a:pt x="192464" y="417319"/>
                  </a:lnTo>
                  <a:lnTo>
                    <a:pt x="194049" y="395958"/>
                  </a:lnTo>
                  <a:lnTo>
                    <a:pt x="194049" y="167588"/>
                  </a:lnTo>
                  <a:lnTo>
                    <a:pt x="132916" y="132164"/>
                  </a:lnTo>
                  <a:lnTo>
                    <a:pt x="258579" y="132164"/>
                  </a:lnTo>
                  <a:lnTo>
                    <a:pt x="402653" y="214590"/>
                  </a:lnTo>
                  <a:lnTo>
                    <a:pt x="437223" y="248177"/>
                  </a:lnTo>
                  <a:lnTo>
                    <a:pt x="448739" y="294592"/>
                  </a:lnTo>
                  <a:lnTo>
                    <a:pt x="448739" y="334865"/>
                  </a:lnTo>
                  <a:lnTo>
                    <a:pt x="270229" y="334865"/>
                  </a:lnTo>
                  <a:lnTo>
                    <a:pt x="255361" y="336041"/>
                  </a:lnTo>
                  <a:lnTo>
                    <a:pt x="244751" y="342983"/>
                  </a:lnTo>
                  <a:lnTo>
                    <a:pt x="238389" y="355687"/>
                  </a:lnTo>
                  <a:lnTo>
                    <a:pt x="236271" y="374149"/>
                  </a:lnTo>
                  <a:lnTo>
                    <a:pt x="238510" y="392163"/>
                  </a:lnTo>
                  <a:lnTo>
                    <a:pt x="245234" y="410365"/>
                  </a:lnTo>
                  <a:lnTo>
                    <a:pt x="256449" y="428753"/>
                  </a:lnTo>
                  <a:lnTo>
                    <a:pt x="272162" y="447324"/>
                  </a:lnTo>
                  <a:lnTo>
                    <a:pt x="290918" y="464665"/>
                  </a:lnTo>
                  <a:close/>
                </a:path>
                <a:path w="448944" h="739139">
                  <a:moveTo>
                    <a:pt x="448739" y="434262"/>
                  </a:moveTo>
                  <a:lnTo>
                    <a:pt x="353647" y="434262"/>
                  </a:lnTo>
                  <a:lnTo>
                    <a:pt x="376957" y="415362"/>
                  </a:lnTo>
                  <a:lnTo>
                    <a:pt x="367399" y="402532"/>
                  </a:lnTo>
                  <a:lnTo>
                    <a:pt x="337654" y="370241"/>
                  </a:lnTo>
                  <a:lnTo>
                    <a:pt x="306121" y="347927"/>
                  </a:lnTo>
                  <a:lnTo>
                    <a:pt x="270229" y="334865"/>
                  </a:lnTo>
                  <a:lnTo>
                    <a:pt x="448739" y="334865"/>
                  </a:lnTo>
                  <a:lnTo>
                    <a:pt x="448739" y="434262"/>
                  </a:lnTo>
                  <a:close/>
                </a:path>
                <a:path w="448944" h="739139">
                  <a:moveTo>
                    <a:pt x="111090" y="385150"/>
                  </a:moveTo>
                  <a:lnTo>
                    <a:pt x="81030" y="365887"/>
                  </a:lnTo>
                  <a:lnTo>
                    <a:pt x="132916" y="365887"/>
                  </a:lnTo>
                  <a:lnTo>
                    <a:pt x="111090" y="385150"/>
                  </a:lnTo>
                  <a:close/>
                </a:path>
                <a:path w="448944" h="739139">
                  <a:moveTo>
                    <a:pt x="448739" y="590458"/>
                  </a:moveTo>
                  <a:lnTo>
                    <a:pt x="353478" y="590458"/>
                  </a:lnTo>
                  <a:lnTo>
                    <a:pt x="364336" y="590358"/>
                  </a:lnTo>
                  <a:lnTo>
                    <a:pt x="376190" y="587279"/>
                  </a:lnTo>
                  <a:lnTo>
                    <a:pt x="384584" y="579957"/>
                  </a:lnTo>
                  <a:lnTo>
                    <a:pt x="389524" y="568385"/>
                  </a:lnTo>
                  <a:lnTo>
                    <a:pt x="391017" y="552559"/>
                  </a:lnTo>
                  <a:lnTo>
                    <a:pt x="388850" y="533659"/>
                  </a:lnTo>
                  <a:lnTo>
                    <a:pt x="371638" y="496371"/>
                  </a:lnTo>
                  <a:lnTo>
                    <a:pt x="344438" y="465778"/>
                  </a:lnTo>
                  <a:lnTo>
                    <a:pt x="316770" y="443959"/>
                  </a:lnTo>
                  <a:lnTo>
                    <a:pt x="316467" y="443620"/>
                  </a:lnTo>
                  <a:lnTo>
                    <a:pt x="316362" y="443404"/>
                  </a:lnTo>
                  <a:lnTo>
                    <a:pt x="316316" y="442970"/>
                  </a:lnTo>
                  <a:lnTo>
                    <a:pt x="315330" y="442330"/>
                  </a:lnTo>
                  <a:lnTo>
                    <a:pt x="286524" y="416283"/>
                  </a:lnTo>
                  <a:lnTo>
                    <a:pt x="276520" y="393989"/>
                  </a:lnTo>
                  <a:lnTo>
                    <a:pt x="276520" y="385921"/>
                  </a:lnTo>
                  <a:lnTo>
                    <a:pt x="280234" y="382217"/>
                  </a:lnTo>
                  <a:lnTo>
                    <a:pt x="287663" y="382857"/>
                  </a:lnTo>
                  <a:lnTo>
                    <a:pt x="324540" y="402746"/>
                  </a:lnTo>
                  <a:lnTo>
                    <a:pt x="353647" y="434262"/>
                  </a:lnTo>
                  <a:lnTo>
                    <a:pt x="448739" y="434262"/>
                  </a:lnTo>
                  <a:lnTo>
                    <a:pt x="448739" y="590458"/>
                  </a:lnTo>
                  <a:close/>
                </a:path>
                <a:path w="448944" h="739139">
                  <a:moveTo>
                    <a:pt x="339737" y="542646"/>
                  </a:moveTo>
                  <a:lnTo>
                    <a:pt x="295437" y="519587"/>
                  </a:lnTo>
                  <a:lnTo>
                    <a:pt x="265832" y="484678"/>
                  </a:lnTo>
                  <a:lnTo>
                    <a:pt x="259541" y="473545"/>
                  </a:lnTo>
                  <a:lnTo>
                    <a:pt x="301348" y="473545"/>
                  </a:lnTo>
                  <a:lnTo>
                    <a:pt x="306614" y="477405"/>
                  </a:lnTo>
                  <a:lnTo>
                    <a:pt x="308053" y="478840"/>
                  </a:lnTo>
                  <a:lnTo>
                    <a:pt x="309493" y="479829"/>
                  </a:lnTo>
                  <a:lnTo>
                    <a:pt x="309835" y="480469"/>
                  </a:lnTo>
                  <a:lnTo>
                    <a:pt x="310175" y="480809"/>
                  </a:lnTo>
                  <a:lnTo>
                    <a:pt x="310479" y="480809"/>
                  </a:lnTo>
                  <a:lnTo>
                    <a:pt x="311465" y="481264"/>
                  </a:lnTo>
                  <a:lnTo>
                    <a:pt x="312412" y="482253"/>
                  </a:lnTo>
                  <a:lnTo>
                    <a:pt x="313549" y="483049"/>
                  </a:lnTo>
                  <a:lnTo>
                    <a:pt x="314837" y="483689"/>
                  </a:lnTo>
                  <a:lnTo>
                    <a:pt x="333295" y="499224"/>
                  </a:lnTo>
                  <a:lnTo>
                    <a:pt x="341325" y="507865"/>
                  </a:lnTo>
                  <a:lnTo>
                    <a:pt x="346991" y="515836"/>
                  </a:lnTo>
                  <a:lnTo>
                    <a:pt x="350292" y="523133"/>
                  </a:lnTo>
                  <a:lnTo>
                    <a:pt x="351222" y="529751"/>
                  </a:lnTo>
                  <a:lnTo>
                    <a:pt x="351222" y="531874"/>
                  </a:lnTo>
                  <a:lnTo>
                    <a:pt x="351070" y="532175"/>
                  </a:lnTo>
                  <a:lnTo>
                    <a:pt x="350729" y="532175"/>
                  </a:lnTo>
                  <a:lnTo>
                    <a:pt x="350729" y="532863"/>
                  </a:lnTo>
                  <a:lnTo>
                    <a:pt x="350577" y="533319"/>
                  </a:lnTo>
                  <a:lnTo>
                    <a:pt x="350275" y="533659"/>
                  </a:lnTo>
                  <a:lnTo>
                    <a:pt x="350275" y="535094"/>
                  </a:lnTo>
                  <a:lnTo>
                    <a:pt x="345423" y="541416"/>
                  </a:lnTo>
                  <a:lnTo>
                    <a:pt x="339737" y="542646"/>
                  </a:lnTo>
                  <a:close/>
                </a:path>
                <a:path w="448944" h="739139">
                  <a:moveTo>
                    <a:pt x="428480" y="738927"/>
                  </a:moveTo>
                  <a:lnTo>
                    <a:pt x="421082" y="738013"/>
                  </a:lnTo>
                  <a:lnTo>
                    <a:pt x="412475" y="735049"/>
                  </a:lnTo>
                  <a:lnTo>
                    <a:pt x="402653" y="730028"/>
                  </a:lnTo>
                  <a:lnTo>
                    <a:pt x="298844" y="669915"/>
                  </a:lnTo>
                  <a:lnTo>
                    <a:pt x="448739" y="669915"/>
                  </a:lnTo>
                  <a:lnTo>
                    <a:pt x="448739" y="703845"/>
                  </a:lnTo>
                  <a:lnTo>
                    <a:pt x="448227" y="714331"/>
                  </a:lnTo>
                  <a:lnTo>
                    <a:pt x="434679" y="737795"/>
                  </a:lnTo>
                  <a:lnTo>
                    <a:pt x="428480" y="738927"/>
                  </a:lnTo>
                  <a:close/>
                </a:path>
              </a:pathLst>
            </a:custGeom>
            <a:solidFill>
              <a:srgbClr val="f26726"/>
            </a:solidFill>
            <a:ln w="0">
              <a:noFill/>
            </a:ln>
          </p:spPr>
          <p:style>
            <a:lnRef idx="0"/>
            <a:fillRef idx="0"/>
            <a:effectRef idx="0"/>
            <a:fontRef idx="minor"/>
          </p:style>
        </p:sp>
        <p:sp>
          <p:nvSpPr>
            <p:cNvPr id="347" name="object 17"/>
            <p:cNvSpPr/>
            <p:nvPr/>
          </p:nvSpPr>
          <p:spPr>
            <a:xfrm>
              <a:off x="1238040" y="6586560"/>
              <a:ext cx="385920" cy="431280"/>
            </a:xfrm>
            <a:prstGeom prst="rect">
              <a:avLst/>
            </a:prstGeom>
            <a:blipFill rotWithShape="0">
              <a:blip r:embed="rId7"/>
              <a:srcRect/>
              <a:stretch/>
            </a:blipFill>
            <a:ln w="0">
              <a:noFill/>
            </a:ln>
          </p:spPr>
          <p:style>
            <a:lnRef idx="0"/>
            <a:fillRef idx="0"/>
            <a:effectRef idx="0"/>
            <a:fontRef idx="minor"/>
          </p:style>
        </p:sp>
        <p:sp>
          <p:nvSpPr>
            <p:cNvPr id="348" name="object 18"/>
            <p:cNvSpPr/>
            <p:nvPr/>
          </p:nvSpPr>
          <p:spPr>
            <a:xfrm>
              <a:off x="1229400" y="6619680"/>
              <a:ext cx="3113640" cy="1605240"/>
            </a:xfrm>
            <a:custGeom>
              <a:avLst/>
              <a:gdLst/>
              <a:ahLst/>
              <a:rect l="l" t="t" r="r" b="b"/>
              <a:pathLst>
                <a:path w="4215765" h="2847340">
                  <a:moveTo>
                    <a:pt x="412051" y="709929"/>
                  </a:moveTo>
                  <a:lnTo>
                    <a:pt x="44154" y="502919"/>
                  </a:lnTo>
                  <a:lnTo>
                    <a:pt x="11033" y="471169"/>
                  </a:lnTo>
                  <a:lnTo>
                    <a:pt x="0" y="426719"/>
                  </a:lnTo>
                  <a:lnTo>
                    <a:pt x="0" y="34289"/>
                  </a:lnTo>
                  <a:lnTo>
                    <a:pt x="17675" y="0"/>
                  </a:lnTo>
                  <a:lnTo>
                    <a:pt x="25109" y="0"/>
                  </a:lnTo>
                  <a:lnTo>
                    <a:pt x="33935" y="2539"/>
                  </a:lnTo>
                  <a:lnTo>
                    <a:pt x="44154" y="7619"/>
                  </a:lnTo>
                  <a:lnTo>
                    <a:pt x="179003" y="86359"/>
                  </a:lnTo>
                  <a:lnTo>
                    <a:pt x="181105" y="86359"/>
                  </a:lnTo>
                  <a:lnTo>
                    <a:pt x="210536" y="104139"/>
                  </a:lnTo>
                  <a:lnTo>
                    <a:pt x="303239" y="157479"/>
                  </a:lnTo>
                  <a:lnTo>
                    <a:pt x="89899" y="157479"/>
                  </a:lnTo>
                  <a:lnTo>
                    <a:pt x="59186" y="181609"/>
                  </a:lnTo>
                  <a:lnTo>
                    <a:pt x="48532" y="220979"/>
                  </a:lnTo>
                  <a:lnTo>
                    <a:pt x="46136" y="261619"/>
                  </a:lnTo>
                  <a:lnTo>
                    <a:pt x="46357" y="273049"/>
                  </a:lnTo>
                  <a:lnTo>
                    <a:pt x="50445" y="313689"/>
                  </a:lnTo>
                  <a:lnTo>
                    <a:pt x="59186" y="351789"/>
                  </a:lnTo>
                  <a:lnTo>
                    <a:pt x="77078" y="392429"/>
                  </a:lnTo>
                  <a:lnTo>
                    <a:pt x="105741" y="424179"/>
                  </a:lnTo>
                  <a:lnTo>
                    <a:pt x="122076" y="430529"/>
                  </a:lnTo>
                  <a:lnTo>
                    <a:pt x="180188" y="430529"/>
                  </a:lnTo>
                  <a:lnTo>
                    <a:pt x="191624" y="454659"/>
                  </a:lnTo>
                  <a:lnTo>
                    <a:pt x="216183" y="486409"/>
                  </a:lnTo>
                  <a:lnTo>
                    <a:pt x="239890" y="497839"/>
                  </a:lnTo>
                  <a:lnTo>
                    <a:pt x="289933" y="497839"/>
                  </a:lnTo>
                  <a:lnTo>
                    <a:pt x="299337" y="516889"/>
                  </a:lnTo>
                  <a:lnTo>
                    <a:pt x="323874" y="548639"/>
                  </a:lnTo>
                  <a:lnTo>
                    <a:pt x="347830" y="560069"/>
                  </a:lnTo>
                  <a:lnTo>
                    <a:pt x="431760" y="560069"/>
                  </a:lnTo>
                  <a:lnTo>
                    <a:pt x="431760" y="676909"/>
                  </a:lnTo>
                  <a:lnTo>
                    <a:pt x="420428" y="708659"/>
                  </a:lnTo>
                  <a:lnTo>
                    <a:pt x="418192" y="708659"/>
                  </a:lnTo>
                  <a:lnTo>
                    <a:pt x="412051" y="709929"/>
                  </a:lnTo>
                  <a:close/>
                </a:path>
                <a:path w="4215765" h="2847340">
                  <a:moveTo>
                    <a:pt x="181105" y="86359"/>
                  </a:moveTo>
                  <a:lnTo>
                    <a:pt x="179003" y="86359"/>
                  </a:lnTo>
                  <a:lnTo>
                    <a:pt x="179003" y="85089"/>
                  </a:lnTo>
                  <a:lnTo>
                    <a:pt x="181105" y="86359"/>
                  </a:lnTo>
                  <a:close/>
                </a:path>
                <a:path w="4215765" h="2847340">
                  <a:moveTo>
                    <a:pt x="176585" y="289559"/>
                  </a:moveTo>
                  <a:lnTo>
                    <a:pt x="139700" y="289559"/>
                  </a:lnTo>
                  <a:lnTo>
                    <a:pt x="163009" y="287019"/>
                  </a:lnTo>
                  <a:lnTo>
                    <a:pt x="160662" y="270509"/>
                  </a:lnTo>
                  <a:lnTo>
                    <a:pt x="148948" y="224789"/>
                  </a:lnTo>
                  <a:lnTo>
                    <a:pt x="139956" y="204469"/>
                  </a:lnTo>
                  <a:lnTo>
                    <a:pt x="134931" y="194309"/>
                  </a:lnTo>
                  <a:lnTo>
                    <a:pt x="105741" y="162559"/>
                  </a:lnTo>
                  <a:lnTo>
                    <a:pt x="89899" y="157479"/>
                  </a:lnTo>
                  <a:lnTo>
                    <a:pt x="303239" y="157479"/>
                  </a:lnTo>
                  <a:lnTo>
                    <a:pt x="387113" y="205739"/>
                  </a:lnTo>
                  <a:lnTo>
                    <a:pt x="406657" y="220979"/>
                  </a:lnTo>
                  <a:lnTo>
                    <a:pt x="408650" y="223519"/>
                  </a:lnTo>
                  <a:lnTo>
                    <a:pt x="203752" y="223519"/>
                  </a:lnTo>
                  <a:lnTo>
                    <a:pt x="196475" y="224789"/>
                  </a:lnTo>
                  <a:lnTo>
                    <a:pt x="187565" y="231139"/>
                  </a:lnTo>
                  <a:lnTo>
                    <a:pt x="181191" y="242569"/>
                  </a:lnTo>
                  <a:lnTo>
                    <a:pt x="177362" y="259079"/>
                  </a:lnTo>
                  <a:lnTo>
                    <a:pt x="176155" y="280669"/>
                  </a:lnTo>
                  <a:lnTo>
                    <a:pt x="176251" y="284479"/>
                  </a:lnTo>
                  <a:lnTo>
                    <a:pt x="176585" y="289559"/>
                  </a:lnTo>
                  <a:close/>
                </a:path>
                <a:path w="4215765" h="2847340">
                  <a:moveTo>
                    <a:pt x="115785" y="378459"/>
                  </a:moveTo>
                  <a:lnTo>
                    <a:pt x="88413" y="354329"/>
                  </a:lnTo>
                  <a:lnTo>
                    <a:pt x="85379" y="349249"/>
                  </a:lnTo>
                  <a:lnTo>
                    <a:pt x="73498" y="306069"/>
                  </a:lnTo>
                  <a:lnTo>
                    <a:pt x="71418" y="270509"/>
                  </a:lnTo>
                  <a:lnTo>
                    <a:pt x="71869" y="257809"/>
                  </a:lnTo>
                  <a:lnTo>
                    <a:pt x="83266" y="217169"/>
                  </a:lnTo>
                  <a:lnTo>
                    <a:pt x="91680" y="210819"/>
                  </a:lnTo>
                  <a:lnTo>
                    <a:pt x="96229" y="208279"/>
                  </a:lnTo>
                  <a:lnTo>
                    <a:pt x="100890" y="209549"/>
                  </a:lnTo>
                  <a:lnTo>
                    <a:pt x="105741" y="212089"/>
                  </a:lnTo>
                  <a:lnTo>
                    <a:pt x="110934" y="214629"/>
                  </a:lnTo>
                  <a:lnTo>
                    <a:pt x="115785" y="219709"/>
                  </a:lnTo>
                  <a:lnTo>
                    <a:pt x="120295" y="227329"/>
                  </a:lnTo>
                  <a:lnTo>
                    <a:pt x="123579" y="232409"/>
                  </a:lnTo>
                  <a:lnTo>
                    <a:pt x="136574" y="270509"/>
                  </a:lnTo>
                  <a:lnTo>
                    <a:pt x="139700" y="289559"/>
                  </a:lnTo>
                  <a:lnTo>
                    <a:pt x="176585" y="289559"/>
                  </a:lnTo>
                  <a:lnTo>
                    <a:pt x="177420" y="302259"/>
                  </a:lnTo>
                  <a:lnTo>
                    <a:pt x="181428" y="321309"/>
                  </a:lnTo>
                  <a:lnTo>
                    <a:pt x="187154" y="336549"/>
                  </a:lnTo>
                  <a:lnTo>
                    <a:pt x="139700" y="336549"/>
                  </a:lnTo>
                  <a:lnTo>
                    <a:pt x="138322" y="344169"/>
                  </a:lnTo>
                  <a:lnTo>
                    <a:pt x="136574" y="353059"/>
                  </a:lnTo>
                  <a:lnTo>
                    <a:pt x="134456" y="359409"/>
                  </a:lnTo>
                  <a:lnTo>
                    <a:pt x="131969" y="364489"/>
                  </a:lnTo>
                  <a:lnTo>
                    <a:pt x="128709" y="372109"/>
                  </a:lnTo>
                  <a:lnTo>
                    <a:pt x="124843" y="375919"/>
                  </a:lnTo>
                  <a:lnTo>
                    <a:pt x="115785" y="378459"/>
                  </a:lnTo>
                  <a:close/>
                </a:path>
                <a:path w="4215765" h="2847340">
                  <a:moveTo>
                    <a:pt x="286833" y="313689"/>
                  </a:moveTo>
                  <a:lnTo>
                    <a:pt x="247413" y="313689"/>
                  </a:lnTo>
                  <a:lnTo>
                    <a:pt x="261474" y="284479"/>
                  </a:lnTo>
                  <a:lnTo>
                    <a:pt x="255781" y="273049"/>
                  </a:lnTo>
                  <a:lnTo>
                    <a:pt x="231078" y="237489"/>
                  </a:lnTo>
                  <a:lnTo>
                    <a:pt x="203752" y="223519"/>
                  </a:lnTo>
                  <a:lnTo>
                    <a:pt x="408650" y="223519"/>
                  </a:lnTo>
                  <a:lnTo>
                    <a:pt x="420608" y="238759"/>
                  </a:lnTo>
                  <a:lnTo>
                    <a:pt x="428973" y="259079"/>
                  </a:lnTo>
                  <a:lnTo>
                    <a:pt x="431760" y="283209"/>
                  </a:lnTo>
                  <a:lnTo>
                    <a:pt x="431760" y="285749"/>
                  </a:lnTo>
                  <a:lnTo>
                    <a:pt x="311465" y="285749"/>
                  </a:lnTo>
                  <a:lnTo>
                    <a:pt x="304188" y="287019"/>
                  </a:lnTo>
                  <a:lnTo>
                    <a:pt x="295262" y="293369"/>
                  </a:lnTo>
                  <a:lnTo>
                    <a:pt x="288890" y="304799"/>
                  </a:lnTo>
                  <a:lnTo>
                    <a:pt x="286833" y="313689"/>
                  </a:lnTo>
                  <a:close/>
                </a:path>
                <a:path w="4215765" h="2847340">
                  <a:moveTo>
                    <a:pt x="289933" y="497839"/>
                  </a:moveTo>
                  <a:lnTo>
                    <a:pt x="239890" y="497839"/>
                  </a:lnTo>
                  <a:lnTo>
                    <a:pt x="246982" y="496569"/>
                  </a:lnTo>
                  <a:lnTo>
                    <a:pt x="253704" y="492759"/>
                  </a:lnTo>
                  <a:lnTo>
                    <a:pt x="260923" y="485139"/>
                  </a:lnTo>
                  <a:lnTo>
                    <a:pt x="266088" y="473709"/>
                  </a:lnTo>
                  <a:lnTo>
                    <a:pt x="269193" y="458469"/>
                  </a:lnTo>
                  <a:lnTo>
                    <a:pt x="270229" y="440689"/>
                  </a:lnTo>
                  <a:lnTo>
                    <a:pt x="268893" y="419099"/>
                  </a:lnTo>
                  <a:lnTo>
                    <a:pt x="258205" y="379729"/>
                  </a:lnTo>
                  <a:lnTo>
                    <a:pt x="226568" y="337819"/>
                  </a:lnTo>
                  <a:lnTo>
                    <a:pt x="225582" y="337819"/>
                  </a:lnTo>
                  <a:lnTo>
                    <a:pt x="225089" y="336549"/>
                  </a:lnTo>
                  <a:lnTo>
                    <a:pt x="224597" y="336549"/>
                  </a:lnTo>
                  <a:lnTo>
                    <a:pt x="223952" y="335279"/>
                  </a:lnTo>
                  <a:lnTo>
                    <a:pt x="222171" y="334009"/>
                  </a:lnTo>
                  <a:lnTo>
                    <a:pt x="214440" y="326389"/>
                  </a:lnTo>
                  <a:lnTo>
                    <a:pt x="211029" y="321309"/>
                  </a:lnTo>
                  <a:lnTo>
                    <a:pt x="206352" y="314959"/>
                  </a:lnTo>
                  <a:lnTo>
                    <a:pt x="203012" y="307339"/>
                  </a:lnTo>
                  <a:lnTo>
                    <a:pt x="201008" y="299719"/>
                  </a:lnTo>
                  <a:lnTo>
                    <a:pt x="200436" y="292099"/>
                  </a:lnTo>
                  <a:lnTo>
                    <a:pt x="200340" y="281939"/>
                  </a:lnTo>
                  <a:lnTo>
                    <a:pt x="202615" y="275589"/>
                  </a:lnTo>
                  <a:lnTo>
                    <a:pt x="207163" y="274319"/>
                  </a:lnTo>
                  <a:lnTo>
                    <a:pt x="213454" y="275589"/>
                  </a:lnTo>
                  <a:lnTo>
                    <a:pt x="221224" y="279399"/>
                  </a:lnTo>
                  <a:lnTo>
                    <a:pt x="221868" y="279399"/>
                  </a:lnTo>
                  <a:lnTo>
                    <a:pt x="222171" y="280669"/>
                  </a:lnTo>
                  <a:lnTo>
                    <a:pt x="229448" y="285749"/>
                  </a:lnTo>
                  <a:lnTo>
                    <a:pt x="234579" y="292099"/>
                  </a:lnTo>
                  <a:lnTo>
                    <a:pt x="239283" y="298449"/>
                  </a:lnTo>
                  <a:lnTo>
                    <a:pt x="243561" y="306069"/>
                  </a:lnTo>
                  <a:lnTo>
                    <a:pt x="247413" y="313689"/>
                  </a:lnTo>
                  <a:lnTo>
                    <a:pt x="286833" y="313689"/>
                  </a:lnTo>
                  <a:lnTo>
                    <a:pt x="285070" y="321309"/>
                  </a:lnTo>
                  <a:lnTo>
                    <a:pt x="283797" y="344169"/>
                  </a:lnTo>
                  <a:lnTo>
                    <a:pt x="285133" y="364489"/>
                  </a:lnTo>
                  <a:lnTo>
                    <a:pt x="295805" y="401319"/>
                  </a:lnTo>
                  <a:lnTo>
                    <a:pt x="320674" y="436879"/>
                  </a:lnTo>
                  <a:lnTo>
                    <a:pt x="327458" y="443229"/>
                  </a:lnTo>
                  <a:lnTo>
                    <a:pt x="328444" y="443229"/>
                  </a:lnTo>
                  <a:lnTo>
                    <a:pt x="328898" y="444499"/>
                  </a:lnTo>
                  <a:lnTo>
                    <a:pt x="329391" y="444499"/>
                  </a:lnTo>
                  <a:lnTo>
                    <a:pt x="329733" y="445769"/>
                  </a:lnTo>
                  <a:lnTo>
                    <a:pt x="330377" y="445769"/>
                  </a:lnTo>
                  <a:lnTo>
                    <a:pt x="331324" y="447039"/>
                  </a:lnTo>
                  <a:lnTo>
                    <a:pt x="332803" y="447039"/>
                  </a:lnTo>
                  <a:lnTo>
                    <a:pt x="337115" y="452119"/>
                  </a:lnTo>
                  <a:lnTo>
                    <a:pt x="297858" y="452119"/>
                  </a:lnTo>
                  <a:lnTo>
                    <a:pt x="282811" y="481329"/>
                  </a:lnTo>
                  <a:lnTo>
                    <a:pt x="283797" y="483869"/>
                  </a:lnTo>
                  <a:lnTo>
                    <a:pt x="283949" y="485139"/>
                  </a:lnTo>
                  <a:lnTo>
                    <a:pt x="284290" y="486409"/>
                  </a:lnTo>
                  <a:lnTo>
                    <a:pt x="289933" y="497839"/>
                  </a:lnTo>
                  <a:close/>
                </a:path>
                <a:path w="4215765" h="2847340">
                  <a:moveTo>
                    <a:pt x="431760" y="375919"/>
                  </a:moveTo>
                  <a:lnTo>
                    <a:pt x="355126" y="375919"/>
                  </a:lnTo>
                  <a:lnTo>
                    <a:pt x="369187" y="346709"/>
                  </a:lnTo>
                  <a:lnTo>
                    <a:pt x="363473" y="334009"/>
                  </a:lnTo>
                  <a:lnTo>
                    <a:pt x="339094" y="299719"/>
                  </a:lnTo>
                  <a:lnTo>
                    <a:pt x="311465" y="285749"/>
                  </a:lnTo>
                  <a:lnTo>
                    <a:pt x="431760" y="285749"/>
                  </a:lnTo>
                  <a:lnTo>
                    <a:pt x="431760" y="375919"/>
                  </a:lnTo>
                  <a:close/>
                </a:path>
                <a:path w="4215765" h="2847340">
                  <a:moveTo>
                    <a:pt x="180188" y="430529"/>
                  </a:moveTo>
                  <a:lnTo>
                    <a:pt x="122076" y="430529"/>
                  </a:lnTo>
                  <a:lnTo>
                    <a:pt x="129543" y="427989"/>
                  </a:lnTo>
                  <a:lnTo>
                    <a:pt x="134744" y="425449"/>
                  </a:lnTo>
                  <a:lnTo>
                    <a:pt x="157300" y="392429"/>
                  </a:lnTo>
                  <a:lnTo>
                    <a:pt x="163009" y="365759"/>
                  </a:lnTo>
                  <a:lnTo>
                    <a:pt x="139700" y="336549"/>
                  </a:lnTo>
                  <a:lnTo>
                    <a:pt x="187154" y="336549"/>
                  </a:lnTo>
                  <a:lnTo>
                    <a:pt x="188108" y="339089"/>
                  </a:lnTo>
                  <a:lnTo>
                    <a:pt x="197461" y="355599"/>
                  </a:lnTo>
                  <a:lnTo>
                    <a:pt x="202312" y="361949"/>
                  </a:lnTo>
                  <a:lnTo>
                    <a:pt x="207466" y="369569"/>
                  </a:lnTo>
                  <a:lnTo>
                    <a:pt x="212961" y="374649"/>
                  </a:lnTo>
                  <a:lnTo>
                    <a:pt x="219745" y="380999"/>
                  </a:lnTo>
                  <a:lnTo>
                    <a:pt x="220731" y="380999"/>
                  </a:lnTo>
                  <a:lnTo>
                    <a:pt x="221717" y="382269"/>
                  </a:lnTo>
                  <a:lnTo>
                    <a:pt x="222020" y="383539"/>
                  </a:lnTo>
                  <a:lnTo>
                    <a:pt x="223650" y="383539"/>
                  </a:lnTo>
                  <a:lnTo>
                    <a:pt x="229221" y="389889"/>
                  </a:lnTo>
                  <a:lnTo>
                    <a:pt x="189691" y="389889"/>
                  </a:lnTo>
                  <a:lnTo>
                    <a:pt x="175137" y="419099"/>
                  </a:lnTo>
                  <a:lnTo>
                    <a:pt x="175137" y="420369"/>
                  </a:lnTo>
                  <a:lnTo>
                    <a:pt x="176084" y="421639"/>
                  </a:lnTo>
                  <a:lnTo>
                    <a:pt x="176084" y="422909"/>
                  </a:lnTo>
                  <a:lnTo>
                    <a:pt x="176577" y="422909"/>
                  </a:lnTo>
                  <a:lnTo>
                    <a:pt x="180188" y="430529"/>
                  </a:lnTo>
                  <a:close/>
                </a:path>
                <a:path w="4215765" h="2847340">
                  <a:moveTo>
                    <a:pt x="431760" y="560069"/>
                  </a:moveTo>
                  <a:lnTo>
                    <a:pt x="347830" y="560069"/>
                  </a:lnTo>
                  <a:lnTo>
                    <a:pt x="354865" y="558799"/>
                  </a:lnTo>
                  <a:lnTo>
                    <a:pt x="361417" y="554989"/>
                  </a:lnTo>
                  <a:lnTo>
                    <a:pt x="368630" y="547369"/>
                  </a:lnTo>
                  <a:lnTo>
                    <a:pt x="373782" y="535939"/>
                  </a:lnTo>
                  <a:lnTo>
                    <a:pt x="376873" y="520699"/>
                  </a:lnTo>
                  <a:lnTo>
                    <a:pt x="377904" y="502919"/>
                  </a:lnTo>
                  <a:lnTo>
                    <a:pt x="376573" y="481329"/>
                  </a:lnTo>
                  <a:lnTo>
                    <a:pt x="365912" y="441959"/>
                  </a:lnTo>
                  <a:lnTo>
                    <a:pt x="334242" y="400049"/>
                  </a:lnTo>
                  <a:lnTo>
                    <a:pt x="333295" y="400049"/>
                  </a:lnTo>
                  <a:lnTo>
                    <a:pt x="332803" y="398779"/>
                  </a:lnTo>
                  <a:lnTo>
                    <a:pt x="331665" y="398779"/>
                  </a:lnTo>
                  <a:lnTo>
                    <a:pt x="330870" y="397509"/>
                  </a:lnTo>
                  <a:lnTo>
                    <a:pt x="322114" y="388619"/>
                  </a:lnTo>
                  <a:lnTo>
                    <a:pt x="308053" y="344169"/>
                  </a:lnTo>
                  <a:lnTo>
                    <a:pt x="310328" y="337819"/>
                  </a:lnTo>
                  <a:lnTo>
                    <a:pt x="314837" y="336549"/>
                  </a:lnTo>
                  <a:lnTo>
                    <a:pt x="321167" y="337819"/>
                  </a:lnTo>
                  <a:lnTo>
                    <a:pt x="328898" y="340359"/>
                  </a:lnTo>
                  <a:lnTo>
                    <a:pt x="329240" y="341629"/>
                  </a:lnTo>
                  <a:lnTo>
                    <a:pt x="329581" y="341629"/>
                  </a:lnTo>
                  <a:lnTo>
                    <a:pt x="329884" y="342899"/>
                  </a:lnTo>
                  <a:lnTo>
                    <a:pt x="337161" y="347979"/>
                  </a:lnTo>
                  <a:lnTo>
                    <a:pt x="342292" y="354329"/>
                  </a:lnTo>
                  <a:lnTo>
                    <a:pt x="346996" y="360679"/>
                  </a:lnTo>
                  <a:lnTo>
                    <a:pt x="351274" y="367029"/>
                  </a:lnTo>
                  <a:lnTo>
                    <a:pt x="355126" y="375919"/>
                  </a:lnTo>
                  <a:lnTo>
                    <a:pt x="431760" y="375919"/>
                  </a:lnTo>
                  <a:lnTo>
                    <a:pt x="431760" y="560069"/>
                  </a:lnTo>
                  <a:close/>
                </a:path>
                <a:path w="4215765" h="2847340">
                  <a:moveTo>
                    <a:pt x="232215" y="448309"/>
                  </a:moveTo>
                  <a:lnTo>
                    <a:pt x="199886" y="412749"/>
                  </a:lnTo>
                  <a:lnTo>
                    <a:pt x="189691" y="389889"/>
                  </a:lnTo>
                  <a:lnTo>
                    <a:pt x="229221" y="389889"/>
                  </a:lnTo>
                  <a:lnTo>
                    <a:pt x="245857" y="425449"/>
                  </a:lnTo>
                  <a:lnTo>
                    <a:pt x="245973" y="427989"/>
                  </a:lnTo>
                  <a:lnTo>
                    <a:pt x="245480" y="427989"/>
                  </a:lnTo>
                  <a:lnTo>
                    <a:pt x="245480" y="430529"/>
                  </a:lnTo>
                  <a:lnTo>
                    <a:pt x="245139" y="431799"/>
                  </a:lnTo>
                  <a:lnTo>
                    <a:pt x="244987" y="433069"/>
                  </a:lnTo>
                  <a:lnTo>
                    <a:pt x="244343" y="435609"/>
                  </a:lnTo>
                  <a:lnTo>
                    <a:pt x="243357" y="438149"/>
                  </a:lnTo>
                  <a:lnTo>
                    <a:pt x="242069" y="440689"/>
                  </a:lnTo>
                  <a:lnTo>
                    <a:pt x="238203" y="447039"/>
                  </a:lnTo>
                  <a:lnTo>
                    <a:pt x="232215" y="448309"/>
                  </a:lnTo>
                  <a:close/>
                </a:path>
                <a:path w="4215765" h="2847340">
                  <a:moveTo>
                    <a:pt x="339889" y="510539"/>
                  </a:moveTo>
                  <a:lnTo>
                    <a:pt x="307561" y="474979"/>
                  </a:lnTo>
                  <a:lnTo>
                    <a:pt x="297858" y="452119"/>
                  </a:lnTo>
                  <a:lnTo>
                    <a:pt x="337115" y="452119"/>
                  </a:lnTo>
                  <a:lnTo>
                    <a:pt x="353647" y="490219"/>
                  </a:lnTo>
                  <a:lnTo>
                    <a:pt x="353496" y="490219"/>
                  </a:lnTo>
                  <a:lnTo>
                    <a:pt x="353154" y="491489"/>
                  </a:lnTo>
                  <a:lnTo>
                    <a:pt x="353154" y="494029"/>
                  </a:lnTo>
                  <a:lnTo>
                    <a:pt x="353003" y="495299"/>
                  </a:lnTo>
                  <a:lnTo>
                    <a:pt x="352700" y="495299"/>
                  </a:lnTo>
                  <a:lnTo>
                    <a:pt x="352018" y="497839"/>
                  </a:lnTo>
                  <a:lnTo>
                    <a:pt x="351070" y="500379"/>
                  </a:lnTo>
                  <a:lnTo>
                    <a:pt x="349782" y="502919"/>
                  </a:lnTo>
                  <a:lnTo>
                    <a:pt x="345878" y="509269"/>
                  </a:lnTo>
                  <a:lnTo>
                    <a:pt x="339889" y="510539"/>
                  </a:lnTo>
                  <a:close/>
                </a:path>
                <a:path w="4215765" h="2847340">
                  <a:moveTo>
                    <a:pt x="4070687" y="2781300"/>
                  </a:moveTo>
                  <a:lnTo>
                    <a:pt x="3925644" y="2697390"/>
                  </a:lnTo>
                  <a:lnTo>
                    <a:pt x="3925644" y="2696934"/>
                  </a:lnTo>
                  <a:lnTo>
                    <a:pt x="3827630" y="2640195"/>
                  </a:lnTo>
                  <a:lnTo>
                    <a:pt x="3808324" y="2625775"/>
                  </a:lnTo>
                  <a:lnTo>
                    <a:pt x="3794524" y="2608202"/>
                  </a:lnTo>
                  <a:lnTo>
                    <a:pt x="3786238" y="2587476"/>
                  </a:lnTo>
                  <a:lnTo>
                    <a:pt x="3783474" y="2563597"/>
                  </a:lnTo>
                  <a:lnTo>
                    <a:pt x="3783474" y="2170859"/>
                  </a:lnTo>
                  <a:lnTo>
                    <a:pt x="3801151" y="2136292"/>
                  </a:lnTo>
                  <a:lnTo>
                    <a:pt x="3808585" y="2136898"/>
                  </a:lnTo>
                  <a:lnTo>
                    <a:pt x="3817411" y="2139684"/>
                  </a:lnTo>
                  <a:lnTo>
                    <a:pt x="3827630" y="2144647"/>
                  </a:lnTo>
                  <a:lnTo>
                    <a:pt x="3962475" y="2223214"/>
                  </a:lnTo>
                  <a:lnTo>
                    <a:pt x="3964165" y="2223214"/>
                  </a:lnTo>
                  <a:lnTo>
                    <a:pt x="3994008" y="2240679"/>
                  </a:lnTo>
                  <a:lnTo>
                    <a:pt x="3994008" y="2241619"/>
                  </a:lnTo>
                  <a:lnTo>
                    <a:pt x="4108063" y="2307076"/>
                  </a:lnTo>
                  <a:lnTo>
                    <a:pt x="3867876" y="2307076"/>
                  </a:lnTo>
                  <a:lnTo>
                    <a:pt x="3861100" y="2308159"/>
                  </a:lnTo>
                  <a:lnTo>
                    <a:pt x="3831078" y="2338625"/>
                  </a:lnTo>
                  <a:lnTo>
                    <a:pt x="3822647" y="2378986"/>
                  </a:lnTo>
                  <a:lnTo>
                    <a:pt x="3822372" y="2388077"/>
                  </a:lnTo>
                  <a:lnTo>
                    <a:pt x="3822428" y="2395978"/>
                  </a:lnTo>
                  <a:lnTo>
                    <a:pt x="3828125" y="2440907"/>
                  </a:lnTo>
                  <a:lnTo>
                    <a:pt x="3843620" y="2488443"/>
                  </a:lnTo>
                  <a:lnTo>
                    <a:pt x="3867876" y="2527232"/>
                  </a:lnTo>
                  <a:lnTo>
                    <a:pt x="3896983" y="2552920"/>
                  </a:lnTo>
                  <a:lnTo>
                    <a:pt x="3926091" y="2561173"/>
                  </a:lnTo>
                  <a:lnTo>
                    <a:pt x="4006136" y="2561173"/>
                  </a:lnTo>
                  <a:lnTo>
                    <a:pt x="4006136" y="2592204"/>
                  </a:lnTo>
                  <a:lnTo>
                    <a:pt x="4033313" y="2607690"/>
                  </a:lnTo>
                  <a:lnTo>
                    <a:pt x="4110933" y="2607690"/>
                  </a:lnTo>
                  <a:lnTo>
                    <a:pt x="4110933" y="2652812"/>
                  </a:lnTo>
                  <a:lnTo>
                    <a:pt x="4138109" y="2668298"/>
                  </a:lnTo>
                  <a:lnTo>
                    <a:pt x="4215235" y="2668298"/>
                  </a:lnTo>
                  <a:lnTo>
                    <a:pt x="4215235" y="2780805"/>
                  </a:lnTo>
                  <a:lnTo>
                    <a:pt x="4070687" y="2780805"/>
                  </a:lnTo>
                  <a:lnTo>
                    <a:pt x="4070687" y="2781300"/>
                  </a:lnTo>
                  <a:close/>
                </a:path>
                <a:path w="4215765" h="2847340">
                  <a:moveTo>
                    <a:pt x="3964165" y="2223214"/>
                  </a:moveTo>
                  <a:lnTo>
                    <a:pt x="3962475" y="2223214"/>
                  </a:lnTo>
                  <a:lnTo>
                    <a:pt x="3962475" y="2222225"/>
                  </a:lnTo>
                  <a:lnTo>
                    <a:pt x="3964165" y="2223214"/>
                  </a:lnTo>
                  <a:close/>
                </a:path>
                <a:path w="4215765" h="2847340">
                  <a:moveTo>
                    <a:pt x="4215235" y="2439957"/>
                  </a:moveTo>
                  <a:lnTo>
                    <a:pt x="3967821" y="2439957"/>
                  </a:lnTo>
                  <a:lnTo>
                    <a:pt x="3964916" y="2424408"/>
                  </a:lnTo>
                  <a:lnTo>
                    <a:pt x="3961034" y="2409281"/>
                  </a:lnTo>
                  <a:lnTo>
                    <a:pt x="3944832" y="2369306"/>
                  </a:lnTo>
                  <a:lnTo>
                    <a:pt x="3919010" y="2333236"/>
                  </a:lnTo>
                  <a:lnTo>
                    <a:pt x="3881978" y="2308905"/>
                  </a:lnTo>
                  <a:lnTo>
                    <a:pt x="3867876" y="2307076"/>
                  </a:lnTo>
                  <a:lnTo>
                    <a:pt x="4108063" y="2307076"/>
                  </a:lnTo>
                  <a:lnTo>
                    <a:pt x="4170632" y="2342985"/>
                  </a:lnTo>
                  <a:lnTo>
                    <a:pt x="4204074" y="2375098"/>
                  </a:lnTo>
                  <a:lnTo>
                    <a:pt x="4215235" y="2420078"/>
                  </a:lnTo>
                  <a:lnTo>
                    <a:pt x="4215235" y="2439957"/>
                  </a:lnTo>
                  <a:close/>
                </a:path>
                <a:path w="4215765" h="2847340">
                  <a:moveTo>
                    <a:pt x="3908966" y="2512842"/>
                  </a:moveTo>
                  <a:lnTo>
                    <a:pt x="3903125" y="2511406"/>
                  </a:lnTo>
                  <a:lnTo>
                    <a:pt x="3896983" y="2507838"/>
                  </a:lnTo>
                  <a:lnTo>
                    <a:pt x="3890502" y="2504279"/>
                  </a:lnTo>
                  <a:lnTo>
                    <a:pt x="3865004" y="2466624"/>
                  </a:lnTo>
                  <a:lnTo>
                    <a:pt x="3854979" y="2424408"/>
                  </a:lnTo>
                  <a:lnTo>
                    <a:pt x="3854317" y="2409281"/>
                  </a:lnTo>
                  <a:lnTo>
                    <a:pt x="3854933" y="2395978"/>
                  </a:lnTo>
                  <a:lnTo>
                    <a:pt x="3868866" y="2359615"/>
                  </a:lnTo>
                  <a:lnTo>
                    <a:pt x="3879063" y="2356057"/>
                  </a:lnTo>
                  <a:lnTo>
                    <a:pt x="3884855" y="2355106"/>
                  </a:lnTo>
                  <a:lnTo>
                    <a:pt x="3918653" y="2381891"/>
                  </a:lnTo>
                  <a:lnTo>
                    <a:pt x="3934830" y="2418384"/>
                  </a:lnTo>
                  <a:lnTo>
                    <a:pt x="3938714" y="2437048"/>
                  </a:lnTo>
                  <a:lnTo>
                    <a:pt x="3967821" y="2439957"/>
                  </a:lnTo>
                  <a:lnTo>
                    <a:pt x="4215235" y="2439957"/>
                  </a:lnTo>
                  <a:lnTo>
                    <a:pt x="4215235" y="2446251"/>
                  </a:lnTo>
                  <a:lnTo>
                    <a:pt x="4006136" y="2446251"/>
                  </a:lnTo>
                  <a:lnTo>
                    <a:pt x="4006136" y="2479202"/>
                  </a:lnTo>
                  <a:lnTo>
                    <a:pt x="3938714" y="2479202"/>
                  </a:lnTo>
                  <a:lnTo>
                    <a:pt x="3937018" y="2486732"/>
                  </a:lnTo>
                  <a:lnTo>
                    <a:pt x="3934830" y="2493287"/>
                  </a:lnTo>
                  <a:lnTo>
                    <a:pt x="3932159" y="2498861"/>
                  </a:lnTo>
                  <a:lnTo>
                    <a:pt x="3929011" y="2503445"/>
                  </a:lnTo>
                  <a:lnTo>
                    <a:pt x="3925150" y="2509283"/>
                  </a:lnTo>
                  <a:lnTo>
                    <a:pt x="3920298" y="2512202"/>
                  </a:lnTo>
                  <a:lnTo>
                    <a:pt x="3914457" y="2512202"/>
                  </a:lnTo>
                  <a:lnTo>
                    <a:pt x="3908966" y="2512842"/>
                  </a:lnTo>
                  <a:close/>
                </a:path>
                <a:path w="4215765" h="2847340">
                  <a:moveTo>
                    <a:pt x="4079400" y="2575234"/>
                  </a:moveTo>
                  <a:lnTo>
                    <a:pt x="4064846" y="2575234"/>
                  </a:lnTo>
                  <a:lnTo>
                    <a:pt x="4064846" y="2531101"/>
                  </a:lnTo>
                  <a:lnTo>
                    <a:pt x="4033313" y="2512686"/>
                  </a:lnTo>
                  <a:lnTo>
                    <a:pt x="4033313" y="2461776"/>
                  </a:lnTo>
                  <a:lnTo>
                    <a:pt x="4006136" y="2446251"/>
                  </a:lnTo>
                  <a:lnTo>
                    <a:pt x="4215235" y="2446251"/>
                  </a:lnTo>
                  <a:lnTo>
                    <a:pt x="4215235" y="2506858"/>
                  </a:lnTo>
                  <a:lnTo>
                    <a:pt x="4110933" y="2506858"/>
                  </a:lnTo>
                  <a:lnTo>
                    <a:pt x="4110933" y="2539810"/>
                  </a:lnTo>
                  <a:lnTo>
                    <a:pt x="4079400" y="2539810"/>
                  </a:lnTo>
                  <a:lnTo>
                    <a:pt x="4079400" y="2575234"/>
                  </a:lnTo>
                  <a:close/>
                </a:path>
                <a:path w="4215765" h="2847340">
                  <a:moveTo>
                    <a:pt x="4006136" y="2561173"/>
                  </a:moveTo>
                  <a:lnTo>
                    <a:pt x="3926091" y="2561173"/>
                  </a:lnTo>
                  <a:lnTo>
                    <a:pt x="3932719" y="2560110"/>
                  </a:lnTo>
                  <a:lnTo>
                    <a:pt x="3938961" y="2557889"/>
                  </a:lnTo>
                  <a:lnTo>
                    <a:pt x="3964740" y="2522999"/>
                  </a:lnTo>
                  <a:lnTo>
                    <a:pt x="3967821" y="2510718"/>
                  </a:lnTo>
                  <a:lnTo>
                    <a:pt x="3938714" y="2479202"/>
                  </a:lnTo>
                  <a:lnTo>
                    <a:pt x="3974603" y="2479202"/>
                  </a:lnTo>
                  <a:lnTo>
                    <a:pt x="3974603" y="2523334"/>
                  </a:lnTo>
                  <a:lnTo>
                    <a:pt x="4006136" y="2541293"/>
                  </a:lnTo>
                  <a:lnTo>
                    <a:pt x="4006136" y="2561173"/>
                  </a:lnTo>
                  <a:close/>
                </a:path>
                <a:path w="4215765" h="2847340">
                  <a:moveTo>
                    <a:pt x="4006136" y="2497161"/>
                  </a:moveTo>
                  <a:lnTo>
                    <a:pt x="3974603" y="2479202"/>
                  </a:lnTo>
                  <a:lnTo>
                    <a:pt x="4006136" y="2479202"/>
                  </a:lnTo>
                  <a:lnTo>
                    <a:pt x="4006136" y="2497161"/>
                  </a:lnTo>
                  <a:close/>
                </a:path>
                <a:path w="4215765" h="2847340">
                  <a:moveTo>
                    <a:pt x="4215235" y="2635841"/>
                  </a:moveTo>
                  <a:lnTo>
                    <a:pt x="4169643" y="2635841"/>
                  </a:lnTo>
                  <a:lnTo>
                    <a:pt x="4169643" y="2591709"/>
                  </a:lnTo>
                  <a:lnTo>
                    <a:pt x="4138109" y="2573294"/>
                  </a:lnTo>
                  <a:lnTo>
                    <a:pt x="4138109" y="2522384"/>
                  </a:lnTo>
                  <a:lnTo>
                    <a:pt x="4110933" y="2506858"/>
                  </a:lnTo>
                  <a:lnTo>
                    <a:pt x="4215235" y="2506858"/>
                  </a:lnTo>
                  <a:lnTo>
                    <a:pt x="4215235" y="2635841"/>
                  </a:lnTo>
                  <a:close/>
                </a:path>
                <a:path w="4215765" h="2847340">
                  <a:moveTo>
                    <a:pt x="4110933" y="2557769"/>
                  </a:moveTo>
                  <a:lnTo>
                    <a:pt x="4079400" y="2539810"/>
                  </a:lnTo>
                  <a:lnTo>
                    <a:pt x="4110933" y="2539810"/>
                  </a:lnTo>
                  <a:lnTo>
                    <a:pt x="4110933" y="2557769"/>
                  </a:lnTo>
                  <a:close/>
                </a:path>
                <a:path w="4215765" h="2847340">
                  <a:moveTo>
                    <a:pt x="4110933" y="2607690"/>
                  </a:moveTo>
                  <a:lnTo>
                    <a:pt x="4033313" y="2607690"/>
                  </a:lnTo>
                  <a:lnTo>
                    <a:pt x="4033313" y="2556780"/>
                  </a:lnTo>
                  <a:lnTo>
                    <a:pt x="4064846" y="2575234"/>
                  </a:lnTo>
                  <a:lnTo>
                    <a:pt x="4079400" y="2575234"/>
                  </a:lnTo>
                  <a:lnTo>
                    <a:pt x="4079400" y="2583942"/>
                  </a:lnTo>
                  <a:lnTo>
                    <a:pt x="4110933" y="2601901"/>
                  </a:lnTo>
                  <a:lnTo>
                    <a:pt x="4110933" y="2607690"/>
                  </a:lnTo>
                  <a:close/>
                </a:path>
                <a:path w="4215765" h="2847340">
                  <a:moveTo>
                    <a:pt x="4215235" y="2668298"/>
                  </a:moveTo>
                  <a:lnTo>
                    <a:pt x="4138109" y="2668298"/>
                  </a:lnTo>
                  <a:lnTo>
                    <a:pt x="4138109" y="2617387"/>
                  </a:lnTo>
                  <a:lnTo>
                    <a:pt x="4169643" y="2635841"/>
                  </a:lnTo>
                  <a:lnTo>
                    <a:pt x="4215235" y="2635841"/>
                  </a:lnTo>
                  <a:lnTo>
                    <a:pt x="4215235" y="2668298"/>
                  </a:lnTo>
                  <a:close/>
                </a:path>
                <a:path w="4215765" h="2847340">
                  <a:moveTo>
                    <a:pt x="4195534" y="2846955"/>
                  </a:moveTo>
                  <a:lnTo>
                    <a:pt x="4188323" y="2846138"/>
                  </a:lnTo>
                  <a:lnTo>
                    <a:pt x="4180027" y="2843318"/>
                  </a:lnTo>
                  <a:lnTo>
                    <a:pt x="4170632" y="2838494"/>
                  </a:lnTo>
                  <a:lnTo>
                    <a:pt x="4070687" y="2780805"/>
                  </a:lnTo>
                  <a:lnTo>
                    <a:pt x="4215235" y="2780805"/>
                  </a:lnTo>
                  <a:lnTo>
                    <a:pt x="4215235" y="2813301"/>
                  </a:lnTo>
                  <a:lnTo>
                    <a:pt x="4214717" y="2823360"/>
                  </a:lnTo>
                  <a:lnTo>
                    <a:pt x="4201670" y="2845767"/>
                  </a:lnTo>
                  <a:lnTo>
                    <a:pt x="4195534" y="2846955"/>
                  </a:lnTo>
                  <a:close/>
                </a:path>
              </a:pathLst>
            </a:custGeom>
            <a:solidFill>
              <a:srgbClr val="41b93b"/>
            </a:solidFill>
            <a:ln w="0">
              <a:noFill/>
            </a:ln>
          </p:spPr>
          <p:style>
            <a:lnRef idx="0"/>
            <a:fillRef idx="0"/>
            <a:effectRef idx="0"/>
            <a:fontRef idx="minor"/>
          </p:style>
        </p:sp>
        <p:sp>
          <p:nvSpPr>
            <p:cNvPr id="349" name="object 19"/>
            <p:cNvSpPr/>
            <p:nvPr/>
          </p:nvSpPr>
          <p:spPr>
            <a:xfrm>
              <a:off x="1828080" y="6475680"/>
              <a:ext cx="412560" cy="460800"/>
            </a:xfrm>
            <a:prstGeom prst="rect">
              <a:avLst/>
            </a:prstGeom>
            <a:blipFill rotWithShape="0">
              <a:blip r:embed="rId8"/>
              <a:srcRect/>
              <a:stretch/>
            </a:blipFill>
            <a:ln w="0">
              <a:noFill/>
            </a:ln>
          </p:spPr>
          <p:style>
            <a:lnRef idx="0"/>
            <a:fillRef idx="0"/>
            <a:effectRef idx="0"/>
            <a:fontRef idx="minor"/>
          </p:style>
        </p:sp>
        <p:sp>
          <p:nvSpPr>
            <p:cNvPr id="350" name="object 20"/>
            <p:cNvSpPr/>
            <p:nvPr/>
          </p:nvSpPr>
          <p:spPr>
            <a:xfrm>
              <a:off x="1819080" y="6511320"/>
              <a:ext cx="340560" cy="427680"/>
            </a:xfrm>
            <a:custGeom>
              <a:avLst/>
              <a:gdLst/>
              <a:ahLst/>
              <a:rect l="l" t="t" r="r" b="b"/>
              <a:pathLst>
                <a:path w="461644" h="759460">
                  <a:moveTo>
                    <a:pt x="307064" y="688767"/>
                  </a:moveTo>
                  <a:lnTo>
                    <a:pt x="151824" y="599559"/>
                  </a:lnTo>
                  <a:lnTo>
                    <a:pt x="151824" y="598575"/>
                  </a:lnTo>
                  <a:lnTo>
                    <a:pt x="47076" y="538460"/>
                  </a:lnTo>
                  <a:lnTo>
                    <a:pt x="26479" y="522954"/>
                  </a:lnTo>
                  <a:lnTo>
                    <a:pt x="11767" y="504050"/>
                  </a:lnTo>
                  <a:lnTo>
                    <a:pt x="2941" y="481744"/>
                  </a:lnTo>
                  <a:lnTo>
                    <a:pt x="0" y="456033"/>
                  </a:lnTo>
                  <a:lnTo>
                    <a:pt x="0" y="36627"/>
                  </a:lnTo>
                  <a:lnTo>
                    <a:pt x="18681" y="0"/>
                  </a:lnTo>
                  <a:lnTo>
                    <a:pt x="26687" y="632"/>
                  </a:lnTo>
                  <a:lnTo>
                    <a:pt x="36151" y="3636"/>
                  </a:lnTo>
                  <a:lnTo>
                    <a:pt x="47076" y="9013"/>
                  </a:lnTo>
                  <a:lnTo>
                    <a:pt x="191129" y="92386"/>
                  </a:lnTo>
                  <a:lnTo>
                    <a:pt x="191979" y="92386"/>
                  </a:lnTo>
                  <a:lnTo>
                    <a:pt x="224593" y="111288"/>
                  </a:lnTo>
                  <a:lnTo>
                    <a:pt x="224593" y="112273"/>
                  </a:lnTo>
                  <a:lnTo>
                    <a:pt x="310309" y="161251"/>
                  </a:lnTo>
                  <a:lnTo>
                    <a:pt x="24256" y="161251"/>
                  </a:lnTo>
                  <a:lnTo>
                    <a:pt x="24256" y="360538"/>
                  </a:lnTo>
                  <a:lnTo>
                    <a:pt x="45097" y="372659"/>
                  </a:lnTo>
                  <a:lnTo>
                    <a:pt x="90242" y="372659"/>
                  </a:lnTo>
                  <a:lnTo>
                    <a:pt x="90242" y="398341"/>
                  </a:lnTo>
                  <a:lnTo>
                    <a:pt x="111083" y="410463"/>
                  </a:lnTo>
                  <a:lnTo>
                    <a:pt x="158655" y="410463"/>
                  </a:lnTo>
                  <a:lnTo>
                    <a:pt x="158655" y="437623"/>
                  </a:lnTo>
                  <a:lnTo>
                    <a:pt x="179495" y="449744"/>
                  </a:lnTo>
                  <a:lnTo>
                    <a:pt x="227018" y="449744"/>
                  </a:lnTo>
                  <a:lnTo>
                    <a:pt x="227018" y="477359"/>
                  </a:lnTo>
                  <a:lnTo>
                    <a:pt x="246918" y="489026"/>
                  </a:lnTo>
                  <a:lnTo>
                    <a:pt x="315330" y="489026"/>
                  </a:lnTo>
                  <a:lnTo>
                    <a:pt x="315330" y="528270"/>
                  </a:lnTo>
                  <a:lnTo>
                    <a:pt x="334240" y="539444"/>
                  </a:lnTo>
                  <a:lnTo>
                    <a:pt x="359981" y="539444"/>
                  </a:lnTo>
                  <a:lnTo>
                    <a:pt x="359981" y="553990"/>
                  </a:lnTo>
                  <a:lnTo>
                    <a:pt x="430324" y="594710"/>
                  </a:lnTo>
                  <a:lnTo>
                    <a:pt x="461362" y="594710"/>
                  </a:lnTo>
                  <a:lnTo>
                    <a:pt x="461362" y="688274"/>
                  </a:lnTo>
                  <a:lnTo>
                    <a:pt x="307064" y="688274"/>
                  </a:lnTo>
                  <a:lnTo>
                    <a:pt x="307064" y="688767"/>
                  </a:lnTo>
                  <a:close/>
                </a:path>
                <a:path w="461644" h="759460">
                  <a:moveTo>
                    <a:pt x="191979" y="92386"/>
                  </a:moveTo>
                  <a:lnTo>
                    <a:pt x="191129" y="92386"/>
                  </a:lnTo>
                  <a:lnTo>
                    <a:pt x="191129" y="91894"/>
                  </a:lnTo>
                  <a:lnTo>
                    <a:pt x="191979" y="92386"/>
                  </a:lnTo>
                  <a:close/>
                </a:path>
                <a:path w="461644" h="759460">
                  <a:moveTo>
                    <a:pt x="90242" y="270345"/>
                  </a:moveTo>
                  <a:lnTo>
                    <a:pt x="45097" y="244625"/>
                  </a:lnTo>
                  <a:lnTo>
                    <a:pt x="45097" y="173373"/>
                  </a:lnTo>
                  <a:lnTo>
                    <a:pt x="24256" y="161251"/>
                  </a:lnTo>
                  <a:lnTo>
                    <a:pt x="310309" y="161251"/>
                  </a:lnTo>
                  <a:lnTo>
                    <a:pt x="376469" y="199056"/>
                  </a:lnTo>
                  <a:lnTo>
                    <a:pt x="90242" y="199056"/>
                  </a:lnTo>
                  <a:lnTo>
                    <a:pt x="90242" y="270345"/>
                  </a:lnTo>
                  <a:close/>
                </a:path>
                <a:path w="461644" h="759460">
                  <a:moveTo>
                    <a:pt x="158655" y="410463"/>
                  </a:moveTo>
                  <a:lnTo>
                    <a:pt x="111083" y="410463"/>
                  </a:lnTo>
                  <a:lnTo>
                    <a:pt x="111083" y="211178"/>
                  </a:lnTo>
                  <a:lnTo>
                    <a:pt x="90242" y="199056"/>
                  </a:lnTo>
                  <a:lnTo>
                    <a:pt x="376469" y="199056"/>
                  </a:lnTo>
                  <a:lnTo>
                    <a:pt x="412133" y="219435"/>
                  </a:lnTo>
                  <a:lnTo>
                    <a:pt x="125637" y="219435"/>
                  </a:lnTo>
                  <a:lnTo>
                    <a:pt x="125637" y="257731"/>
                  </a:lnTo>
                  <a:lnTo>
                    <a:pt x="158655" y="276634"/>
                  </a:lnTo>
                  <a:lnTo>
                    <a:pt x="158655" y="410463"/>
                  </a:lnTo>
                  <a:close/>
                </a:path>
                <a:path w="461644" h="759460">
                  <a:moveTo>
                    <a:pt x="227018" y="307658"/>
                  </a:moveTo>
                  <a:lnTo>
                    <a:pt x="212465" y="307658"/>
                  </a:lnTo>
                  <a:lnTo>
                    <a:pt x="212465" y="269361"/>
                  </a:lnTo>
                  <a:lnTo>
                    <a:pt x="125637" y="219435"/>
                  </a:lnTo>
                  <a:lnTo>
                    <a:pt x="412133" y="219435"/>
                  </a:lnTo>
                  <a:lnTo>
                    <a:pt x="413791" y="220382"/>
                  </a:lnTo>
                  <a:lnTo>
                    <a:pt x="434609" y="235909"/>
                  </a:lnTo>
                  <a:lnTo>
                    <a:pt x="449474" y="254820"/>
                  </a:lnTo>
                  <a:lnTo>
                    <a:pt x="458391" y="277119"/>
                  </a:lnTo>
                  <a:lnTo>
                    <a:pt x="458506" y="278111"/>
                  </a:lnTo>
                  <a:lnTo>
                    <a:pt x="227018" y="278111"/>
                  </a:lnTo>
                  <a:lnTo>
                    <a:pt x="227018" y="307658"/>
                  </a:lnTo>
                  <a:close/>
                </a:path>
                <a:path w="461644" h="759460">
                  <a:moveTo>
                    <a:pt x="281372" y="408039"/>
                  </a:moveTo>
                  <a:lnTo>
                    <a:pt x="237216" y="283907"/>
                  </a:lnTo>
                  <a:lnTo>
                    <a:pt x="227018" y="278111"/>
                  </a:lnTo>
                  <a:lnTo>
                    <a:pt x="458506" y="278111"/>
                  </a:lnTo>
                  <a:lnTo>
                    <a:pt x="461362" y="302809"/>
                  </a:lnTo>
                  <a:lnTo>
                    <a:pt x="461362" y="334818"/>
                  </a:lnTo>
                  <a:lnTo>
                    <a:pt x="325033" y="334818"/>
                  </a:lnTo>
                  <a:lnTo>
                    <a:pt x="281372" y="408039"/>
                  </a:lnTo>
                  <a:close/>
                </a:path>
                <a:path w="461644" h="759460">
                  <a:moveTo>
                    <a:pt x="90242" y="372659"/>
                  </a:moveTo>
                  <a:lnTo>
                    <a:pt x="45097" y="372659"/>
                  </a:lnTo>
                  <a:lnTo>
                    <a:pt x="45097" y="283414"/>
                  </a:lnTo>
                  <a:lnTo>
                    <a:pt x="90242" y="309134"/>
                  </a:lnTo>
                  <a:lnTo>
                    <a:pt x="90242" y="372659"/>
                  </a:lnTo>
                  <a:close/>
                </a:path>
                <a:path w="461644" h="759460">
                  <a:moveTo>
                    <a:pt x="227018" y="449744"/>
                  </a:moveTo>
                  <a:lnTo>
                    <a:pt x="179495" y="449744"/>
                  </a:lnTo>
                  <a:lnTo>
                    <a:pt x="179495" y="288756"/>
                  </a:lnTo>
                  <a:lnTo>
                    <a:pt x="212465" y="307658"/>
                  </a:lnTo>
                  <a:lnTo>
                    <a:pt x="227018" y="307658"/>
                  </a:lnTo>
                  <a:lnTo>
                    <a:pt x="227018" y="449744"/>
                  </a:lnTo>
                  <a:close/>
                </a:path>
                <a:path w="461644" h="759460">
                  <a:moveTo>
                    <a:pt x="359981" y="539444"/>
                  </a:moveTo>
                  <a:lnTo>
                    <a:pt x="334240" y="539444"/>
                  </a:lnTo>
                  <a:lnTo>
                    <a:pt x="334240" y="340158"/>
                  </a:lnTo>
                  <a:lnTo>
                    <a:pt x="325033" y="334818"/>
                  </a:lnTo>
                  <a:lnTo>
                    <a:pt x="461362" y="334818"/>
                  </a:lnTo>
                  <a:lnTo>
                    <a:pt x="461362" y="354704"/>
                  </a:lnTo>
                  <a:lnTo>
                    <a:pt x="359981" y="354704"/>
                  </a:lnTo>
                  <a:lnTo>
                    <a:pt x="359981" y="539444"/>
                  </a:lnTo>
                  <a:close/>
                </a:path>
                <a:path w="461644" h="759460">
                  <a:moveTo>
                    <a:pt x="461362" y="594710"/>
                  </a:moveTo>
                  <a:lnTo>
                    <a:pt x="430324" y="594710"/>
                  </a:lnTo>
                  <a:lnTo>
                    <a:pt x="430324" y="556414"/>
                  </a:lnTo>
                  <a:lnTo>
                    <a:pt x="380822" y="527815"/>
                  </a:lnTo>
                  <a:lnTo>
                    <a:pt x="380822" y="366825"/>
                  </a:lnTo>
                  <a:lnTo>
                    <a:pt x="359981" y="354704"/>
                  </a:lnTo>
                  <a:lnTo>
                    <a:pt x="461362" y="354704"/>
                  </a:lnTo>
                  <a:lnTo>
                    <a:pt x="461362" y="594710"/>
                  </a:lnTo>
                  <a:close/>
                </a:path>
                <a:path w="461644" h="759460">
                  <a:moveTo>
                    <a:pt x="315330" y="489026"/>
                  </a:moveTo>
                  <a:lnTo>
                    <a:pt x="246918" y="489026"/>
                  </a:lnTo>
                  <a:lnTo>
                    <a:pt x="246918" y="363417"/>
                  </a:lnTo>
                  <a:lnTo>
                    <a:pt x="281372" y="457510"/>
                  </a:lnTo>
                  <a:lnTo>
                    <a:pt x="315330" y="457510"/>
                  </a:lnTo>
                  <a:lnTo>
                    <a:pt x="315330" y="489026"/>
                  </a:lnTo>
                  <a:close/>
                </a:path>
                <a:path w="461644" h="759460">
                  <a:moveTo>
                    <a:pt x="315330" y="457510"/>
                  </a:moveTo>
                  <a:lnTo>
                    <a:pt x="281372" y="457510"/>
                  </a:lnTo>
                  <a:lnTo>
                    <a:pt x="315330" y="402698"/>
                  </a:lnTo>
                  <a:lnTo>
                    <a:pt x="315330" y="457510"/>
                  </a:lnTo>
                  <a:close/>
                </a:path>
                <a:path w="461644" h="759460">
                  <a:moveTo>
                    <a:pt x="440375" y="759231"/>
                  </a:moveTo>
                  <a:lnTo>
                    <a:pt x="432730" y="758229"/>
                  </a:lnTo>
                  <a:lnTo>
                    <a:pt x="423870" y="755109"/>
                  </a:lnTo>
                  <a:lnTo>
                    <a:pt x="413791" y="749866"/>
                  </a:lnTo>
                  <a:lnTo>
                    <a:pt x="307064" y="688274"/>
                  </a:lnTo>
                  <a:lnTo>
                    <a:pt x="461362" y="688274"/>
                  </a:lnTo>
                  <a:lnTo>
                    <a:pt x="461362" y="723199"/>
                  </a:lnTo>
                  <a:lnTo>
                    <a:pt x="460815" y="733932"/>
                  </a:lnTo>
                  <a:lnTo>
                    <a:pt x="440375" y="759231"/>
                  </a:lnTo>
                  <a:close/>
                </a:path>
              </a:pathLst>
            </a:custGeom>
            <a:solidFill>
              <a:srgbClr val="5eccf5"/>
            </a:solidFill>
            <a:ln w="0">
              <a:noFill/>
            </a:ln>
          </p:spPr>
          <p:style>
            <a:lnRef idx="0"/>
            <a:fillRef idx="0"/>
            <a:effectRef idx="0"/>
            <a:fontRef idx="minor"/>
          </p:style>
        </p:sp>
        <p:sp>
          <p:nvSpPr>
            <p:cNvPr id="351" name="object 21"/>
            <p:cNvSpPr/>
            <p:nvPr/>
          </p:nvSpPr>
          <p:spPr>
            <a:xfrm>
              <a:off x="3237480" y="6491160"/>
              <a:ext cx="385920" cy="431280"/>
            </a:xfrm>
            <a:prstGeom prst="rect">
              <a:avLst/>
            </a:prstGeom>
            <a:blipFill rotWithShape="0">
              <a:blip r:embed="rId9"/>
              <a:srcRect/>
              <a:stretch/>
            </a:blipFill>
            <a:ln w="0">
              <a:noFill/>
            </a:ln>
          </p:spPr>
          <p:style>
            <a:lnRef idx="0"/>
            <a:fillRef idx="0"/>
            <a:effectRef idx="0"/>
            <a:fontRef idx="minor"/>
          </p:style>
        </p:sp>
        <p:sp>
          <p:nvSpPr>
            <p:cNvPr id="352" name="object 22"/>
            <p:cNvSpPr/>
            <p:nvPr/>
          </p:nvSpPr>
          <p:spPr>
            <a:xfrm>
              <a:off x="3229200" y="6524280"/>
              <a:ext cx="318600" cy="400320"/>
            </a:xfrm>
            <a:custGeom>
              <a:avLst/>
              <a:gdLst/>
              <a:ahLst/>
              <a:rect l="l" t="t" r="r" b="b"/>
              <a:pathLst>
                <a:path w="431800" h="710564">
                  <a:moveTo>
                    <a:pt x="287212" y="645004"/>
                  </a:moveTo>
                  <a:lnTo>
                    <a:pt x="142122" y="561101"/>
                  </a:lnTo>
                  <a:lnTo>
                    <a:pt x="142122" y="560153"/>
                  </a:lnTo>
                  <a:lnTo>
                    <a:pt x="44156" y="503901"/>
                  </a:lnTo>
                  <a:lnTo>
                    <a:pt x="11035" y="471780"/>
                  </a:lnTo>
                  <a:lnTo>
                    <a:pt x="91" y="427611"/>
                  </a:lnTo>
                  <a:lnTo>
                    <a:pt x="0" y="34078"/>
                  </a:lnTo>
                  <a:lnTo>
                    <a:pt x="696" y="22224"/>
                  </a:lnTo>
                  <a:lnTo>
                    <a:pt x="2785" y="12855"/>
                  </a:lnTo>
                  <a:lnTo>
                    <a:pt x="6266" y="5973"/>
                  </a:lnTo>
                  <a:lnTo>
                    <a:pt x="11138" y="1577"/>
                  </a:lnTo>
                  <a:lnTo>
                    <a:pt x="17386" y="0"/>
                  </a:lnTo>
                  <a:lnTo>
                    <a:pt x="24976" y="606"/>
                  </a:lnTo>
                  <a:lnTo>
                    <a:pt x="33902" y="3393"/>
                  </a:lnTo>
                  <a:lnTo>
                    <a:pt x="44156" y="8357"/>
                  </a:lnTo>
                  <a:lnTo>
                    <a:pt x="179001" y="86427"/>
                  </a:lnTo>
                  <a:lnTo>
                    <a:pt x="179828" y="86427"/>
                  </a:lnTo>
                  <a:lnTo>
                    <a:pt x="210039" y="104383"/>
                  </a:lnTo>
                  <a:lnTo>
                    <a:pt x="210039" y="104838"/>
                  </a:lnTo>
                  <a:lnTo>
                    <a:pt x="282032" y="146051"/>
                  </a:lnTo>
                  <a:lnTo>
                    <a:pt x="33463" y="146051"/>
                  </a:lnTo>
                  <a:lnTo>
                    <a:pt x="33463" y="393331"/>
                  </a:lnTo>
                  <a:lnTo>
                    <a:pt x="59204" y="408369"/>
                  </a:lnTo>
                  <a:lnTo>
                    <a:pt x="149398" y="408369"/>
                  </a:lnTo>
                  <a:lnTo>
                    <a:pt x="149398" y="460264"/>
                  </a:lnTo>
                  <a:lnTo>
                    <a:pt x="175139" y="474810"/>
                  </a:lnTo>
                  <a:lnTo>
                    <a:pt x="230434" y="474810"/>
                  </a:lnTo>
                  <a:lnTo>
                    <a:pt x="230434" y="506818"/>
                  </a:lnTo>
                  <a:lnTo>
                    <a:pt x="256126" y="521819"/>
                  </a:lnTo>
                  <a:lnTo>
                    <a:pt x="287659" y="521819"/>
                  </a:lnTo>
                  <a:lnTo>
                    <a:pt x="287659" y="539773"/>
                  </a:lnTo>
                  <a:lnTo>
                    <a:pt x="313399" y="554812"/>
                  </a:lnTo>
                  <a:lnTo>
                    <a:pt x="431265" y="554812"/>
                  </a:lnTo>
                  <a:lnTo>
                    <a:pt x="431265" y="644019"/>
                  </a:lnTo>
                  <a:lnTo>
                    <a:pt x="287212" y="644019"/>
                  </a:lnTo>
                  <a:lnTo>
                    <a:pt x="287212" y="645004"/>
                  </a:lnTo>
                  <a:close/>
                </a:path>
                <a:path w="431800" h="710564">
                  <a:moveTo>
                    <a:pt x="179828" y="86427"/>
                  </a:moveTo>
                  <a:lnTo>
                    <a:pt x="179001" y="86427"/>
                  </a:lnTo>
                  <a:lnTo>
                    <a:pt x="179001" y="85936"/>
                  </a:lnTo>
                  <a:lnTo>
                    <a:pt x="179828" y="86427"/>
                  </a:lnTo>
                  <a:close/>
                </a:path>
                <a:path w="431800" h="710564">
                  <a:moveTo>
                    <a:pt x="149398" y="333404"/>
                  </a:moveTo>
                  <a:lnTo>
                    <a:pt x="108852" y="333404"/>
                  </a:lnTo>
                  <a:lnTo>
                    <a:pt x="114993" y="330791"/>
                  </a:lnTo>
                  <a:lnTo>
                    <a:pt x="120446" y="328858"/>
                  </a:lnTo>
                  <a:lnTo>
                    <a:pt x="124841" y="324162"/>
                  </a:lnTo>
                  <a:lnTo>
                    <a:pt x="133903" y="277456"/>
                  </a:lnTo>
                  <a:lnTo>
                    <a:pt x="132699" y="255396"/>
                  </a:lnTo>
                  <a:lnTo>
                    <a:pt x="123253" y="217913"/>
                  </a:lnTo>
                  <a:lnTo>
                    <a:pt x="101158" y="185661"/>
                  </a:lnTo>
                  <a:lnTo>
                    <a:pt x="33463" y="146051"/>
                  </a:lnTo>
                  <a:lnTo>
                    <a:pt x="282032" y="146051"/>
                  </a:lnTo>
                  <a:lnTo>
                    <a:pt x="387109" y="206204"/>
                  </a:lnTo>
                  <a:lnTo>
                    <a:pt x="395419" y="212491"/>
                  </a:lnTo>
                  <a:lnTo>
                    <a:pt x="149398" y="212491"/>
                  </a:lnTo>
                  <a:lnTo>
                    <a:pt x="149398" y="333404"/>
                  </a:lnTo>
                  <a:close/>
                </a:path>
                <a:path w="431800" h="710564">
                  <a:moveTo>
                    <a:pt x="98315" y="282796"/>
                  </a:moveTo>
                  <a:lnTo>
                    <a:pt x="95734" y="282494"/>
                  </a:lnTo>
                  <a:lnTo>
                    <a:pt x="93163" y="280865"/>
                  </a:lnTo>
                  <a:lnTo>
                    <a:pt x="59204" y="261470"/>
                  </a:lnTo>
                  <a:lnTo>
                    <a:pt x="59204" y="208628"/>
                  </a:lnTo>
                  <a:lnTo>
                    <a:pt x="93163" y="228023"/>
                  </a:lnTo>
                  <a:lnTo>
                    <a:pt x="108658" y="269387"/>
                  </a:lnTo>
                  <a:lnTo>
                    <a:pt x="107862" y="274236"/>
                  </a:lnTo>
                  <a:lnTo>
                    <a:pt x="106232" y="277456"/>
                  </a:lnTo>
                  <a:lnTo>
                    <a:pt x="104942" y="279728"/>
                  </a:lnTo>
                  <a:lnTo>
                    <a:pt x="103166" y="281168"/>
                  </a:lnTo>
                  <a:lnTo>
                    <a:pt x="100886" y="281812"/>
                  </a:lnTo>
                  <a:lnTo>
                    <a:pt x="98315" y="282796"/>
                  </a:lnTo>
                  <a:close/>
                </a:path>
                <a:path w="431800" h="710564">
                  <a:moveTo>
                    <a:pt x="230434" y="347269"/>
                  </a:moveTo>
                  <a:lnTo>
                    <a:pt x="175139" y="315298"/>
                  </a:lnTo>
                  <a:lnTo>
                    <a:pt x="175139" y="227037"/>
                  </a:lnTo>
                  <a:lnTo>
                    <a:pt x="149398" y="212491"/>
                  </a:lnTo>
                  <a:lnTo>
                    <a:pt x="395419" y="212491"/>
                  </a:lnTo>
                  <a:lnTo>
                    <a:pt x="406436" y="220827"/>
                  </a:lnTo>
                  <a:lnTo>
                    <a:pt x="420234" y="238553"/>
                  </a:lnTo>
                  <a:lnTo>
                    <a:pt x="428377" y="259046"/>
                  </a:lnTo>
                  <a:lnTo>
                    <a:pt x="230434" y="259046"/>
                  </a:lnTo>
                  <a:lnTo>
                    <a:pt x="230434" y="347269"/>
                  </a:lnTo>
                  <a:close/>
                </a:path>
                <a:path w="431800" h="710564">
                  <a:moveTo>
                    <a:pt x="287659" y="521819"/>
                  </a:moveTo>
                  <a:lnTo>
                    <a:pt x="256126" y="521819"/>
                  </a:lnTo>
                  <a:lnTo>
                    <a:pt x="256126" y="274084"/>
                  </a:lnTo>
                  <a:lnTo>
                    <a:pt x="230434" y="259046"/>
                  </a:lnTo>
                  <a:lnTo>
                    <a:pt x="428377" y="259046"/>
                  </a:lnTo>
                  <a:lnTo>
                    <a:pt x="428508" y="259376"/>
                  </a:lnTo>
                  <a:lnTo>
                    <a:pt x="431208" y="282796"/>
                  </a:lnTo>
                  <a:lnTo>
                    <a:pt x="431265" y="292494"/>
                  </a:lnTo>
                  <a:lnTo>
                    <a:pt x="287659" y="292494"/>
                  </a:lnTo>
                  <a:lnTo>
                    <a:pt x="287659" y="521819"/>
                  </a:lnTo>
                  <a:close/>
                </a:path>
                <a:path w="431800" h="710564">
                  <a:moveTo>
                    <a:pt x="431265" y="479810"/>
                  </a:moveTo>
                  <a:lnTo>
                    <a:pt x="363008" y="479810"/>
                  </a:lnTo>
                  <a:lnTo>
                    <a:pt x="369189" y="477234"/>
                  </a:lnTo>
                  <a:lnTo>
                    <a:pt x="374680" y="475302"/>
                  </a:lnTo>
                  <a:lnTo>
                    <a:pt x="379037" y="470757"/>
                  </a:lnTo>
                  <a:lnTo>
                    <a:pt x="387951" y="429240"/>
                  </a:lnTo>
                  <a:lnTo>
                    <a:pt x="388073" y="423899"/>
                  </a:lnTo>
                  <a:lnTo>
                    <a:pt x="386919" y="402382"/>
                  </a:lnTo>
                  <a:lnTo>
                    <a:pt x="377469" y="364555"/>
                  </a:lnTo>
                  <a:lnTo>
                    <a:pt x="354892" y="332104"/>
                  </a:lnTo>
                  <a:lnTo>
                    <a:pt x="287659" y="292494"/>
                  </a:lnTo>
                  <a:lnTo>
                    <a:pt x="431265" y="292494"/>
                  </a:lnTo>
                  <a:lnTo>
                    <a:pt x="431265" y="479810"/>
                  </a:lnTo>
                  <a:close/>
                </a:path>
                <a:path w="431800" h="710564">
                  <a:moveTo>
                    <a:pt x="149398" y="408369"/>
                  </a:moveTo>
                  <a:lnTo>
                    <a:pt x="59204" y="408369"/>
                  </a:lnTo>
                  <a:lnTo>
                    <a:pt x="59204" y="308025"/>
                  </a:lnTo>
                  <a:lnTo>
                    <a:pt x="102710" y="332912"/>
                  </a:lnTo>
                  <a:lnTo>
                    <a:pt x="108852" y="333404"/>
                  </a:lnTo>
                  <a:lnTo>
                    <a:pt x="149398" y="333404"/>
                  </a:lnTo>
                  <a:lnTo>
                    <a:pt x="149398" y="408369"/>
                  </a:lnTo>
                  <a:close/>
                </a:path>
                <a:path w="431800" h="710564">
                  <a:moveTo>
                    <a:pt x="352549" y="429240"/>
                  </a:moveTo>
                  <a:lnTo>
                    <a:pt x="349929" y="428899"/>
                  </a:lnTo>
                  <a:lnTo>
                    <a:pt x="347358" y="427271"/>
                  </a:lnTo>
                  <a:lnTo>
                    <a:pt x="313399" y="407876"/>
                  </a:lnTo>
                  <a:lnTo>
                    <a:pt x="313399" y="355034"/>
                  </a:lnTo>
                  <a:lnTo>
                    <a:pt x="347358" y="374429"/>
                  </a:lnTo>
                  <a:lnTo>
                    <a:pt x="362853" y="416286"/>
                  </a:lnTo>
                  <a:lnTo>
                    <a:pt x="362057" y="420982"/>
                  </a:lnTo>
                  <a:lnTo>
                    <a:pt x="360427" y="423899"/>
                  </a:lnTo>
                  <a:lnTo>
                    <a:pt x="358797" y="426172"/>
                  </a:lnTo>
                  <a:lnTo>
                    <a:pt x="357061" y="427611"/>
                  </a:lnTo>
                  <a:lnTo>
                    <a:pt x="355130" y="428255"/>
                  </a:lnTo>
                  <a:lnTo>
                    <a:pt x="352549" y="429240"/>
                  </a:lnTo>
                  <a:close/>
                </a:path>
                <a:path w="431800" h="710564">
                  <a:moveTo>
                    <a:pt x="230434" y="474810"/>
                  </a:moveTo>
                  <a:lnTo>
                    <a:pt x="175139" y="474810"/>
                  </a:lnTo>
                  <a:lnTo>
                    <a:pt x="175139" y="363784"/>
                  </a:lnTo>
                  <a:lnTo>
                    <a:pt x="230434" y="395755"/>
                  </a:lnTo>
                  <a:lnTo>
                    <a:pt x="230434" y="474810"/>
                  </a:lnTo>
                  <a:close/>
                </a:path>
                <a:path w="431800" h="710564">
                  <a:moveTo>
                    <a:pt x="431265" y="554812"/>
                  </a:moveTo>
                  <a:lnTo>
                    <a:pt x="313399" y="554812"/>
                  </a:lnTo>
                  <a:lnTo>
                    <a:pt x="313399" y="454431"/>
                  </a:lnTo>
                  <a:lnTo>
                    <a:pt x="350279" y="475757"/>
                  </a:lnTo>
                  <a:lnTo>
                    <a:pt x="356721" y="479318"/>
                  </a:lnTo>
                  <a:lnTo>
                    <a:pt x="363008" y="479810"/>
                  </a:lnTo>
                  <a:lnTo>
                    <a:pt x="431265" y="479810"/>
                  </a:lnTo>
                  <a:lnTo>
                    <a:pt x="431265" y="554812"/>
                  </a:lnTo>
                  <a:close/>
                </a:path>
                <a:path w="431800" h="710564">
                  <a:moveTo>
                    <a:pt x="411779" y="710441"/>
                  </a:moveTo>
                  <a:lnTo>
                    <a:pt x="404708" y="709471"/>
                  </a:lnTo>
                  <a:lnTo>
                    <a:pt x="396481" y="706559"/>
                  </a:lnTo>
                  <a:lnTo>
                    <a:pt x="387109" y="701711"/>
                  </a:lnTo>
                  <a:lnTo>
                    <a:pt x="287212" y="644019"/>
                  </a:lnTo>
                  <a:lnTo>
                    <a:pt x="431265" y="644019"/>
                  </a:lnTo>
                  <a:lnTo>
                    <a:pt x="431265" y="676975"/>
                  </a:lnTo>
                  <a:lnTo>
                    <a:pt x="430782" y="686833"/>
                  </a:lnTo>
                  <a:lnTo>
                    <a:pt x="417701" y="709475"/>
                  </a:lnTo>
                  <a:lnTo>
                    <a:pt x="411779" y="710441"/>
                  </a:lnTo>
                  <a:close/>
                </a:path>
              </a:pathLst>
            </a:custGeom>
            <a:solidFill>
              <a:srgbClr val="ef2a9e"/>
            </a:solidFill>
            <a:ln w="0">
              <a:noFill/>
            </a:ln>
          </p:spPr>
          <p:style>
            <a:lnRef idx="0"/>
            <a:fillRef idx="0"/>
            <a:effectRef idx="0"/>
            <a:fontRef idx="minor"/>
          </p:style>
        </p:sp>
        <p:sp>
          <p:nvSpPr>
            <p:cNvPr id="353" name="object 23"/>
            <p:cNvSpPr/>
            <p:nvPr/>
          </p:nvSpPr>
          <p:spPr>
            <a:xfrm>
              <a:off x="4032720" y="7791120"/>
              <a:ext cx="385920" cy="431280"/>
            </a:xfrm>
            <a:prstGeom prst="rect">
              <a:avLst/>
            </a:prstGeom>
            <a:blipFill rotWithShape="0">
              <a:blip r:embed="rId10"/>
              <a:srcRect/>
              <a:stretch/>
            </a:blipFill>
            <a:ln w="0">
              <a:noFill/>
            </a:ln>
          </p:spPr>
          <p:style>
            <a:lnRef idx="0"/>
            <a:fillRef idx="0"/>
            <a:effectRef idx="0"/>
            <a:fontRef idx="minor"/>
          </p:style>
        </p:sp>
        <p:sp>
          <p:nvSpPr>
            <p:cNvPr id="354" name="object 24"/>
            <p:cNvSpPr/>
            <p:nvPr/>
          </p:nvSpPr>
          <p:spPr>
            <a:xfrm>
              <a:off x="1030680" y="6741360"/>
              <a:ext cx="3317040" cy="1023840"/>
            </a:xfrm>
            <a:custGeom>
              <a:avLst/>
              <a:gdLst/>
              <a:ahLst/>
              <a:rect l="l" t="t" r="r" b="b"/>
              <a:pathLst>
                <a:path w="4490720" h="1816734">
                  <a:moveTo>
                    <a:pt x="204737" y="1768417"/>
                  </a:moveTo>
                  <a:lnTo>
                    <a:pt x="101383" y="1708798"/>
                  </a:lnTo>
                  <a:lnTo>
                    <a:pt x="101383" y="1708303"/>
                  </a:lnTo>
                  <a:lnTo>
                    <a:pt x="31533" y="1668079"/>
                  </a:lnTo>
                  <a:lnTo>
                    <a:pt x="17732" y="1657744"/>
                  </a:lnTo>
                  <a:lnTo>
                    <a:pt x="7878" y="1645157"/>
                  </a:lnTo>
                  <a:lnTo>
                    <a:pt x="1969" y="1630327"/>
                  </a:lnTo>
                  <a:lnTo>
                    <a:pt x="0" y="1613261"/>
                  </a:lnTo>
                  <a:lnTo>
                    <a:pt x="0" y="1320908"/>
                  </a:lnTo>
                  <a:lnTo>
                    <a:pt x="2728" y="1313141"/>
                  </a:lnTo>
                  <a:lnTo>
                    <a:pt x="8262" y="1310222"/>
                  </a:lnTo>
                  <a:lnTo>
                    <a:pt x="13416" y="1307652"/>
                  </a:lnTo>
                  <a:lnTo>
                    <a:pt x="21186" y="1309281"/>
                  </a:lnTo>
                  <a:lnTo>
                    <a:pt x="31533" y="1315071"/>
                  </a:lnTo>
                  <a:lnTo>
                    <a:pt x="127572" y="1370830"/>
                  </a:lnTo>
                  <a:lnTo>
                    <a:pt x="128334" y="1370830"/>
                  </a:lnTo>
                  <a:lnTo>
                    <a:pt x="149895" y="1383446"/>
                  </a:lnTo>
                  <a:lnTo>
                    <a:pt x="149895" y="1383940"/>
                  </a:lnTo>
                  <a:lnTo>
                    <a:pt x="276027" y="1456175"/>
                  </a:lnTo>
                  <a:lnTo>
                    <a:pt x="289829" y="1466525"/>
                  </a:lnTo>
                  <a:lnTo>
                    <a:pt x="299682" y="1479107"/>
                  </a:lnTo>
                  <a:lnTo>
                    <a:pt x="305592" y="1493924"/>
                  </a:lnTo>
                  <a:lnTo>
                    <a:pt x="307561" y="1510984"/>
                  </a:lnTo>
                  <a:lnTo>
                    <a:pt x="307561" y="1767961"/>
                  </a:lnTo>
                  <a:lnTo>
                    <a:pt x="204737" y="1767961"/>
                  </a:lnTo>
                  <a:lnTo>
                    <a:pt x="204737" y="1768417"/>
                  </a:lnTo>
                  <a:close/>
                </a:path>
                <a:path w="4490720" h="1816734">
                  <a:moveTo>
                    <a:pt x="128334" y="1370830"/>
                  </a:moveTo>
                  <a:lnTo>
                    <a:pt x="127572" y="1370830"/>
                  </a:lnTo>
                  <a:lnTo>
                    <a:pt x="127572" y="1370384"/>
                  </a:lnTo>
                  <a:lnTo>
                    <a:pt x="128334" y="1370830"/>
                  </a:lnTo>
                  <a:close/>
                </a:path>
                <a:path w="4490720" h="1816734">
                  <a:moveTo>
                    <a:pt x="292704" y="1816447"/>
                  </a:moveTo>
                  <a:lnTo>
                    <a:pt x="285427" y="1814673"/>
                  </a:lnTo>
                  <a:lnTo>
                    <a:pt x="204737" y="1767961"/>
                  </a:lnTo>
                  <a:lnTo>
                    <a:pt x="307561" y="1767961"/>
                  </a:lnTo>
                  <a:lnTo>
                    <a:pt x="307561" y="1801562"/>
                  </a:lnTo>
                  <a:lnTo>
                    <a:pt x="305628" y="1808689"/>
                  </a:lnTo>
                  <a:lnTo>
                    <a:pt x="300777" y="1813538"/>
                  </a:lnTo>
                  <a:lnTo>
                    <a:pt x="299488" y="1814178"/>
                  </a:lnTo>
                  <a:lnTo>
                    <a:pt x="297858" y="1814479"/>
                  </a:lnTo>
                  <a:lnTo>
                    <a:pt x="292704" y="1816447"/>
                  </a:lnTo>
                  <a:close/>
                </a:path>
                <a:path w="4490720" h="1816734">
                  <a:moveTo>
                    <a:pt x="1016490" y="1321704"/>
                  </a:moveTo>
                  <a:lnTo>
                    <a:pt x="1011784" y="1320608"/>
                  </a:lnTo>
                  <a:lnTo>
                    <a:pt x="896040" y="1254007"/>
                  </a:lnTo>
                  <a:lnTo>
                    <a:pt x="896040" y="1253522"/>
                  </a:lnTo>
                  <a:lnTo>
                    <a:pt x="851885" y="1228290"/>
                  </a:lnTo>
                  <a:lnTo>
                    <a:pt x="843180" y="1221775"/>
                  </a:lnTo>
                  <a:lnTo>
                    <a:pt x="836962" y="1213873"/>
                  </a:lnTo>
                  <a:lnTo>
                    <a:pt x="833231" y="1204570"/>
                  </a:lnTo>
                  <a:lnTo>
                    <a:pt x="831988" y="1193855"/>
                  </a:lnTo>
                  <a:lnTo>
                    <a:pt x="831988" y="1009607"/>
                  </a:lnTo>
                  <a:lnTo>
                    <a:pt x="833769" y="1004759"/>
                  </a:lnTo>
                  <a:lnTo>
                    <a:pt x="837332" y="1002829"/>
                  </a:lnTo>
                  <a:lnTo>
                    <a:pt x="840553" y="1001239"/>
                  </a:lnTo>
                  <a:lnTo>
                    <a:pt x="845404" y="1002189"/>
                  </a:lnTo>
                  <a:lnTo>
                    <a:pt x="851885" y="1005748"/>
                  </a:lnTo>
                  <a:lnTo>
                    <a:pt x="912526" y="1041124"/>
                  </a:lnTo>
                  <a:lnTo>
                    <a:pt x="913305" y="1041124"/>
                  </a:lnTo>
                  <a:lnTo>
                    <a:pt x="926587" y="1048891"/>
                  </a:lnTo>
                  <a:lnTo>
                    <a:pt x="926587" y="1049386"/>
                  </a:lnTo>
                  <a:lnTo>
                    <a:pt x="1005643" y="1094458"/>
                  </a:lnTo>
                  <a:lnTo>
                    <a:pt x="1014352" y="1101008"/>
                  </a:lnTo>
                  <a:lnTo>
                    <a:pt x="1020570" y="1109010"/>
                  </a:lnTo>
                  <a:lnTo>
                    <a:pt x="1024300" y="1118469"/>
                  </a:lnTo>
                  <a:lnTo>
                    <a:pt x="1025542" y="1129388"/>
                  </a:lnTo>
                  <a:lnTo>
                    <a:pt x="1025542" y="1312346"/>
                  </a:lnTo>
                  <a:lnTo>
                    <a:pt x="1024407" y="1316855"/>
                  </a:lnTo>
                  <a:lnTo>
                    <a:pt x="1022176" y="1319473"/>
                  </a:lnTo>
                  <a:lnTo>
                    <a:pt x="1020691" y="1320113"/>
                  </a:lnTo>
                  <a:lnTo>
                    <a:pt x="1019750" y="1320414"/>
                  </a:lnTo>
                  <a:lnTo>
                    <a:pt x="1016490" y="1321704"/>
                  </a:lnTo>
                  <a:close/>
                </a:path>
                <a:path w="4490720" h="1816734">
                  <a:moveTo>
                    <a:pt x="913305" y="1041124"/>
                  </a:moveTo>
                  <a:lnTo>
                    <a:pt x="912526" y="1041124"/>
                  </a:lnTo>
                  <a:lnTo>
                    <a:pt x="912526" y="1040668"/>
                  </a:lnTo>
                  <a:lnTo>
                    <a:pt x="913305" y="1041124"/>
                  </a:lnTo>
                  <a:close/>
                </a:path>
                <a:path w="4490720" h="1816734">
                  <a:moveTo>
                    <a:pt x="4387454" y="1682625"/>
                  </a:moveTo>
                  <a:lnTo>
                    <a:pt x="4284142" y="1622958"/>
                  </a:lnTo>
                  <a:lnTo>
                    <a:pt x="4284142" y="1622502"/>
                  </a:lnTo>
                  <a:lnTo>
                    <a:pt x="4214293" y="1582239"/>
                  </a:lnTo>
                  <a:lnTo>
                    <a:pt x="4200492" y="1571916"/>
                  </a:lnTo>
                  <a:lnTo>
                    <a:pt x="4190639" y="1559345"/>
                  </a:lnTo>
                  <a:lnTo>
                    <a:pt x="4184729" y="1544530"/>
                  </a:lnTo>
                  <a:lnTo>
                    <a:pt x="4182760" y="1527469"/>
                  </a:lnTo>
                  <a:lnTo>
                    <a:pt x="4182760" y="1235068"/>
                  </a:lnTo>
                  <a:lnTo>
                    <a:pt x="4185487" y="1227349"/>
                  </a:lnTo>
                  <a:lnTo>
                    <a:pt x="4190978" y="1224430"/>
                  </a:lnTo>
                  <a:lnTo>
                    <a:pt x="4196130" y="1221851"/>
                  </a:lnTo>
                  <a:lnTo>
                    <a:pt x="4203902" y="1223441"/>
                  </a:lnTo>
                  <a:lnTo>
                    <a:pt x="4214293" y="1229279"/>
                  </a:lnTo>
                  <a:lnTo>
                    <a:pt x="4310329" y="1285038"/>
                  </a:lnTo>
                  <a:lnTo>
                    <a:pt x="4311171" y="1285038"/>
                  </a:lnTo>
                  <a:lnTo>
                    <a:pt x="4332654" y="1297654"/>
                  </a:lnTo>
                  <a:lnTo>
                    <a:pt x="4332654" y="1298100"/>
                  </a:lnTo>
                  <a:lnTo>
                    <a:pt x="4458786" y="1370384"/>
                  </a:lnTo>
                  <a:lnTo>
                    <a:pt x="4472587" y="1380707"/>
                  </a:lnTo>
                  <a:lnTo>
                    <a:pt x="4482441" y="1393278"/>
                  </a:lnTo>
                  <a:lnTo>
                    <a:pt x="4488350" y="1408093"/>
                  </a:lnTo>
                  <a:lnTo>
                    <a:pt x="4490319" y="1425154"/>
                  </a:lnTo>
                  <a:lnTo>
                    <a:pt x="4490319" y="1682131"/>
                  </a:lnTo>
                  <a:lnTo>
                    <a:pt x="4387454" y="1682131"/>
                  </a:lnTo>
                  <a:lnTo>
                    <a:pt x="4387454" y="1682625"/>
                  </a:lnTo>
                  <a:close/>
                </a:path>
                <a:path w="4490720" h="1816734">
                  <a:moveTo>
                    <a:pt x="4311171" y="1285038"/>
                  </a:moveTo>
                  <a:lnTo>
                    <a:pt x="4310329" y="1285038"/>
                  </a:lnTo>
                  <a:lnTo>
                    <a:pt x="4310329" y="1284544"/>
                  </a:lnTo>
                  <a:lnTo>
                    <a:pt x="4311171" y="1285038"/>
                  </a:lnTo>
                  <a:close/>
                </a:path>
                <a:path w="4490720" h="1816734">
                  <a:moveTo>
                    <a:pt x="4475426" y="1730617"/>
                  </a:moveTo>
                  <a:lnTo>
                    <a:pt x="4468149" y="1728833"/>
                  </a:lnTo>
                  <a:lnTo>
                    <a:pt x="4387454" y="1682131"/>
                  </a:lnTo>
                  <a:lnTo>
                    <a:pt x="4490319" y="1682131"/>
                  </a:lnTo>
                  <a:lnTo>
                    <a:pt x="4490319" y="1715770"/>
                  </a:lnTo>
                  <a:lnTo>
                    <a:pt x="4488389" y="1722849"/>
                  </a:lnTo>
                  <a:lnTo>
                    <a:pt x="4483537" y="1727698"/>
                  </a:lnTo>
                  <a:lnTo>
                    <a:pt x="4482247" y="1728348"/>
                  </a:lnTo>
                  <a:lnTo>
                    <a:pt x="4480617" y="1728687"/>
                  </a:lnTo>
                  <a:lnTo>
                    <a:pt x="4475426" y="1730617"/>
                  </a:lnTo>
                  <a:close/>
                </a:path>
                <a:path w="4490720" h="1816734">
                  <a:moveTo>
                    <a:pt x="3779758" y="320463"/>
                  </a:moveTo>
                  <a:lnTo>
                    <a:pt x="3775101" y="319365"/>
                  </a:lnTo>
                  <a:lnTo>
                    <a:pt x="3659272" y="252772"/>
                  </a:lnTo>
                  <a:lnTo>
                    <a:pt x="3659272" y="252279"/>
                  </a:lnTo>
                  <a:lnTo>
                    <a:pt x="3615165" y="227052"/>
                  </a:lnTo>
                  <a:lnTo>
                    <a:pt x="3606440" y="220537"/>
                  </a:lnTo>
                  <a:lnTo>
                    <a:pt x="3600223" y="212633"/>
                  </a:lnTo>
                  <a:lnTo>
                    <a:pt x="3596502" y="203331"/>
                  </a:lnTo>
                  <a:lnTo>
                    <a:pt x="3595265" y="192619"/>
                  </a:lnTo>
                  <a:lnTo>
                    <a:pt x="3595265" y="8371"/>
                  </a:lnTo>
                  <a:lnTo>
                    <a:pt x="3597002" y="3523"/>
                  </a:lnTo>
                  <a:lnTo>
                    <a:pt x="3600611" y="1591"/>
                  </a:lnTo>
                  <a:lnTo>
                    <a:pt x="3603832" y="0"/>
                  </a:lnTo>
                  <a:lnTo>
                    <a:pt x="3608684" y="947"/>
                  </a:lnTo>
                  <a:lnTo>
                    <a:pt x="3615165" y="4507"/>
                  </a:lnTo>
                  <a:lnTo>
                    <a:pt x="3675805" y="39887"/>
                  </a:lnTo>
                  <a:lnTo>
                    <a:pt x="3676583" y="39887"/>
                  </a:lnTo>
                  <a:lnTo>
                    <a:pt x="3689864" y="47653"/>
                  </a:lnTo>
                  <a:lnTo>
                    <a:pt x="3689864" y="48144"/>
                  </a:lnTo>
                  <a:lnTo>
                    <a:pt x="3768920" y="93222"/>
                  </a:lnTo>
                  <a:lnTo>
                    <a:pt x="3777625" y="99771"/>
                  </a:lnTo>
                  <a:lnTo>
                    <a:pt x="3783844" y="107773"/>
                  </a:lnTo>
                  <a:lnTo>
                    <a:pt x="3787576" y="117230"/>
                  </a:lnTo>
                  <a:lnTo>
                    <a:pt x="3788820" y="128147"/>
                  </a:lnTo>
                  <a:lnTo>
                    <a:pt x="3788820" y="311106"/>
                  </a:lnTo>
                  <a:lnTo>
                    <a:pt x="3782979" y="319175"/>
                  </a:lnTo>
                  <a:lnTo>
                    <a:pt x="3779758" y="320463"/>
                  </a:lnTo>
                  <a:close/>
                </a:path>
                <a:path w="4490720" h="1816734">
                  <a:moveTo>
                    <a:pt x="3676583" y="39887"/>
                  </a:moveTo>
                  <a:lnTo>
                    <a:pt x="3675805" y="39887"/>
                  </a:lnTo>
                  <a:lnTo>
                    <a:pt x="3675805" y="39432"/>
                  </a:lnTo>
                  <a:lnTo>
                    <a:pt x="3676583" y="39887"/>
                  </a:lnTo>
                  <a:close/>
                </a:path>
              </a:pathLst>
            </a:custGeom>
            <a:solidFill>
              <a:srgbClr val="456ebe"/>
            </a:solidFill>
            <a:ln w="0">
              <a:noFill/>
            </a:ln>
          </p:spPr>
          <p:style>
            <a:lnRef idx="0"/>
            <a:fillRef idx="0"/>
            <a:effectRef idx="0"/>
            <a:fontRef idx="minor"/>
          </p:style>
        </p:sp>
        <p:sp>
          <p:nvSpPr>
            <p:cNvPr id="355" name="object 25"/>
            <p:cNvSpPr/>
            <p:nvPr/>
          </p:nvSpPr>
          <p:spPr>
            <a:xfrm>
              <a:off x="1694520" y="6508800"/>
              <a:ext cx="2026440" cy="902880"/>
            </a:xfrm>
            <a:custGeom>
              <a:avLst/>
              <a:gdLst/>
              <a:ahLst/>
              <a:rect l="l" t="t" r="r" b="b"/>
              <a:pathLst>
                <a:path w="2743835" h="1602104">
                  <a:moveTo>
                    <a:pt x="461553" y="1157837"/>
                  </a:moveTo>
                  <a:lnTo>
                    <a:pt x="457157" y="1156887"/>
                  </a:lnTo>
                  <a:lnTo>
                    <a:pt x="451656" y="1153629"/>
                  </a:lnTo>
                  <a:lnTo>
                    <a:pt x="304683" y="1068778"/>
                  </a:lnTo>
                  <a:lnTo>
                    <a:pt x="296403" y="1062545"/>
                  </a:lnTo>
                  <a:lnTo>
                    <a:pt x="290494" y="1054975"/>
                  </a:lnTo>
                  <a:lnTo>
                    <a:pt x="286952" y="1046069"/>
                  </a:lnTo>
                  <a:lnTo>
                    <a:pt x="285773" y="1035827"/>
                  </a:lnTo>
                  <a:lnTo>
                    <a:pt x="285773" y="860630"/>
                  </a:lnTo>
                  <a:lnTo>
                    <a:pt x="287364" y="855932"/>
                  </a:lnTo>
                  <a:lnTo>
                    <a:pt x="290624" y="854001"/>
                  </a:lnTo>
                  <a:lnTo>
                    <a:pt x="293845" y="852371"/>
                  </a:lnTo>
                  <a:lnTo>
                    <a:pt x="298541" y="853357"/>
                  </a:lnTo>
                  <a:lnTo>
                    <a:pt x="451656" y="941773"/>
                  </a:lnTo>
                  <a:lnTo>
                    <a:pt x="470566" y="974724"/>
                  </a:lnTo>
                  <a:lnTo>
                    <a:pt x="470566" y="1148974"/>
                  </a:lnTo>
                  <a:lnTo>
                    <a:pt x="469285" y="1153328"/>
                  </a:lnTo>
                  <a:lnTo>
                    <a:pt x="466705" y="1155559"/>
                  </a:lnTo>
                  <a:lnTo>
                    <a:pt x="466404" y="1156247"/>
                  </a:lnTo>
                  <a:lnTo>
                    <a:pt x="465715" y="1156548"/>
                  </a:lnTo>
                  <a:lnTo>
                    <a:pt x="464774" y="1156548"/>
                  </a:lnTo>
                  <a:lnTo>
                    <a:pt x="461553" y="1157837"/>
                  </a:lnTo>
                  <a:close/>
                </a:path>
                <a:path w="2743835" h="1602104">
                  <a:moveTo>
                    <a:pt x="407995" y="1555570"/>
                  </a:moveTo>
                  <a:lnTo>
                    <a:pt x="308544" y="1498376"/>
                  </a:lnTo>
                  <a:lnTo>
                    <a:pt x="308544" y="1497881"/>
                  </a:lnTo>
                  <a:lnTo>
                    <a:pt x="241617" y="1459587"/>
                  </a:lnTo>
                  <a:lnTo>
                    <a:pt x="228453" y="1449552"/>
                  </a:lnTo>
                  <a:lnTo>
                    <a:pt x="219047" y="1437399"/>
                  </a:lnTo>
                  <a:lnTo>
                    <a:pt x="213402" y="1423130"/>
                  </a:lnTo>
                  <a:lnTo>
                    <a:pt x="211520" y="1406746"/>
                  </a:lnTo>
                  <a:lnTo>
                    <a:pt x="211520" y="1126166"/>
                  </a:lnTo>
                  <a:lnTo>
                    <a:pt x="214139" y="1118748"/>
                  </a:lnTo>
                  <a:lnTo>
                    <a:pt x="219291" y="1115829"/>
                  </a:lnTo>
                  <a:lnTo>
                    <a:pt x="224142" y="1113250"/>
                  </a:lnTo>
                  <a:lnTo>
                    <a:pt x="231575" y="1114840"/>
                  </a:lnTo>
                  <a:lnTo>
                    <a:pt x="333790" y="1174012"/>
                  </a:lnTo>
                  <a:lnTo>
                    <a:pt x="334627" y="1174012"/>
                  </a:lnTo>
                  <a:lnTo>
                    <a:pt x="355126" y="1186134"/>
                  </a:lnTo>
                  <a:lnTo>
                    <a:pt x="355126" y="1186629"/>
                  </a:lnTo>
                  <a:lnTo>
                    <a:pt x="476407" y="1255944"/>
                  </a:lnTo>
                  <a:lnTo>
                    <a:pt x="489566" y="1265979"/>
                  </a:lnTo>
                  <a:lnTo>
                    <a:pt x="498973" y="1278132"/>
                  </a:lnTo>
                  <a:lnTo>
                    <a:pt x="504620" y="1292401"/>
                  </a:lnTo>
                  <a:lnTo>
                    <a:pt x="506504" y="1308785"/>
                  </a:lnTo>
                  <a:lnTo>
                    <a:pt x="506504" y="1555114"/>
                  </a:lnTo>
                  <a:lnTo>
                    <a:pt x="407995" y="1555114"/>
                  </a:lnTo>
                  <a:lnTo>
                    <a:pt x="407995" y="1555570"/>
                  </a:lnTo>
                  <a:close/>
                </a:path>
                <a:path w="2743835" h="1602104">
                  <a:moveTo>
                    <a:pt x="334627" y="1174012"/>
                  </a:moveTo>
                  <a:lnTo>
                    <a:pt x="333790" y="1174012"/>
                  </a:lnTo>
                  <a:lnTo>
                    <a:pt x="333790" y="1173518"/>
                  </a:lnTo>
                  <a:lnTo>
                    <a:pt x="334627" y="1174012"/>
                  </a:lnTo>
                  <a:close/>
                </a:path>
                <a:path w="2743835" h="1602104">
                  <a:moveTo>
                    <a:pt x="492397" y="1601826"/>
                  </a:moveTo>
                  <a:lnTo>
                    <a:pt x="485469" y="1600041"/>
                  </a:lnTo>
                  <a:lnTo>
                    <a:pt x="407995" y="1555114"/>
                  </a:lnTo>
                  <a:lnTo>
                    <a:pt x="506504" y="1555114"/>
                  </a:lnTo>
                  <a:lnTo>
                    <a:pt x="506504" y="1587435"/>
                  </a:lnTo>
                  <a:lnTo>
                    <a:pt x="504719" y="1594359"/>
                  </a:lnTo>
                  <a:lnTo>
                    <a:pt x="501158" y="1598267"/>
                  </a:lnTo>
                  <a:lnTo>
                    <a:pt x="500168" y="1599207"/>
                  </a:lnTo>
                  <a:lnTo>
                    <a:pt x="498878" y="1599896"/>
                  </a:lnTo>
                  <a:lnTo>
                    <a:pt x="497248" y="1600197"/>
                  </a:lnTo>
                  <a:lnTo>
                    <a:pt x="492397" y="1601826"/>
                  </a:lnTo>
                  <a:close/>
                </a:path>
                <a:path w="2743835" h="1602104">
                  <a:moveTo>
                    <a:pt x="175785" y="853849"/>
                  </a:moveTo>
                  <a:lnTo>
                    <a:pt x="18950" y="764794"/>
                  </a:lnTo>
                  <a:lnTo>
                    <a:pt x="0" y="731801"/>
                  </a:lnTo>
                  <a:lnTo>
                    <a:pt x="0" y="556607"/>
                  </a:lnTo>
                  <a:lnTo>
                    <a:pt x="1630" y="551909"/>
                  </a:lnTo>
                  <a:lnTo>
                    <a:pt x="4851" y="549978"/>
                  </a:lnTo>
                  <a:lnTo>
                    <a:pt x="8111" y="548386"/>
                  </a:lnTo>
                  <a:lnTo>
                    <a:pt x="12810" y="549334"/>
                  </a:lnTo>
                  <a:lnTo>
                    <a:pt x="165928" y="637744"/>
                  </a:lnTo>
                  <a:lnTo>
                    <a:pt x="184838" y="670700"/>
                  </a:lnTo>
                  <a:lnTo>
                    <a:pt x="184838" y="844947"/>
                  </a:lnTo>
                  <a:lnTo>
                    <a:pt x="183547" y="849303"/>
                  </a:lnTo>
                  <a:lnTo>
                    <a:pt x="180976" y="851576"/>
                  </a:lnTo>
                  <a:lnTo>
                    <a:pt x="180636" y="852220"/>
                  </a:lnTo>
                  <a:lnTo>
                    <a:pt x="179986" y="852524"/>
                  </a:lnTo>
                  <a:lnTo>
                    <a:pt x="179045" y="852524"/>
                  </a:lnTo>
                  <a:lnTo>
                    <a:pt x="175785" y="853849"/>
                  </a:lnTo>
                  <a:close/>
                </a:path>
                <a:path w="2743835" h="1602104">
                  <a:moveTo>
                    <a:pt x="2068255" y="1198100"/>
                  </a:moveTo>
                  <a:lnTo>
                    <a:pt x="1911385" y="1109051"/>
                  </a:lnTo>
                  <a:lnTo>
                    <a:pt x="1892475" y="1076051"/>
                  </a:lnTo>
                  <a:lnTo>
                    <a:pt x="1892475" y="900858"/>
                  </a:lnTo>
                  <a:lnTo>
                    <a:pt x="1894105" y="896161"/>
                  </a:lnTo>
                  <a:lnTo>
                    <a:pt x="1897326" y="894230"/>
                  </a:lnTo>
                  <a:lnTo>
                    <a:pt x="1900548" y="892638"/>
                  </a:lnTo>
                  <a:lnTo>
                    <a:pt x="1905253" y="893586"/>
                  </a:lnTo>
                  <a:lnTo>
                    <a:pt x="2058407" y="981997"/>
                  </a:lnTo>
                  <a:lnTo>
                    <a:pt x="2077317" y="1014949"/>
                  </a:lnTo>
                  <a:lnTo>
                    <a:pt x="2077317" y="1189198"/>
                  </a:lnTo>
                  <a:lnTo>
                    <a:pt x="2076027" y="1193552"/>
                  </a:lnTo>
                  <a:lnTo>
                    <a:pt x="2073456" y="1195831"/>
                  </a:lnTo>
                  <a:lnTo>
                    <a:pt x="2073106" y="1196471"/>
                  </a:lnTo>
                  <a:lnTo>
                    <a:pt x="2072466" y="1196772"/>
                  </a:lnTo>
                  <a:lnTo>
                    <a:pt x="2071476" y="1196772"/>
                  </a:lnTo>
                  <a:lnTo>
                    <a:pt x="2068255" y="1198100"/>
                  </a:lnTo>
                  <a:close/>
                </a:path>
                <a:path w="2743835" h="1602104">
                  <a:moveTo>
                    <a:pt x="921431" y="1157837"/>
                  </a:moveTo>
                  <a:lnTo>
                    <a:pt x="917075" y="1156887"/>
                  </a:lnTo>
                  <a:lnTo>
                    <a:pt x="911583" y="1153629"/>
                  </a:lnTo>
                  <a:lnTo>
                    <a:pt x="764561" y="1068778"/>
                  </a:lnTo>
                  <a:lnTo>
                    <a:pt x="756281" y="1062545"/>
                  </a:lnTo>
                  <a:lnTo>
                    <a:pt x="750372" y="1054975"/>
                  </a:lnTo>
                  <a:lnTo>
                    <a:pt x="746831" y="1046069"/>
                  </a:lnTo>
                  <a:lnTo>
                    <a:pt x="745651" y="1035827"/>
                  </a:lnTo>
                  <a:lnTo>
                    <a:pt x="745651" y="860630"/>
                  </a:lnTo>
                  <a:lnTo>
                    <a:pt x="747281" y="855932"/>
                  </a:lnTo>
                  <a:lnTo>
                    <a:pt x="750502" y="854001"/>
                  </a:lnTo>
                  <a:lnTo>
                    <a:pt x="753723" y="852371"/>
                  </a:lnTo>
                  <a:lnTo>
                    <a:pt x="758419" y="853357"/>
                  </a:lnTo>
                  <a:lnTo>
                    <a:pt x="911583" y="941773"/>
                  </a:lnTo>
                  <a:lnTo>
                    <a:pt x="930493" y="974724"/>
                  </a:lnTo>
                  <a:lnTo>
                    <a:pt x="930493" y="1148974"/>
                  </a:lnTo>
                  <a:lnTo>
                    <a:pt x="929203" y="1153328"/>
                  </a:lnTo>
                  <a:lnTo>
                    <a:pt x="926583" y="1155559"/>
                  </a:lnTo>
                  <a:lnTo>
                    <a:pt x="926282" y="1156247"/>
                  </a:lnTo>
                  <a:lnTo>
                    <a:pt x="925642" y="1156548"/>
                  </a:lnTo>
                  <a:lnTo>
                    <a:pt x="924652" y="1156548"/>
                  </a:lnTo>
                  <a:lnTo>
                    <a:pt x="921431" y="1157837"/>
                  </a:lnTo>
                  <a:close/>
                </a:path>
                <a:path w="2743835" h="1602104">
                  <a:moveTo>
                    <a:pt x="1883423" y="305463"/>
                  </a:moveTo>
                  <a:lnTo>
                    <a:pt x="1726592" y="216407"/>
                  </a:lnTo>
                  <a:lnTo>
                    <a:pt x="1707633" y="183414"/>
                  </a:lnTo>
                  <a:lnTo>
                    <a:pt x="1707633" y="8219"/>
                  </a:lnTo>
                  <a:lnTo>
                    <a:pt x="1709263" y="3560"/>
                  </a:lnTo>
                  <a:lnTo>
                    <a:pt x="1712484" y="1590"/>
                  </a:lnTo>
                  <a:lnTo>
                    <a:pt x="1715705" y="0"/>
                  </a:lnTo>
                  <a:lnTo>
                    <a:pt x="1720450" y="947"/>
                  </a:lnTo>
                  <a:lnTo>
                    <a:pt x="1873565" y="89359"/>
                  </a:lnTo>
                  <a:lnTo>
                    <a:pt x="1892475" y="122351"/>
                  </a:lnTo>
                  <a:lnTo>
                    <a:pt x="1892475" y="296560"/>
                  </a:lnTo>
                  <a:lnTo>
                    <a:pt x="1891185" y="300917"/>
                  </a:lnTo>
                  <a:lnTo>
                    <a:pt x="1888613" y="303189"/>
                  </a:lnTo>
                  <a:lnTo>
                    <a:pt x="1888274" y="303833"/>
                  </a:lnTo>
                  <a:lnTo>
                    <a:pt x="1887624" y="304175"/>
                  </a:lnTo>
                  <a:lnTo>
                    <a:pt x="1886683" y="304175"/>
                  </a:lnTo>
                  <a:lnTo>
                    <a:pt x="1883423" y="305463"/>
                  </a:lnTo>
                  <a:close/>
                </a:path>
                <a:path w="2743835" h="1602104">
                  <a:moveTo>
                    <a:pt x="2734360" y="1157837"/>
                  </a:moveTo>
                  <a:lnTo>
                    <a:pt x="2729964" y="1156887"/>
                  </a:lnTo>
                  <a:lnTo>
                    <a:pt x="2724463" y="1153629"/>
                  </a:lnTo>
                  <a:lnTo>
                    <a:pt x="2577490" y="1068778"/>
                  </a:lnTo>
                  <a:lnTo>
                    <a:pt x="2569210" y="1062545"/>
                  </a:lnTo>
                  <a:lnTo>
                    <a:pt x="2563301" y="1054975"/>
                  </a:lnTo>
                  <a:lnTo>
                    <a:pt x="2559759" y="1046069"/>
                  </a:lnTo>
                  <a:lnTo>
                    <a:pt x="2558580" y="1035827"/>
                  </a:lnTo>
                  <a:lnTo>
                    <a:pt x="2558580" y="860630"/>
                  </a:lnTo>
                  <a:lnTo>
                    <a:pt x="2560171" y="855932"/>
                  </a:lnTo>
                  <a:lnTo>
                    <a:pt x="2563431" y="854001"/>
                  </a:lnTo>
                  <a:lnTo>
                    <a:pt x="2566652" y="852371"/>
                  </a:lnTo>
                  <a:lnTo>
                    <a:pt x="2571309" y="853357"/>
                  </a:lnTo>
                  <a:lnTo>
                    <a:pt x="2724463" y="941773"/>
                  </a:lnTo>
                  <a:lnTo>
                    <a:pt x="2743373" y="974724"/>
                  </a:lnTo>
                  <a:lnTo>
                    <a:pt x="2743373" y="1148974"/>
                  </a:lnTo>
                  <a:lnTo>
                    <a:pt x="2742093" y="1153328"/>
                  </a:lnTo>
                  <a:lnTo>
                    <a:pt x="2739512" y="1155559"/>
                  </a:lnTo>
                  <a:lnTo>
                    <a:pt x="2739211" y="1156247"/>
                  </a:lnTo>
                  <a:lnTo>
                    <a:pt x="2738522" y="1156548"/>
                  </a:lnTo>
                  <a:lnTo>
                    <a:pt x="2737581" y="1156548"/>
                  </a:lnTo>
                  <a:lnTo>
                    <a:pt x="2734360" y="1157837"/>
                  </a:lnTo>
                  <a:close/>
                </a:path>
              </a:pathLst>
            </a:custGeom>
            <a:solidFill>
              <a:srgbClr val="4d87cf"/>
            </a:solidFill>
            <a:ln w="0">
              <a:noFill/>
            </a:ln>
          </p:spPr>
          <p:style>
            <a:lnRef idx="0"/>
            <a:fillRef idx="0"/>
            <a:effectRef idx="0"/>
            <a:fontRef idx="minor"/>
          </p:style>
        </p:sp>
        <p:sp>
          <p:nvSpPr>
            <p:cNvPr id="356" name="object 26"/>
            <p:cNvSpPr/>
            <p:nvPr/>
          </p:nvSpPr>
          <p:spPr>
            <a:xfrm>
              <a:off x="1319400" y="7585560"/>
              <a:ext cx="136440" cy="172080"/>
            </a:xfrm>
            <a:custGeom>
              <a:avLst/>
              <a:gdLst/>
              <a:ahLst/>
              <a:rect l="l" t="t" r="r" b="b"/>
              <a:pathLst>
                <a:path w="185419" h="306070">
                  <a:moveTo>
                    <a:pt x="175781" y="305463"/>
                  </a:moveTo>
                  <a:lnTo>
                    <a:pt x="18912" y="216403"/>
                  </a:lnTo>
                  <a:lnTo>
                    <a:pt x="0" y="183442"/>
                  </a:lnTo>
                  <a:lnTo>
                    <a:pt x="0" y="8252"/>
                  </a:lnTo>
                  <a:lnTo>
                    <a:pt x="1630" y="3558"/>
                  </a:lnTo>
                  <a:lnTo>
                    <a:pt x="4851" y="1619"/>
                  </a:lnTo>
                  <a:lnTo>
                    <a:pt x="8072" y="0"/>
                  </a:lnTo>
                  <a:lnTo>
                    <a:pt x="12772" y="979"/>
                  </a:lnTo>
                  <a:lnTo>
                    <a:pt x="165889" y="89350"/>
                  </a:lnTo>
                  <a:lnTo>
                    <a:pt x="184840" y="122350"/>
                  </a:lnTo>
                  <a:lnTo>
                    <a:pt x="184840" y="296561"/>
                  </a:lnTo>
                  <a:lnTo>
                    <a:pt x="183551" y="300953"/>
                  </a:lnTo>
                  <a:lnTo>
                    <a:pt x="180935" y="303184"/>
                  </a:lnTo>
                  <a:lnTo>
                    <a:pt x="180633" y="303833"/>
                  </a:lnTo>
                  <a:lnTo>
                    <a:pt x="179988" y="304173"/>
                  </a:lnTo>
                  <a:lnTo>
                    <a:pt x="179003" y="304173"/>
                  </a:lnTo>
                  <a:close/>
                </a:path>
              </a:pathLst>
            </a:custGeom>
            <a:solidFill>
              <a:srgbClr val="5895d5"/>
            </a:solidFill>
            <a:ln w="0">
              <a:noFill/>
            </a:ln>
          </p:spPr>
          <p:style>
            <a:lnRef idx="0"/>
            <a:fillRef idx="0"/>
            <a:effectRef idx="0"/>
            <a:fontRef idx="minor"/>
          </p:style>
        </p:sp>
      </p:grpSp>
      <p:sp>
        <p:nvSpPr>
          <p:cNvPr id="357" name="object 27"/>
          <p:cNvSpPr/>
          <p:nvPr/>
        </p:nvSpPr>
        <p:spPr>
          <a:xfrm>
            <a:off x="5323680" y="2727360"/>
            <a:ext cx="11136240" cy="6002640"/>
          </a:xfrm>
          <a:prstGeom prst="rect">
            <a:avLst/>
          </a:prstGeom>
          <a:noFill/>
          <a:ln w="0">
            <a:noFill/>
          </a:ln>
        </p:spPr>
        <p:style>
          <a:lnRef idx="0"/>
          <a:fillRef idx="0"/>
          <a:effectRef idx="0"/>
          <a:fontRef idx="minor"/>
        </p:style>
        <p:txBody>
          <a:bodyPr lIns="0" rIns="0" tIns="30600" bIns="0" anchor="t">
            <a:spAutoFit/>
          </a:bodyPr>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pac = new TextField("Pac:" +  String.valueOf(count5));</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pac.setEditable(false);</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azapo = new TextField("Azapo:" + String.valueOf(count6));</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azapo.setEditable(false);</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kiss = new TextField("FF:"  + String.valueOf(count7));</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kiss.setEditable(false);</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udm = new TextField("Udm:"  + String.valueOf(count8));</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udm.setEditable(false);</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handlenp npp = new handlenp();</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p1.add(ch1);</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ch1.addItemListener(npp);</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p1.add(np);</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r>
              <a:rPr b="1" lang="en-US" sz="2800" spc="-1" strike="noStrike">
                <a:solidFill>
                  <a:srgbClr val="ffffff"/>
                </a:solidFill>
                <a:latin typeface="Arial"/>
                <a:ea typeface="Times New Roman"/>
              </a:rPr>
              <a:t>handleanc ancc = new handleanc();</a:t>
            </a:r>
            <a:endParaRPr b="0" lang="en-IN" sz="2800" spc="-1" strike="noStrike">
              <a:latin typeface="Arial"/>
            </a:endParaRPr>
          </a:p>
          <a:p>
            <a:pPr marL="457200">
              <a:lnSpc>
                <a:spcPct val="100000"/>
              </a:lnSpc>
              <a:buNone/>
            </a:pPr>
            <a:r>
              <a:rPr b="1" lang="en-US" sz="2800" spc="-1" strike="noStrike">
                <a:solidFill>
                  <a:srgbClr val="ffffff"/>
                </a:solidFill>
                <a:latin typeface="Arial"/>
                <a:ea typeface="Times New Roman"/>
              </a:rPr>
              <a:t>  </a:t>
            </a:r>
            <a:endParaRPr b="0" lang="en-IN" sz="2800" spc="-1" strike="noStrike">
              <a:latin typeface="Arial"/>
            </a:endParaRPr>
          </a:p>
        </p:txBody>
      </p:sp>
      <p:sp>
        <p:nvSpPr>
          <p:cNvPr id="358" name="PlaceHolder 1"/>
          <p:cNvSpPr>
            <a:spLocks noGrp="1"/>
          </p:cNvSpPr>
          <p:nvPr>
            <p:ph type="title"/>
          </p:nvPr>
        </p:nvSpPr>
        <p:spPr>
          <a:xfrm>
            <a:off x="1015920" y="1069200"/>
            <a:ext cx="5407920" cy="2039400"/>
          </a:xfrm>
          <a:prstGeom prst="rect">
            <a:avLst/>
          </a:prstGeom>
          <a:noFill/>
          <a:ln w="0">
            <a:noFill/>
          </a:ln>
        </p:spPr>
        <p:txBody>
          <a:bodyPr lIns="0" rIns="0" tIns="12240" bIns="0" anchor="t">
            <a:noAutofit/>
          </a:bodyPr>
          <a:p>
            <a:pPr marL="12600">
              <a:lnSpc>
                <a:spcPct val="100000"/>
              </a:lnSpc>
              <a:spcBef>
                <a:spcPts val="96"/>
              </a:spcBef>
              <a:buNone/>
            </a:pPr>
            <a:r>
              <a:rPr b="1" lang="en-US" sz="6650" spc="-151" strike="noStrike">
                <a:solidFill>
                  <a:srgbClr val="243761"/>
                </a:solidFill>
                <a:latin typeface="Arial"/>
              </a:rPr>
              <a:t>Program</a:t>
            </a:r>
            <a:r>
              <a:rPr b="1" lang="en-US" sz="6650" spc="-270" strike="noStrike">
                <a:solidFill>
                  <a:srgbClr val="243761"/>
                </a:solidFill>
                <a:latin typeface="Arial"/>
              </a:rPr>
              <a:t> </a:t>
            </a:r>
            <a:r>
              <a:rPr b="1" lang="en-US" sz="6650" spc="-287" strike="noStrike">
                <a:solidFill>
                  <a:srgbClr val="243761"/>
                </a:solidFill>
                <a:latin typeface="Arial"/>
              </a:rPr>
              <a:t>code</a:t>
            </a:r>
            <a:endParaRPr b="0" lang="en-US" sz="66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88</TotalTime>
  <Application>LibreOffice/7.3.7.2$Linux_X86_64 LibreOffice_project/30$Build-2</Application>
  <AppVersion>15.0000</AppVersion>
  <Words>1377</Words>
  <Paragraphs>247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2021-11-25T17:12:45Z</dcterms:created>
  <dc:creator>SAchin Sachin</dc:creator>
  <dc:description/>
  <cp:keywords>DAEwvuEn79k BAEMJ93Tz3Q</cp:keywords>
  <dc:language>en-IN</dc:language>
  <cp:lastModifiedBy/>
  <dcterms:modified xsi:type="dcterms:W3CDTF">2023-10-10T19:56:21Z</dcterms:modified>
  <cp:revision>12</cp:revision>
  <dc:subject/>
  <dc:title>Designing Bouncing Ball</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2021-11-25T00:00:00Z</vt:filetime>
  </property>
  <property fmtid="{D5CDD505-2E9C-101B-9397-08002B2CF9AE}" pid="3" name="Creator">
    <vt:lpwstr>Canva</vt:lpwstr>
  </property>
  <property fmtid="{D5CDD505-2E9C-101B-9397-08002B2CF9AE}" pid="4" name="LastSaved">
    <vt:filetime>2021-11-25T00:00:00Z</vt:filetime>
  </property>
  <property fmtid="{D5CDD505-2E9C-101B-9397-08002B2CF9AE}" pid="5" name="PresentationFormat">
    <vt:lpwstr>Custom</vt:lpwstr>
  </property>
  <property fmtid="{D5CDD505-2E9C-101B-9397-08002B2CF9AE}" pid="6" name="Slides">
    <vt:i4>22</vt:i4>
  </property>
</Properties>
</file>